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5" r:id="rId5"/>
    <p:sldId id="258" r:id="rId6"/>
    <p:sldId id="259" r:id="rId7"/>
    <p:sldId id="266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08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3116"/>
            <a:ext cx="7772400" cy="1470025"/>
          </a:xfrm>
        </p:spPr>
        <p:txBody>
          <a:bodyPr>
            <a:noAutofit/>
          </a:bodyPr>
          <a:lstStyle/>
          <a:p>
            <a:r>
              <a:rPr lang="uk-UA" sz="6600" b="1" dirty="0" err="1" smtClean="0">
                <a:latin typeface="Comic Sans MS" pitchFamily="66" charset="0"/>
              </a:rPr>
              <a:t>“Винаходи</a:t>
            </a:r>
            <a:r>
              <a:rPr lang="uk-UA" sz="6600" b="1" dirty="0" smtClean="0">
                <a:latin typeface="Comic Sans MS" pitchFamily="66" charset="0"/>
              </a:rPr>
              <a:t>, </a:t>
            </a:r>
            <a:br>
              <a:rPr lang="uk-UA" sz="6600" b="1" dirty="0" smtClean="0">
                <a:latin typeface="Comic Sans MS" pitchFamily="66" charset="0"/>
              </a:rPr>
            </a:br>
            <a:r>
              <a:rPr lang="uk-UA" sz="6600" b="1" dirty="0" smtClean="0">
                <a:latin typeface="Comic Sans MS" pitchFamily="66" charset="0"/>
              </a:rPr>
              <a:t>що змінили </a:t>
            </a:r>
            <a:r>
              <a:rPr lang="uk-UA" sz="6600" b="1" dirty="0" err="1" smtClean="0">
                <a:latin typeface="Comic Sans MS" pitchFamily="66" charset="0"/>
              </a:rPr>
              <a:t>світ”</a:t>
            </a:r>
            <a:endParaRPr lang="ru-RU" sz="6600" b="1" dirty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/>
          <a:lstStyle/>
          <a:p>
            <a:pPr algn="r"/>
            <a:r>
              <a:rPr lang="uk-UA" dirty="0" smtClean="0">
                <a:solidFill>
                  <a:schemeClr val="tx1"/>
                </a:solidFill>
                <a:latin typeface="Comic Sans MS" pitchFamily="66" charset="0"/>
              </a:rPr>
              <a:t>Виконала учениця 11-Б класу: Чоботар Юлія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400" b="1" dirty="0" smtClean="0">
                <a:latin typeface="Comic Sans MS" pitchFamily="66" charset="0"/>
              </a:rPr>
              <a:t>Папір</a:t>
            </a:r>
          </a:p>
          <a:p>
            <a:pPr algn="ctr">
              <a:buNone/>
            </a:pPr>
            <a:r>
              <a:rPr lang="ru-RU" sz="2800" dirty="0" smtClean="0">
                <a:latin typeface="Comic Sans MS" pitchFamily="66" charset="0"/>
              </a:rPr>
              <a:t> - </a:t>
            </a:r>
            <a:r>
              <a:rPr lang="ru-RU" sz="2800" dirty="0" err="1" smtClean="0">
                <a:latin typeface="Comic Sans MS" pitchFamily="66" charset="0"/>
              </a:rPr>
              <a:t>волокнистий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матеріал</a:t>
            </a:r>
            <a:r>
              <a:rPr lang="ru-RU" sz="2800" dirty="0" smtClean="0">
                <a:latin typeface="Comic Sans MS" pitchFamily="66" charset="0"/>
              </a:rPr>
              <a:t>, </a:t>
            </a:r>
            <a:r>
              <a:rPr lang="ru-RU" sz="2800" dirty="0" err="1" smtClean="0">
                <a:latin typeface="Comic Sans MS" pitchFamily="66" charset="0"/>
              </a:rPr>
              <a:t>що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являє</a:t>
            </a:r>
            <a:r>
              <a:rPr lang="ru-RU" sz="2800" dirty="0" smtClean="0">
                <a:latin typeface="Comic Sans MS" pitchFamily="66" charset="0"/>
              </a:rPr>
              <a:t> собою тонкий шар </a:t>
            </a:r>
            <a:r>
              <a:rPr lang="ru-RU" sz="2800" dirty="0" err="1" smtClean="0">
                <a:latin typeface="Comic Sans MS" pitchFamily="66" charset="0"/>
              </a:rPr>
              <a:t>переплетених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і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зчеплених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між</a:t>
            </a:r>
            <a:r>
              <a:rPr lang="ru-RU" sz="2800" dirty="0" smtClean="0">
                <a:latin typeface="Comic Sans MS" pitchFamily="66" charset="0"/>
              </a:rPr>
              <a:t> собою волокон, </a:t>
            </a:r>
            <a:r>
              <a:rPr lang="ru-RU" sz="2800" dirty="0" err="1" smtClean="0">
                <a:latin typeface="Comic Sans MS" pitchFamily="66" charset="0"/>
              </a:rPr>
              <a:t>що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пройшли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спеціальну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механічну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і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хімічну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обробку</a:t>
            </a:r>
            <a:r>
              <a:rPr lang="ru-RU" sz="2800" dirty="0" smtClean="0">
                <a:latin typeface="Comic Sans MS" pitchFamily="66" charset="0"/>
              </a:rPr>
              <a:t>. </a:t>
            </a:r>
            <a:r>
              <a:rPr lang="ru-RU" sz="2800" dirty="0" err="1" smtClean="0">
                <a:latin typeface="Comic Sans MS" pitchFamily="66" charset="0"/>
              </a:rPr>
              <a:t>Використовується</a:t>
            </a:r>
            <a:r>
              <a:rPr lang="ru-RU" sz="2800" dirty="0" smtClean="0">
                <a:latin typeface="Comic Sans MS" pitchFamily="66" charset="0"/>
              </a:rPr>
              <a:t> для </a:t>
            </a:r>
            <a:r>
              <a:rPr lang="ru-RU" sz="2800" dirty="0" err="1" smtClean="0">
                <a:latin typeface="Comic Sans MS" pitchFamily="66" charset="0"/>
              </a:rPr>
              <a:t>друку</a:t>
            </a:r>
            <a:r>
              <a:rPr lang="ru-RU" sz="2800" dirty="0" smtClean="0">
                <a:latin typeface="Comic Sans MS" pitchFamily="66" charset="0"/>
              </a:rPr>
              <a:t>, </a:t>
            </a:r>
            <a:r>
              <a:rPr lang="ru-RU" sz="2800" dirty="0" err="1" smtClean="0">
                <a:latin typeface="Comic Sans MS" pitchFamily="66" charset="0"/>
              </a:rPr>
              <a:t>пакування</a:t>
            </a:r>
            <a:r>
              <a:rPr lang="ru-RU" sz="2800" dirty="0" smtClean="0">
                <a:latin typeface="Comic Sans MS" pitchFamily="66" charset="0"/>
              </a:rPr>
              <a:t> та в </a:t>
            </a:r>
            <a:r>
              <a:rPr lang="ru-RU" sz="2800" dirty="0" err="1" smtClean="0">
                <a:latin typeface="Comic Sans MS" pitchFamily="66" charset="0"/>
              </a:rPr>
              <a:t>різних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технічних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цілях</a:t>
            </a:r>
            <a:r>
              <a:rPr lang="ru-RU" sz="2800" dirty="0" smtClean="0">
                <a:latin typeface="Comic Sans MS" pitchFamily="66" charset="0"/>
              </a:rPr>
              <a:t>.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4" name="Picture 4" descr="pap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572008"/>
            <a:ext cx="2624565" cy="2143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8" descr="books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3" y="4071942"/>
            <a:ext cx="3071835" cy="23613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4" descr="1873229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4500570"/>
            <a:ext cx="2657000" cy="2143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err="1" smtClean="0">
                <a:latin typeface="Comic Sans MS" pitchFamily="66" charset="0"/>
              </a:rPr>
              <a:t>Соціальні</a:t>
            </a:r>
            <a:r>
              <a:rPr lang="ru-RU" sz="4400" b="1" dirty="0" smtClean="0">
                <a:latin typeface="Comic Sans MS" pitchFamily="66" charset="0"/>
              </a:rPr>
              <a:t> </a:t>
            </a:r>
            <a:r>
              <a:rPr lang="ru-RU" sz="4400" b="1" dirty="0" err="1" smtClean="0">
                <a:latin typeface="Comic Sans MS" pitchFamily="66" charset="0"/>
              </a:rPr>
              <a:t>мережі</a:t>
            </a:r>
            <a:r>
              <a:rPr lang="ru-RU" b="1" dirty="0" smtClean="0"/>
              <a:t> </a:t>
            </a:r>
          </a:p>
          <a:p>
            <a:pPr algn="ctr">
              <a:buNone/>
            </a:pPr>
            <a:r>
              <a:rPr lang="ru-RU" dirty="0" smtClean="0">
                <a:latin typeface="Comic Sans MS" pitchFamily="66" charset="0"/>
              </a:rPr>
              <a:t>Три </a:t>
            </a:r>
            <a:r>
              <a:rPr lang="ru-RU" dirty="0" err="1" smtClean="0">
                <a:latin typeface="Comic Sans MS" pitchFamily="66" charset="0"/>
              </a:rPr>
              <a:t>мільярди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хвилин</a:t>
            </a:r>
            <a:r>
              <a:rPr lang="ru-RU" dirty="0" smtClean="0">
                <a:latin typeface="Comic Sans MS" pitchFamily="66" charset="0"/>
              </a:rPr>
              <a:t> в день в </a:t>
            </a:r>
            <a:r>
              <a:rPr lang="ru-RU" dirty="0" err="1" smtClean="0">
                <a:latin typeface="Comic Sans MS" pitchFamily="66" charset="0"/>
              </a:rPr>
              <a:t>сумі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витрачають</a:t>
            </a:r>
            <a:r>
              <a:rPr lang="ru-RU" dirty="0" smtClean="0">
                <a:latin typeface="Comic Sans MS" pitchFamily="66" charset="0"/>
              </a:rPr>
              <a:t> на </a:t>
            </a:r>
            <a:r>
              <a:rPr lang="ru-RU" dirty="0" err="1" smtClean="0">
                <a:latin typeface="Comic Sans MS" pitchFamily="66" charset="0"/>
              </a:rPr>
              <a:t>спілкування</a:t>
            </a:r>
            <a:r>
              <a:rPr lang="ru-RU" dirty="0" smtClean="0">
                <a:latin typeface="Comic Sans MS" pitchFamily="66" charset="0"/>
              </a:rPr>
              <a:t> один </a:t>
            </a:r>
            <a:r>
              <a:rPr lang="ru-RU" dirty="0" err="1" smtClean="0">
                <a:latin typeface="Comic Sans MS" pitchFamily="66" charset="0"/>
              </a:rPr>
              <a:t>з</a:t>
            </a:r>
            <a:r>
              <a:rPr lang="ru-RU" dirty="0" smtClean="0">
                <a:latin typeface="Comic Sans MS" pitchFamily="66" charset="0"/>
              </a:rPr>
              <a:t> одним </a:t>
            </a:r>
            <a:r>
              <a:rPr lang="ru-RU" dirty="0" err="1" smtClean="0">
                <a:latin typeface="Comic Sans MS" pitchFamily="66" charset="0"/>
              </a:rPr>
              <a:t>користувачі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соціальної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мережі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Facebook</a:t>
            </a:r>
            <a:r>
              <a:rPr lang="en-US" dirty="0" smtClean="0">
                <a:latin typeface="Comic Sans MS" pitchFamily="66" charset="0"/>
              </a:rPr>
              <a:t>. </a:t>
            </a:r>
            <a:r>
              <a:rPr lang="ru-RU" dirty="0" smtClean="0">
                <a:latin typeface="Comic Sans MS" pitchFamily="66" charset="0"/>
              </a:rPr>
              <a:t>А </a:t>
            </a:r>
            <a:r>
              <a:rPr lang="ru-RU" dirty="0" err="1" smtClean="0">
                <a:latin typeface="Comic Sans MS" pitchFamily="66" charset="0"/>
              </a:rPr>
              <a:t>ще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є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MySpace, Twitter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безліч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інших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всі</a:t>
            </a:r>
            <a:r>
              <a:rPr lang="ru-RU" dirty="0" smtClean="0">
                <a:latin typeface="Comic Sans MS" pitchFamily="66" charset="0"/>
              </a:rPr>
              <a:t> вони </a:t>
            </a:r>
            <a:r>
              <a:rPr lang="ru-RU" dirty="0" err="1" smtClean="0">
                <a:latin typeface="Comic Sans MS" pitchFamily="66" charset="0"/>
              </a:rPr>
              <a:t>радикальним</a:t>
            </a:r>
            <a:r>
              <a:rPr lang="ru-RU" dirty="0" smtClean="0">
                <a:latin typeface="Comic Sans MS" pitchFamily="66" charset="0"/>
              </a:rPr>
              <a:t> чином </a:t>
            </a:r>
            <a:r>
              <a:rPr lang="ru-RU" dirty="0" err="1" smtClean="0">
                <a:latin typeface="Comic Sans MS" pitchFamily="66" charset="0"/>
              </a:rPr>
              <a:t>змінили</a:t>
            </a:r>
            <a:r>
              <a:rPr lang="ru-RU" dirty="0" smtClean="0">
                <a:latin typeface="Comic Sans MS" pitchFamily="66" charset="0"/>
              </a:rPr>
              <a:t> характер </a:t>
            </a:r>
            <a:r>
              <a:rPr lang="ru-RU" dirty="0" err="1" smtClean="0">
                <a:latin typeface="Comic Sans MS" pitchFamily="66" charset="0"/>
              </a:rPr>
              <a:t>нашого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спілкування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способи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знайомства</a:t>
            </a:r>
            <a:r>
              <a:rPr lang="ru-RU" dirty="0" smtClean="0">
                <a:latin typeface="Comic Sans MS" pitchFamily="66" charset="0"/>
              </a:rPr>
              <a:t>. 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3074" name="Picture 2" descr="http://s2.ziareromania.ro/?mmid=ab0dc924b81891db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500570"/>
            <a:ext cx="3214710" cy="2143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6" name="Picture 4" descr="http://www.ajans5.com/fotogaleri/221146/801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4786322"/>
            <a:ext cx="2071702" cy="17511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8" name="Picture 6" descr="http://www.biletomsk.ru/_files/news/images/c67d52407cf4b16e95d41e7d59cb52a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68" y="4572008"/>
            <a:ext cx="2857520" cy="20165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err="1" smtClean="0">
                <a:latin typeface="Comic Sans MS" pitchFamily="66" charset="0"/>
                <a:cs typeface="Calibri" pitchFamily="34" charset="0"/>
              </a:rPr>
              <a:t>Пластилін</a:t>
            </a:r>
            <a:endParaRPr lang="ru-RU" sz="4400" b="1" dirty="0" smtClean="0">
              <a:latin typeface="Comic Sans MS" pitchFamily="66" charset="0"/>
              <a:cs typeface="Calibri" pitchFamily="34" charset="0"/>
            </a:endParaRPr>
          </a:p>
          <a:p>
            <a:pPr algn="ctr">
              <a:buNone/>
            </a:pPr>
            <a:r>
              <a:rPr lang="ru-RU" sz="2800" dirty="0" err="1" smtClean="0">
                <a:latin typeface="Comic Sans MS" pitchFamily="66" charset="0"/>
                <a:cs typeface="Calibri" pitchFamily="34" charset="0"/>
              </a:rPr>
              <a:t>Пластилін</a:t>
            </a:r>
            <a:r>
              <a:rPr lang="ru-RU" sz="2800" dirty="0" smtClean="0">
                <a:latin typeface="Comic Sans MS" pitchFamily="66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Calibri" pitchFamily="34" charset="0"/>
              </a:rPr>
              <a:t>винайшов</a:t>
            </a:r>
            <a:r>
              <a:rPr lang="ru-RU" sz="2800" dirty="0" smtClean="0">
                <a:latin typeface="Comic Sans MS" pitchFamily="66" charset="0"/>
                <a:cs typeface="Calibri" pitchFamily="34" charset="0"/>
              </a:rPr>
              <a:t> у 1897 </a:t>
            </a:r>
            <a:r>
              <a:rPr lang="ru-RU" sz="2800" dirty="0" err="1" smtClean="0">
                <a:latin typeface="Comic Sans MS" pitchFamily="66" charset="0"/>
                <a:cs typeface="Calibri" pitchFamily="34" charset="0"/>
              </a:rPr>
              <a:t>році</a:t>
            </a:r>
            <a:r>
              <a:rPr lang="ru-RU" sz="2800" dirty="0" smtClean="0">
                <a:latin typeface="Comic Sans MS" pitchFamily="66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Calibri" pitchFamily="34" charset="0"/>
              </a:rPr>
              <a:t>англійський</a:t>
            </a:r>
            <a:r>
              <a:rPr lang="ru-RU" sz="2800" dirty="0" smtClean="0">
                <a:latin typeface="Comic Sans MS" pitchFamily="66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Calibri" pitchFamily="34" charset="0"/>
              </a:rPr>
              <a:t>викладач</a:t>
            </a:r>
            <a:r>
              <a:rPr lang="ru-RU" sz="2800" dirty="0" smtClean="0">
                <a:latin typeface="Comic Sans MS" pitchFamily="66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Calibri" pitchFamily="34" charset="0"/>
              </a:rPr>
              <a:t>образотворчого</a:t>
            </a:r>
            <a:r>
              <a:rPr lang="ru-RU" sz="2800" dirty="0" smtClean="0">
                <a:latin typeface="Comic Sans MS" pitchFamily="66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Calibri" pitchFamily="34" charset="0"/>
              </a:rPr>
              <a:t>мистецтва</a:t>
            </a:r>
            <a:r>
              <a:rPr lang="ru-RU" sz="2800" dirty="0" smtClean="0">
                <a:latin typeface="Comic Sans MS" pitchFamily="66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Calibri" pitchFamily="34" charset="0"/>
              </a:rPr>
              <a:t>Вільям</a:t>
            </a:r>
            <a:r>
              <a:rPr lang="ru-RU" sz="2800" dirty="0" smtClean="0">
                <a:latin typeface="Comic Sans MS" pitchFamily="66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Calibri" pitchFamily="34" charset="0"/>
              </a:rPr>
              <a:t>Зербут</a:t>
            </a:r>
            <a:r>
              <a:rPr lang="ru-RU" sz="2800" dirty="0" smtClean="0">
                <a:latin typeface="Comic Sans MS" pitchFamily="66" charset="0"/>
                <a:cs typeface="Calibri" pitchFamily="34" charset="0"/>
              </a:rPr>
              <a:t> для того, </a:t>
            </a:r>
            <a:r>
              <a:rPr lang="ru-RU" sz="2800" dirty="0" err="1" smtClean="0">
                <a:latin typeface="Comic Sans MS" pitchFamily="66" charset="0"/>
                <a:cs typeface="Calibri" pitchFamily="34" charset="0"/>
              </a:rPr>
              <a:t>щоб</a:t>
            </a:r>
            <a:r>
              <a:rPr lang="ru-RU" sz="2800" dirty="0" smtClean="0">
                <a:latin typeface="Comic Sans MS" pitchFamily="66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Calibri" pitchFamily="34" charset="0"/>
              </a:rPr>
              <a:t>учні</a:t>
            </a:r>
            <a:r>
              <a:rPr lang="ru-RU" sz="2800" dirty="0" smtClean="0">
                <a:latin typeface="Comic Sans MS" pitchFamily="66" charset="0"/>
                <a:cs typeface="Calibri" pitchFamily="34" charset="0"/>
              </a:rPr>
              <a:t> не </a:t>
            </a:r>
            <a:r>
              <a:rPr lang="ru-RU" sz="2800" dirty="0" err="1" smtClean="0">
                <a:latin typeface="Comic Sans MS" pitchFamily="66" charset="0"/>
                <a:cs typeface="Calibri" pitchFamily="34" charset="0"/>
              </a:rPr>
              <a:t>бруднили</a:t>
            </a:r>
            <a:r>
              <a:rPr lang="ru-RU" sz="2800" dirty="0" smtClean="0">
                <a:latin typeface="Comic Sans MS" pitchFamily="66" charset="0"/>
                <a:cs typeface="Calibri" pitchFamily="34" charset="0"/>
              </a:rPr>
              <a:t> руки глиною.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4" name="Picture 6" descr="http://luntiki.ru/uploads/images/e/1/2/f/3/9ac2978f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63121">
            <a:off x="233924" y="2712641"/>
            <a:ext cx="2336722" cy="17537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7" descr="C:\Users\алло\Desktop\Новая папка (4)\i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585701">
            <a:off x="2213885" y="3683083"/>
            <a:ext cx="4320868" cy="26029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4" descr="http://igrushka.kz/vip63/pop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79122">
            <a:off x="6807606" y="2324254"/>
            <a:ext cx="1896240" cy="29436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557214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400" b="1" dirty="0" err="1" smtClean="0">
                <a:latin typeface="Comic Sans MS" pitchFamily="66" charset="0"/>
              </a:rPr>
              <a:t>Мобільний</a:t>
            </a:r>
            <a:r>
              <a:rPr lang="ru-RU" sz="4400" b="1" dirty="0" smtClean="0">
                <a:latin typeface="Comic Sans MS" pitchFamily="66" charset="0"/>
              </a:rPr>
              <a:t> телефон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 smtClean="0">
                <a:latin typeface="Comic Sans MS" pitchFamily="66" charset="0"/>
              </a:rPr>
              <a:t/>
            </a:r>
            <a:br>
              <a:rPr lang="ru-RU" sz="2000" dirty="0" smtClean="0">
                <a:latin typeface="Comic Sans MS" pitchFamily="66" charset="0"/>
              </a:rPr>
            </a:br>
            <a:r>
              <a:rPr lang="ru-RU" sz="2000" dirty="0" smtClean="0"/>
              <a:t> </a:t>
            </a:r>
            <a:r>
              <a:rPr lang="ru-RU" sz="2000" dirty="0" smtClean="0">
                <a:latin typeface="Comic Sans MS" pitchFamily="66" charset="0"/>
              </a:rPr>
              <a:t>У </a:t>
            </a:r>
            <a:r>
              <a:rPr lang="ru-RU" sz="2000" dirty="0" err="1" smtClean="0">
                <a:latin typeface="Comic Sans MS" pitchFamily="66" charset="0"/>
              </a:rPr>
              <a:t>квітні</a:t>
            </a:r>
            <a:r>
              <a:rPr lang="ru-RU" sz="2000" dirty="0" smtClean="0">
                <a:latin typeface="Comic Sans MS" pitchFamily="66" charset="0"/>
              </a:rPr>
              <a:t> 1973 року </a:t>
            </a:r>
            <a:r>
              <a:rPr lang="ru-RU" sz="2000" dirty="0" err="1" smtClean="0">
                <a:latin typeface="Comic Sans MS" pitchFamily="66" charset="0"/>
              </a:rPr>
              <a:t>головний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інженер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компанії</a:t>
            </a:r>
            <a:r>
              <a:rPr lang="ru-RU" sz="2000" dirty="0" smtClean="0">
                <a:latin typeface="Comic Sans MS" pitchFamily="66" charset="0"/>
              </a:rPr>
              <a:t> "Моторола" </a:t>
            </a:r>
            <a:r>
              <a:rPr lang="ru-RU" sz="2000" dirty="0" err="1" smtClean="0">
                <a:latin typeface="Comic Sans MS" pitchFamily="66" charset="0"/>
              </a:rPr>
              <a:t>Мартін</a:t>
            </a:r>
            <a:r>
              <a:rPr lang="ru-RU" sz="2000" dirty="0" smtClean="0">
                <a:latin typeface="Comic Sans MS" pitchFamily="66" charset="0"/>
              </a:rPr>
              <a:t> Купер, </a:t>
            </a:r>
            <a:r>
              <a:rPr lang="ru-RU" sz="2000" dirty="0" err="1" smtClean="0">
                <a:latin typeface="Comic Sans MS" pitchFamily="66" charset="0"/>
              </a:rPr>
              <a:t>зателефонувавши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першого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мобільного</a:t>
            </a:r>
            <a:r>
              <a:rPr lang="ru-RU" sz="2000" dirty="0" smtClean="0">
                <a:latin typeface="Comic Sans MS" pitchFamily="66" charset="0"/>
              </a:rPr>
              <a:t> телефону, </a:t>
            </a:r>
            <a:r>
              <a:rPr lang="ru-RU" sz="2000" dirty="0" err="1" smtClean="0">
                <a:latin typeface="Comic Sans MS" pitchFamily="66" charset="0"/>
              </a:rPr>
              <a:t>втілив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мрію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людства</a:t>
            </a:r>
            <a:r>
              <a:rPr lang="ru-RU" sz="2000" dirty="0" smtClean="0">
                <a:latin typeface="Comic Sans MS" pitchFamily="66" charset="0"/>
              </a:rPr>
              <a:t> про </a:t>
            </a:r>
            <a:r>
              <a:rPr lang="ru-RU" sz="2000" dirty="0" err="1" smtClean="0">
                <a:latin typeface="Comic Sans MS" pitchFamily="66" charset="0"/>
              </a:rPr>
              <a:t>моментальний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зв'язок</a:t>
            </a:r>
            <a:r>
              <a:rPr lang="ru-RU" sz="2000" dirty="0" smtClean="0">
                <a:latin typeface="Comic Sans MS" pitchFamily="66" charset="0"/>
              </a:rPr>
              <a:t> без </a:t>
            </a:r>
            <a:r>
              <a:rPr lang="ru-RU" sz="2000" dirty="0" err="1" smtClean="0">
                <a:latin typeface="Comic Sans MS" pitchFamily="66" charset="0"/>
              </a:rPr>
              <a:t>проводів</a:t>
            </a:r>
            <a:r>
              <a:rPr lang="ru-RU" sz="2000" dirty="0" smtClean="0">
                <a:latin typeface="Comic Sans MS" pitchFamily="66" charset="0"/>
              </a:rPr>
              <a:t>. </a:t>
            </a:r>
            <a:r>
              <a:rPr lang="ru-RU" sz="2000" dirty="0" err="1" smtClean="0">
                <a:latin typeface="Comic Sans MS" pitchFamily="66" charset="0"/>
              </a:rPr>
              <a:t>Однак</a:t>
            </a:r>
            <a:r>
              <a:rPr lang="ru-RU" sz="2000" dirty="0" smtClean="0">
                <a:latin typeface="Comic Sans MS" pitchFamily="66" charset="0"/>
              </a:rPr>
              <a:t> на </a:t>
            </a:r>
            <a:r>
              <a:rPr lang="ru-RU" sz="2000" dirty="0" err="1" smtClean="0">
                <a:latin typeface="Comic Sans MS" pitchFamily="66" charset="0"/>
              </a:rPr>
              <a:t>комерційну</a:t>
            </a:r>
            <a:r>
              <a:rPr lang="ru-RU" sz="2000" dirty="0" smtClean="0">
                <a:latin typeface="Comic Sans MS" pitchFamily="66" charset="0"/>
              </a:rPr>
              <a:t> основу </a:t>
            </a:r>
            <a:r>
              <a:rPr lang="ru-RU" sz="2000" dirty="0" err="1" smtClean="0">
                <a:latin typeface="Comic Sans MS" pitchFamily="66" charset="0"/>
              </a:rPr>
              <a:t>виробництво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стільникових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телефонів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було</a:t>
            </a:r>
            <a:r>
              <a:rPr lang="ru-RU" sz="2000" dirty="0" smtClean="0">
                <a:latin typeface="Comic Sans MS" pitchFamily="66" charset="0"/>
              </a:rPr>
              <a:t> поставлено </a:t>
            </a:r>
            <a:r>
              <a:rPr lang="ru-RU" sz="2000" dirty="0" err="1" smtClean="0">
                <a:latin typeface="Comic Sans MS" pitchFamily="66" charset="0"/>
              </a:rPr>
              <a:t>тільки</a:t>
            </a:r>
            <a:r>
              <a:rPr lang="ru-RU" sz="2000" dirty="0" smtClean="0">
                <a:latin typeface="Comic Sans MS" pitchFamily="66" charset="0"/>
              </a:rPr>
              <a:t> в 1983 р. З тих </a:t>
            </a:r>
            <a:r>
              <a:rPr lang="ru-RU" sz="2000" dirty="0" err="1" smtClean="0">
                <a:latin typeface="Comic Sans MS" pitchFamily="66" charset="0"/>
              </a:rPr>
              <a:t>пір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їх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поширення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пішло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швидкими</a:t>
            </a:r>
            <a:r>
              <a:rPr lang="ru-RU" sz="2000" dirty="0" smtClean="0">
                <a:latin typeface="Comic Sans MS" pitchFamily="66" charset="0"/>
              </a:rPr>
              <a:t> темпами. І </a:t>
            </a:r>
            <a:r>
              <a:rPr lang="ru-RU" sz="2000" dirty="0" err="1" smtClean="0">
                <a:latin typeface="Comic Sans MS" pitchFamily="66" charset="0"/>
              </a:rPr>
              <a:t>сьогодні</a:t>
            </a:r>
            <a:r>
              <a:rPr lang="ru-RU" sz="2000" dirty="0" smtClean="0">
                <a:latin typeface="Comic Sans MS" pitchFamily="66" charset="0"/>
              </a:rPr>
              <a:t> в </a:t>
            </a:r>
            <a:r>
              <a:rPr lang="ru-RU" sz="2000" dirty="0" err="1" smtClean="0">
                <a:latin typeface="Comic Sans MS" pitchFamily="66" charset="0"/>
              </a:rPr>
              <a:t>світі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експлуатується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вже</a:t>
            </a:r>
            <a:r>
              <a:rPr lang="ru-RU" sz="2000" dirty="0" smtClean="0">
                <a:latin typeface="Comic Sans MS" pitchFamily="66" charset="0"/>
              </a:rPr>
              <a:t> 3,3 млрд. </a:t>
            </a:r>
            <a:r>
              <a:rPr lang="ru-RU" sz="2000" dirty="0" err="1" smtClean="0">
                <a:latin typeface="Comic Sans MS" pitchFamily="66" charset="0"/>
              </a:rPr>
              <a:t>стільникових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телефонів</a:t>
            </a:r>
            <a:r>
              <a:rPr lang="ru-RU" sz="2000" dirty="0" smtClean="0">
                <a:latin typeface="Comic Sans MS" pitchFamily="66" charset="0"/>
              </a:rPr>
              <a:t>. </a:t>
            </a:r>
            <a:r>
              <a:rPr lang="ru-RU" sz="2000" dirty="0" err="1" smtClean="0">
                <a:latin typeface="Comic Sans MS" pitchFamily="66" charset="0"/>
              </a:rPr>
              <a:t>Це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означає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що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такі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телефони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є</a:t>
            </a:r>
            <a:r>
              <a:rPr lang="ru-RU" sz="2000" dirty="0" smtClean="0">
                <a:latin typeface="Comic Sans MS" pitchFamily="66" charset="0"/>
              </a:rPr>
              <a:t> практично у </a:t>
            </a:r>
            <a:r>
              <a:rPr lang="ru-RU" sz="2000" dirty="0" err="1" smtClean="0">
                <a:latin typeface="Comic Sans MS" pitchFamily="66" charset="0"/>
              </a:rPr>
              <a:t>половини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населення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планети</a:t>
            </a:r>
            <a:r>
              <a:rPr lang="ru-RU" sz="2000" dirty="0" smtClean="0">
                <a:latin typeface="Comic Sans MS" pitchFamily="66" charset="0"/>
              </a:rPr>
              <a:t>.</a:t>
            </a:r>
            <a:endParaRPr lang="ru-RU" sz="2000" dirty="0">
              <a:latin typeface="Comic Sans MS" pitchFamily="66" charset="0"/>
            </a:endParaRPr>
          </a:p>
        </p:txBody>
      </p:sp>
      <p:pic>
        <p:nvPicPr>
          <p:cNvPr id="6148" name="Picture 4" descr="http://www.mobile-kit.net/images/motorola/c118/motorola_c118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714752"/>
            <a:ext cx="2071702" cy="28379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50" name="Picture 6" descr="http://habit.ru/_foto/market/63767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3786190"/>
            <a:ext cx="5143536" cy="2714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5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800" b="1" dirty="0" smtClean="0">
                <a:latin typeface="Comic Sans MS" pitchFamily="66" charset="0"/>
              </a:rPr>
              <a:t>Штрих-код</a:t>
            </a:r>
          </a:p>
          <a:p>
            <a:pPr algn="ctr">
              <a:buNone/>
            </a:pPr>
            <a:r>
              <a:rPr lang="ru-RU" dirty="0" smtClean="0">
                <a:latin typeface="Comic Sans MS" pitchFamily="66" charset="0"/>
              </a:rPr>
              <a:t> На перший </a:t>
            </a:r>
            <a:r>
              <a:rPr lang="ru-RU" dirty="0" err="1" smtClean="0">
                <a:latin typeface="Comic Sans MS" pitchFamily="66" charset="0"/>
              </a:rPr>
              <a:t>погляд</a:t>
            </a:r>
            <a:r>
              <a:rPr lang="ru-RU" dirty="0" smtClean="0">
                <a:latin typeface="Comic Sans MS" pitchFamily="66" charset="0"/>
              </a:rPr>
              <a:t> не </a:t>
            </a:r>
            <a:r>
              <a:rPr lang="ru-RU" dirty="0" err="1" smtClean="0">
                <a:latin typeface="Comic Sans MS" pitchFamily="66" charset="0"/>
              </a:rPr>
              <a:t>дуже</a:t>
            </a:r>
            <a:r>
              <a:rPr lang="ru-RU" dirty="0" smtClean="0">
                <a:latin typeface="Comic Sans MS" pitchFamily="66" charset="0"/>
              </a:rPr>
              <a:t> ясно, як </a:t>
            </a:r>
            <a:r>
              <a:rPr lang="ru-RU" dirty="0" err="1" smtClean="0">
                <a:latin typeface="Comic Sans MS" pitchFamily="66" charset="0"/>
              </a:rPr>
              <a:t>саме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ці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чорно-білі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смужки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вплинули</a:t>
            </a:r>
            <a:r>
              <a:rPr lang="ru-RU" dirty="0" smtClean="0">
                <a:latin typeface="Comic Sans MS" pitchFamily="66" charset="0"/>
              </a:rPr>
              <a:t> на наше </a:t>
            </a:r>
            <a:r>
              <a:rPr lang="ru-RU" dirty="0" err="1" smtClean="0">
                <a:latin typeface="Comic Sans MS" pitchFamily="66" charset="0"/>
              </a:rPr>
              <a:t>життя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проте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даний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винахід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американця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Нормана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Вудленда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зроблений</a:t>
            </a:r>
            <a:r>
              <a:rPr lang="ru-RU" dirty="0" smtClean="0">
                <a:latin typeface="Comic Sans MS" pitchFamily="66" charset="0"/>
              </a:rPr>
              <a:t> в 1949 </a:t>
            </a:r>
            <a:r>
              <a:rPr lang="ru-RU" dirty="0" err="1" smtClean="0">
                <a:latin typeface="Comic Sans MS" pitchFamily="66" charset="0"/>
              </a:rPr>
              <a:t>році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з</a:t>
            </a:r>
            <a:r>
              <a:rPr lang="ru-RU" dirty="0" smtClean="0">
                <a:latin typeface="Comic Sans MS" pitchFamily="66" charset="0"/>
              </a:rPr>
              <a:t> часом дозволив </a:t>
            </a:r>
            <a:r>
              <a:rPr lang="ru-RU" dirty="0" err="1" smtClean="0">
                <a:latin typeface="Comic Sans MS" pitchFamily="66" charset="0"/>
              </a:rPr>
              <a:t>звести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дані</a:t>
            </a:r>
            <a:r>
              <a:rPr lang="ru-RU" dirty="0" smtClean="0">
                <a:latin typeface="Comic Sans MS" pitchFamily="66" charset="0"/>
              </a:rPr>
              <a:t> про оплату покупки, характер товару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запаси </a:t>
            </a:r>
            <a:r>
              <a:rPr lang="ru-RU" dirty="0" err="1" smtClean="0">
                <a:latin typeface="Comic Sans MS" pitchFamily="66" charset="0"/>
              </a:rPr>
              <a:t>товарів</a:t>
            </a:r>
            <a:r>
              <a:rPr lang="ru-RU" dirty="0" smtClean="0">
                <a:latin typeface="Comic Sans MS" pitchFamily="66" charset="0"/>
              </a:rPr>
              <a:t> на </a:t>
            </a:r>
            <a:r>
              <a:rPr lang="ru-RU" dirty="0" err="1" smtClean="0">
                <a:latin typeface="Comic Sans MS" pitchFamily="66" charset="0"/>
              </a:rPr>
              <a:t>складі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Це</a:t>
            </a:r>
            <a:r>
              <a:rPr lang="ru-RU" dirty="0" smtClean="0">
                <a:latin typeface="Comic Sans MS" pitchFamily="66" charset="0"/>
              </a:rPr>
              <a:t>, на думку </a:t>
            </a:r>
            <a:r>
              <a:rPr lang="ru-RU" dirty="0" err="1" smtClean="0">
                <a:latin typeface="Comic Sans MS" pitchFamily="66" charset="0"/>
              </a:rPr>
              <a:t>експертів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революційним</a:t>
            </a:r>
            <a:r>
              <a:rPr lang="ru-RU" dirty="0" smtClean="0">
                <a:latin typeface="Comic Sans MS" pitchFamily="66" charset="0"/>
              </a:rPr>
              <a:t> чином </a:t>
            </a:r>
            <a:r>
              <a:rPr lang="ru-RU" dirty="0" err="1" smtClean="0">
                <a:latin typeface="Comic Sans MS" pitchFamily="66" charset="0"/>
              </a:rPr>
              <a:t>змінило</a:t>
            </a:r>
            <a:r>
              <a:rPr lang="ru-RU" dirty="0" smtClean="0">
                <a:latin typeface="Comic Sans MS" pitchFamily="66" charset="0"/>
              </a:rPr>
              <a:t> систему </a:t>
            </a:r>
            <a:r>
              <a:rPr lang="ru-RU" dirty="0" err="1" smtClean="0">
                <a:latin typeface="Comic Sans MS" pitchFamily="66" charset="0"/>
              </a:rPr>
              <a:t>торгівлі</a:t>
            </a:r>
            <a:r>
              <a:rPr lang="ru-RU" dirty="0" smtClean="0">
                <a:latin typeface="Comic Sans MS" pitchFamily="66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2" name="Picture 2" descr="http://www.businesspundit.com/wp-content/uploads/2010/03/bar-cod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857628"/>
            <a:ext cx="3786214" cy="2730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124" name="AutoShape 4" descr="http://www.chehov.name/images/stories/mypic/2011/shtrih_ko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6" name="Picture 6" descr="http://www.chehov.name/images/stories/mypic/2011/shtrih_ko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4143380"/>
            <a:ext cx="4164930" cy="2571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алло\Desktop\Новая папка (4)\mota_ru_2070213-1280x7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59363">
            <a:off x="3767844" y="2915354"/>
            <a:ext cx="5063481" cy="2848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4400" b="1" dirty="0" err="1" smtClean="0">
                <a:latin typeface="Comic Sans MS" pitchFamily="66" charset="0"/>
              </a:rPr>
              <a:t>Ол</a:t>
            </a:r>
            <a:r>
              <a:rPr lang="uk-UA" sz="4400" b="1" dirty="0" err="1" smtClean="0">
                <a:latin typeface="Comic Sans MS" pitchFamily="66" charset="0"/>
              </a:rPr>
              <a:t>івець</a:t>
            </a:r>
            <a:endParaRPr lang="ru-RU" sz="44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ru-RU" dirty="0" smtClean="0">
                <a:latin typeface="Comic Sans MS" pitchFamily="66" charset="0"/>
              </a:rPr>
              <a:t>Перший </a:t>
            </a:r>
            <a:r>
              <a:rPr lang="ru-RU" dirty="0" smtClean="0">
                <a:latin typeface="Comic Sans MS" pitchFamily="66" charset="0"/>
              </a:rPr>
              <a:t>документ, в </a:t>
            </a:r>
            <a:r>
              <a:rPr lang="ru-RU" dirty="0" err="1" smtClean="0">
                <a:latin typeface="Comic Sans MS" pitchFamily="66" charset="0"/>
              </a:rPr>
              <a:t>якому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згадується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дерев'яний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олівець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датований</a:t>
            </a:r>
            <a:r>
              <a:rPr lang="ru-RU" dirty="0" smtClean="0">
                <a:latin typeface="Comic Sans MS" pitchFamily="66" charset="0"/>
              </a:rPr>
              <a:t> 1683 роком.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4" name="Picture 5" descr="C:\Users\алло\Desktop\Новая папка (4)\normal_Oranzhevyy_karandas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300719">
            <a:off x="252557" y="2663451"/>
            <a:ext cx="3803019" cy="21360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6" descr="C:\Users\алло\Desktop\Новая папка (4)\i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04775">
            <a:off x="2319947" y="5130077"/>
            <a:ext cx="2129969" cy="15974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6143668"/>
          </a:xfrm>
        </p:spPr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ru-RU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5200" dirty="0" smtClean="0">
                <a:latin typeface="Comic Sans MS" pitchFamily="66" charset="0"/>
                <a:cs typeface="Calibri" pitchFamily="34" charset="0"/>
              </a:rPr>
              <a:t>Ми </a:t>
            </a:r>
            <a:r>
              <a:rPr lang="ru-RU" sz="5200" dirty="0" err="1" smtClean="0">
                <a:latin typeface="Comic Sans MS" pitchFamily="66" charset="0"/>
                <a:cs typeface="Calibri" pitchFamily="34" charset="0"/>
              </a:rPr>
              <a:t>оточені</a:t>
            </a:r>
            <a:r>
              <a:rPr lang="ru-RU" sz="5200" dirty="0" smtClean="0">
                <a:latin typeface="Comic Sans MS" pitchFamily="66" charset="0"/>
                <a:cs typeface="Calibri" pitchFamily="34" charset="0"/>
              </a:rPr>
              <a:t> речами, </a:t>
            </a:r>
            <a:r>
              <a:rPr lang="ru-RU" sz="5200" dirty="0" err="1" smtClean="0">
                <a:latin typeface="Comic Sans MS" pitchFamily="66" charset="0"/>
                <a:cs typeface="Calibri" pitchFamily="34" charset="0"/>
              </a:rPr>
              <a:t>якими</a:t>
            </a:r>
            <a:r>
              <a:rPr lang="ru-RU" sz="5200" dirty="0" smtClean="0">
                <a:latin typeface="Comic Sans MS" pitchFamily="66" charset="0"/>
                <a:cs typeface="Calibri" pitchFamily="34" charset="0"/>
              </a:rPr>
              <a:t> </a:t>
            </a:r>
            <a:r>
              <a:rPr lang="ru-RU" sz="5200" dirty="0" err="1" smtClean="0">
                <a:latin typeface="Comic Sans MS" pitchFamily="66" charset="0"/>
                <a:cs typeface="Calibri" pitchFamily="34" charset="0"/>
              </a:rPr>
              <a:t>повсякчас</a:t>
            </a:r>
            <a:r>
              <a:rPr lang="ru-RU" sz="5200" dirty="0" smtClean="0">
                <a:latin typeface="Comic Sans MS" pitchFamily="66" charset="0"/>
                <a:cs typeface="Calibri" pitchFamily="34" charset="0"/>
              </a:rPr>
              <a:t> </a:t>
            </a:r>
            <a:r>
              <a:rPr lang="ru-RU" sz="5200" dirty="0" err="1" smtClean="0">
                <a:latin typeface="Comic Sans MS" pitchFamily="66" charset="0"/>
                <a:cs typeface="Calibri" pitchFamily="34" charset="0"/>
              </a:rPr>
              <a:t>користуємося</a:t>
            </a:r>
            <a:r>
              <a:rPr lang="ru-RU" sz="5200" dirty="0" smtClean="0">
                <a:latin typeface="Comic Sans MS" pitchFamily="66" charset="0"/>
                <a:cs typeface="Calibri" pitchFamily="34" charset="0"/>
              </a:rPr>
              <a:t>, </a:t>
            </a:r>
            <a:r>
              <a:rPr lang="ru-RU" sz="5200" dirty="0" err="1" smtClean="0">
                <a:latin typeface="Comic Sans MS" pitchFamily="66" charset="0"/>
                <a:cs typeface="Calibri" pitchFamily="34" charset="0"/>
              </a:rPr>
              <a:t>навіть</a:t>
            </a:r>
            <a:r>
              <a:rPr lang="ru-RU" sz="5200" dirty="0" smtClean="0">
                <a:latin typeface="Comic Sans MS" pitchFamily="66" charset="0"/>
                <a:cs typeface="Calibri" pitchFamily="34" charset="0"/>
              </a:rPr>
              <a:t> не </a:t>
            </a:r>
            <a:r>
              <a:rPr lang="ru-RU" sz="5200" dirty="0" err="1" smtClean="0">
                <a:latin typeface="Comic Sans MS" pitchFamily="66" charset="0"/>
                <a:cs typeface="Calibri" pitchFamily="34" charset="0"/>
              </a:rPr>
              <a:t>замислюючись</a:t>
            </a:r>
            <a:r>
              <a:rPr lang="ru-RU" sz="5200" dirty="0" smtClean="0">
                <a:latin typeface="Comic Sans MS" pitchFamily="66" charset="0"/>
                <a:cs typeface="Calibri" pitchFamily="34" charset="0"/>
              </a:rPr>
              <a:t>, </a:t>
            </a:r>
            <a:r>
              <a:rPr lang="ru-RU" sz="5200" dirty="0" err="1" smtClean="0">
                <a:latin typeface="Comic Sans MS" pitchFamily="66" charset="0"/>
                <a:cs typeface="Calibri" pitchFamily="34" charset="0"/>
              </a:rPr>
              <a:t>звідки</a:t>
            </a:r>
            <a:r>
              <a:rPr lang="ru-RU" sz="5200" dirty="0" smtClean="0">
                <a:latin typeface="Comic Sans MS" pitchFamily="66" charset="0"/>
                <a:cs typeface="Calibri" pitchFamily="34" charset="0"/>
              </a:rPr>
              <a:t> вони взялись, </a:t>
            </a:r>
            <a:r>
              <a:rPr lang="ru-RU" sz="5200" dirty="0" err="1" smtClean="0">
                <a:latin typeface="Comic Sans MS" pitchFamily="66" charset="0"/>
                <a:cs typeface="Calibri" pitchFamily="34" charset="0"/>
              </a:rPr>
              <a:t>хто</a:t>
            </a:r>
            <a:r>
              <a:rPr lang="ru-RU" sz="5200" dirty="0" smtClean="0">
                <a:latin typeface="Comic Sans MS" pitchFamily="66" charset="0"/>
                <a:cs typeface="Calibri" pitchFamily="34" charset="0"/>
              </a:rPr>
              <a:t> </a:t>
            </a:r>
            <a:r>
              <a:rPr lang="ru-RU" sz="5200" dirty="0" err="1" smtClean="0">
                <a:latin typeface="Comic Sans MS" pitchFamily="66" charset="0"/>
                <a:cs typeface="Calibri" pitchFamily="34" charset="0"/>
              </a:rPr>
              <a:t>їх</a:t>
            </a:r>
            <a:r>
              <a:rPr lang="ru-RU" sz="5200" dirty="0" smtClean="0">
                <a:latin typeface="Comic Sans MS" pitchFamily="66" charset="0"/>
                <a:cs typeface="Calibri" pitchFamily="34" charset="0"/>
              </a:rPr>
              <a:t> придумав </a:t>
            </a:r>
            <a:r>
              <a:rPr lang="ru-RU" sz="5200" dirty="0" err="1" smtClean="0">
                <a:latin typeface="Comic Sans MS" pitchFamily="66" charset="0"/>
                <a:cs typeface="Calibri" pitchFamily="34" charset="0"/>
              </a:rPr>
              <a:t>і</a:t>
            </a:r>
            <a:r>
              <a:rPr lang="ru-RU" sz="5200" dirty="0" smtClean="0">
                <a:latin typeface="Comic Sans MS" pitchFamily="66" charset="0"/>
                <a:cs typeface="Calibri" pitchFamily="34" charset="0"/>
              </a:rPr>
              <a:t> як вони </a:t>
            </a:r>
            <a:r>
              <a:rPr lang="ru-RU" sz="5200" dirty="0" err="1" smtClean="0">
                <a:latin typeface="Comic Sans MS" pitchFamily="66" charset="0"/>
                <a:cs typeface="Calibri" pitchFamily="34" charset="0"/>
              </a:rPr>
              <a:t>змінили</a:t>
            </a:r>
            <a:r>
              <a:rPr lang="ru-RU" sz="5200" dirty="0" smtClean="0">
                <a:latin typeface="Comic Sans MS" pitchFamily="66" charset="0"/>
                <a:cs typeface="Calibri" pitchFamily="34" charset="0"/>
              </a:rPr>
              <a:t> на </a:t>
            </a:r>
            <a:r>
              <a:rPr lang="ru-RU" sz="5200" dirty="0" err="1" smtClean="0">
                <a:latin typeface="Comic Sans MS" pitchFamily="66" charset="0"/>
                <a:cs typeface="Calibri" pitchFamily="34" charset="0"/>
              </a:rPr>
              <a:t>краще</a:t>
            </a:r>
            <a:r>
              <a:rPr lang="ru-RU" sz="5200" dirty="0" smtClean="0">
                <a:latin typeface="Comic Sans MS" pitchFamily="66" charset="0"/>
                <a:cs typeface="Calibri" pitchFamily="34" charset="0"/>
              </a:rPr>
              <a:t> </a:t>
            </a:r>
            <a:r>
              <a:rPr lang="ru-RU" sz="5200" dirty="0" err="1" smtClean="0">
                <a:latin typeface="Comic Sans MS" pitchFamily="66" charset="0"/>
                <a:cs typeface="Calibri" pitchFamily="34" charset="0"/>
              </a:rPr>
              <a:t>життя</a:t>
            </a:r>
            <a:r>
              <a:rPr lang="ru-RU" sz="5200" dirty="0" smtClean="0">
                <a:latin typeface="Comic Sans MS" pitchFamily="66" charset="0"/>
                <a:cs typeface="Calibri" pitchFamily="34" charset="0"/>
              </a:rPr>
              <a:t> людей.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183</Words>
  <PresentationFormat>Экран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“Винаходи,  що змінили світ”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“Винаходи,  що змінили світ”</dc:title>
  <dc:creator>Юлька</dc:creator>
  <cp:lastModifiedBy>Yulia</cp:lastModifiedBy>
  <cp:revision>7</cp:revision>
  <dcterms:created xsi:type="dcterms:W3CDTF">2013-10-17T15:27:13Z</dcterms:created>
  <dcterms:modified xsi:type="dcterms:W3CDTF">2013-10-22T18:34:08Z</dcterms:modified>
</cp:coreProperties>
</file>