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2" r:id="rId2"/>
    <p:sldId id="293" r:id="rId3"/>
    <p:sldId id="258" r:id="rId4"/>
    <p:sldId id="289" r:id="rId5"/>
    <p:sldId id="290" r:id="rId6"/>
    <p:sldId id="261" r:id="rId7"/>
    <p:sldId id="263" r:id="rId8"/>
    <p:sldId id="265" r:id="rId9"/>
    <p:sldId id="266" r:id="rId10"/>
    <p:sldId id="267" r:id="rId11"/>
    <p:sldId id="291" r:id="rId12"/>
    <p:sldId id="294" r:id="rId13"/>
    <p:sldId id="269" r:id="rId14"/>
    <p:sldId id="270" r:id="rId15"/>
    <p:sldId id="271" r:id="rId16"/>
    <p:sldId id="272" r:id="rId17"/>
    <p:sldId id="273" r:id="rId18"/>
    <p:sldId id="275" r:id="rId19"/>
    <p:sldId id="276" r:id="rId20"/>
    <p:sldId id="277" r:id="rId21"/>
    <p:sldId id="279" r:id="rId22"/>
    <p:sldId id="280" r:id="rId23"/>
    <p:sldId id="282" r:id="rId24"/>
    <p:sldId id="281" r:id="rId25"/>
    <p:sldId id="278" r:id="rId26"/>
    <p:sldId id="283" r:id="rId27"/>
    <p:sldId id="284" r:id="rId28"/>
    <p:sldId id="285" r:id="rId29"/>
    <p:sldId id="286" r:id="rId30"/>
    <p:sldId id="287" r:id="rId31"/>
    <p:sldId id="288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3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CA0F2-F57A-4F5A-98CE-E4803CDC5537}" type="datetimeFigureOut">
              <a:rPr lang="ru-RU" smtClean="0"/>
              <a:t>17.09.2013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FE1E74-5549-41C0-AA7C-B0F7CD318BE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CA0F2-F57A-4F5A-98CE-E4803CDC5537}" type="datetimeFigureOut">
              <a:rPr lang="ru-RU" smtClean="0"/>
              <a:t>17.09.2013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E1E74-5549-41C0-AA7C-B0F7CD318B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CA0F2-F57A-4F5A-98CE-E4803CDC5537}" type="datetimeFigureOut">
              <a:rPr lang="ru-RU" smtClean="0"/>
              <a:t>17.09.2013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E1E74-5549-41C0-AA7C-B0F7CD318B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CA0F2-F57A-4F5A-98CE-E4803CDC5537}" type="datetimeFigureOut">
              <a:rPr lang="ru-RU" smtClean="0"/>
              <a:t>17.09.2013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E1E74-5549-41C0-AA7C-B0F7CD318B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CA0F2-F57A-4F5A-98CE-E4803CDC5537}" type="datetimeFigureOut">
              <a:rPr lang="ru-RU" smtClean="0"/>
              <a:t>17.09.2013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E1E74-5549-41C0-AA7C-B0F7CD318BE8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CA0F2-F57A-4F5A-98CE-E4803CDC5537}" type="datetimeFigureOut">
              <a:rPr lang="ru-RU" smtClean="0"/>
              <a:t>17.09.2013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E1E74-5549-41C0-AA7C-B0F7CD318BE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CA0F2-F57A-4F5A-98CE-E4803CDC5537}" type="datetimeFigureOut">
              <a:rPr lang="ru-RU" smtClean="0"/>
              <a:t>17.09.2013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E1E74-5549-41C0-AA7C-B0F7CD318BE8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CA0F2-F57A-4F5A-98CE-E4803CDC5537}" type="datetimeFigureOut">
              <a:rPr lang="ru-RU" smtClean="0"/>
              <a:t>17.09.2013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E1E74-5549-41C0-AA7C-B0F7CD318B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CA0F2-F57A-4F5A-98CE-E4803CDC5537}" type="datetimeFigureOut">
              <a:rPr lang="ru-RU" smtClean="0"/>
              <a:t>17.09.2013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E1E74-5549-41C0-AA7C-B0F7CD318B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CA0F2-F57A-4F5A-98CE-E4803CDC5537}" type="datetimeFigureOut">
              <a:rPr lang="ru-RU" smtClean="0"/>
              <a:t>17.09.2013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E1E74-5549-41C0-AA7C-B0F7CD318B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CA0F2-F57A-4F5A-98CE-E4803CDC5537}" type="datetimeFigureOut">
              <a:rPr lang="ru-RU" smtClean="0"/>
              <a:t>17.09.2013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E1E74-5549-41C0-AA7C-B0F7CD318B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8F0CA0F2-F57A-4F5A-98CE-E4803CDC5537}" type="datetimeFigureOut">
              <a:rPr lang="ru-RU" smtClean="0"/>
              <a:t>17.09.2013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80FE1E74-5549-41C0-AA7C-B0F7CD318BE8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799" y="332656"/>
            <a:ext cx="7772400" cy="3320009"/>
          </a:xfrm>
        </p:spPr>
        <p:txBody>
          <a:bodyPr/>
          <a:lstStyle/>
          <a:p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Архітектура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Далекого Сходу</a:t>
            </a: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371599" y="3645024"/>
            <a:ext cx="6400800" cy="1219200"/>
          </a:xfrm>
        </p:spPr>
        <p:txBody>
          <a:bodyPr/>
          <a:lstStyle/>
          <a:p>
            <a:r>
              <a:rPr lang="ru-RU" dirty="0" err="1" smtClean="0">
                <a:solidFill>
                  <a:schemeClr val="accent3">
                    <a:lumMod val="75000"/>
                  </a:schemeClr>
                </a:solidFill>
              </a:rPr>
              <a:t>Японія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2689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 </a:t>
            </a:r>
            <a:r>
              <a:rPr lang="ru-RU" dirty="0" err="1" smtClean="0"/>
              <a:t>третьому</a:t>
            </a:r>
            <a:r>
              <a:rPr lang="ru-RU" dirty="0" smtClean="0"/>
              <a:t> </a:t>
            </a:r>
            <a:r>
              <a:rPr lang="ru-RU" dirty="0" err="1" smtClean="0"/>
              <a:t>столітті</a:t>
            </a:r>
            <a:r>
              <a:rPr lang="ru-RU" dirty="0" smtClean="0"/>
              <a:t> н. е.. з </a:t>
            </a:r>
            <a:r>
              <a:rPr lang="ru-RU" dirty="0" err="1" smtClean="0"/>
              <a:t>настанням</a:t>
            </a:r>
            <a:r>
              <a:rPr lang="ru-RU" dirty="0" smtClean="0"/>
              <a:t> </a:t>
            </a:r>
            <a:r>
              <a:rPr lang="ru-RU" dirty="0" err="1" smtClean="0"/>
              <a:t>періоду</a:t>
            </a:r>
            <a:r>
              <a:rPr lang="ru-RU" dirty="0" smtClean="0"/>
              <a:t> </a:t>
            </a:r>
            <a:r>
              <a:rPr lang="ru-RU" dirty="0" err="1" smtClean="0"/>
              <a:t>Кофун</a:t>
            </a:r>
            <a:r>
              <a:rPr lang="ru-RU" dirty="0" smtClean="0"/>
              <a:t> в районах Осаки і </a:t>
            </a:r>
            <a:r>
              <a:rPr lang="ru-RU" dirty="0" err="1" smtClean="0"/>
              <a:t>Нари</a:t>
            </a:r>
            <a:r>
              <a:rPr lang="ru-RU" dirty="0" smtClean="0"/>
              <a:t> у </a:t>
            </a:r>
            <a:r>
              <a:rPr lang="ru-RU" dirty="0" err="1" smtClean="0"/>
              <a:t>великій</a:t>
            </a:r>
            <a:r>
              <a:rPr lang="ru-RU" dirty="0" smtClean="0"/>
              <a:t> </a:t>
            </a:r>
            <a:r>
              <a:rPr lang="ru-RU" dirty="0" err="1" smtClean="0"/>
              <a:t>кількості</a:t>
            </a:r>
            <a:r>
              <a:rPr lang="ru-RU" dirty="0" smtClean="0"/>
              <a:t> </a:t>
            </a:r>
            <a:r>
              <a:rPr lang="ru-RU" dirty="0" err="1" smtClean="0"/>
              <a:t>споруджувалися</a:t>
            </a:r>
            <a:r>
              <a:rPr lang="ru-RU" dirty="0" smtClean="0"/>
              <a:t> </a:t>
            </a:r>
            <a:r>
              <a:rPr lang="ru-RU" dirty="0" err="1" smtClean="0"/>
              <a:t>величезні</a:t>
            </a:r>
            <a:r>
              <a:rPr lang="ru-RU" dirty="0" smtClean="0"/>
              <a:t> </a:t>
            </a:r>
            <a:r>
              <a:rPr lang="ru-RU" dirty="0" err="1" smtClean="0"/>
              <a:t>кургани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служили </a:t>
            </a:r>
            <a:r>
              <a:rPr lang="ru-RU" dirty="0" err="1" smtClean="0"/>
              <a:t>гробницями</a:t>
            </a:r>
            <a:r>
              <a:rPr lang="ru-RU" dirty="0" smtClean="0"/>
              <a:t> для </a:t>
            </a:r>
            <a:r>
              <a:rPr lang="ru-RU" dirty="0" err="1" smtClean="0"/>
              <a:t>правителів</a:t>
            </a:r>
            <a:r>
              <a:rPr lang="ru-RU" dirty="0" smtClean="0"/>
              <a:t> і </a:t>
            </a:r>
            <a:r>
              <a:rPr lang="ru-RU" dirty="0" err="1" smtClean="0"/>
              <a:t>місцевої</a:t>
            </a:r>
            <a:r>
              <a:rPr lang="ru-RU" dirty="0" smtClean="0"/>
              <a:t> </a:t>
            </a:r>
            <a:r>
              <a:rPr lang="ru-RU" dirty="0" err="1" smtClean="0"/>
              <a:t>знаті</a:t>
            </a:r>
            <a:r>
              <a:rPr lang="ru-RU" dirty="0" smtClean="0"/>
              <a:t>. В </a:t>
            </a:r>
            <a:r>
              <a:rPr lang="ru-RU" dirty="0" err="1" smtClean="0"/>
              <a:t>даний</a:t>
            </a:r>
            <a:r>
              <a:rPr lang="ru-RU" dirty="0" smtClean="0"/>
              <a:t> час в </a:t>
            </a:r>
            <a:r>
              <a:rPr lang="ru-RU" dirty="0" err="1" smtClean="0"/>
              <a:t>Японії</a:t>
            </a:r>
            <a:r>
              <a:rPr lang="ru-RU" dirty="0" smtClean="0"/>
              <a:t> </a:t>
            </a:r>
            <a:r>
              <a:rPr lang="ru-RU" dirty="0" err="1" smtClean="0"/>
              <a:t>виявлено</a:t>
            </a:r>
            <a:r>
              <a:rPr lang="ru-RU" dirty="0" smtClean="0"/>
              <a:t> </a:t>
            </a:r>
            <a:r>
              <a:rPr lang="ru-RU" dirty="0" err="1" smtClean="0"/>
              <a:t>більше</a:t>
            </a:r>
            <a:r>
              <a:rPr lang="ru-RU" dirty="0" smtClean="0"/>
              <a:t> 10 тис. </a:t>
            </a:r>
            <a:r>
              <a:rPr lang="ru-RU" dirty="0" err="1" smtClean="0"/>
              <a:t>курганів</a:t>
            </a:r>
            <a:r>
              <a:rPr lang="ru-RU" dirty="0" smtClean="0"/>
              <a:t>. </a:t>
            </a:r>
            <a:r>
              <a:rPr lang="ru-RU" dirty="0" err="1" smtClean="0"/>
              <a:t>Ці</a:t>
            </a:r>
            <a:r>
              <a:rPr lang="ru-RU" dirty="0" smtClean="0"/>
              <a:t> </a:t>
            </a:r>
            <a:r>
              <a:rPr lang="ru-RU" dirty="0" err="1" smtClean="0"/>
              <a:t>споруди</a:t>
            </a:r>
            <a:r>
              <a:rPr lang="ru-RU" dirty="0" smtClean="0"/>
              <a:t> </a:t>
            </a:r>
            <a:r>
              <a:rPr lang="ru-RU" dirty="0" err="1" smtClean="0"/>
              <a:t>мали</a:t>
            </a:r>
            <a:r>
              <a:rPr lang="ru-RU" dirty="0" smtClean="0"/>
              <a:t> </a:t>
            </a:r>
            <a:r>
              <a:rPr lang="ru-RU" dirty="0" err="1" smtClean="0"/>
              <a:t>круглу</a:t>
            </a:r>
            <a:r>
              <a:rPr lang="ru-RU" dirty="0" smtClean="0"/>
              <a:t> форму, </a:t>
            </a:r>
            <a:r>
              <a:rPr lang="ru-RU" dirty="0" err="1" smtClean="0"/>
              <a:t>пізніше</a:t>
            </a:r>
            <a:r>
              <a:rPr lang="ru-RU" dirty="0" smtClean="0"/>
              <a:t> - форму </a:t>
            </a:r>
            <a:r>
              <a:rPr lang="ru-RU" dirty="0" err="1" smtClean="0"/>
              <a:t>замкової</a:t>
            </a:r>
            <a:r>
              <a:rPr lang="ru-RU" dirty="0" smtClean="0"/>
              <a:t> </a:t>
            </a:r>
            <a:r>
              <a:rPr lang="ru-RU" dirty="0" err="1" smtClean="0"/>
              <a:t>щілини</a:t>
            </a:r>
            <a:r>
              <a:rPr lang="ru-RU" dirty="0" smtClean="0"/>
              <a:t> і часто </a:t>
            </a:r>
            <a:r>
              <a:rPr lang="ru-RU" dirty="0" err="1" smtClean="0"/>
              <a:t>оточувалися</a:t>
            </a:r>
            <a:r>
              <a:rPr lang="ru-RU" dirty="0" smtClean="0"/>
              <a:t> </a:t>
            </a:r>
            <a:r>
              <a:rPr lang="ru-RU" dirty="0" err="1" smtClean="0"/>
              <a:t>ровами</a:t>
            </a:r>
            <a:r>
              <a:rPr lang="ru-RU" dirty="0" smtClean="0"/>
              <a:t> з водою по периметру.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9683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6752"/>
            <a:ext cx="7236296" cy="5426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11760" y="620688"/>
            <a:ext cx="3900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Курган императора </a:t>
            </a:r>
            <a:r>
              <a:rPr lang="ru-RU" dirty="0" err="1" smtClean="0"/>
              <a:t>Нинтоку</a:t>
            </a:r>
            <a:r>
              <a:rPr lang="ru-RU" dirty="0" smtClean="0"/>
              <a:t>, V </a:t>
            </a:r>
            <a:r>
              <a:rPr lang="ru-RU" dirty="0" err="1" smtClean="0"/>
              <a:t>ст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8476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95536" y="764704"/>
            <a:ext cx="5482952" cy="4525963"/>
          </a:xfrm>
        </p:spPr>
        <p:txBody>
          <a:bodyPr/>
          <a:lstStyle/>
          <a:p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Починаючи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з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середини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VI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століття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в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Японії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поширюється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буддизм,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завезений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з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корейської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держави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Пекче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. Буддизм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зробив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значно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вплинув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на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архітектуру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цього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періоду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Однією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з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найважливіших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змін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стало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використання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кам'яного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фундаменту.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1497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60648"/>
            <a:ext cx="8229600" cy="1656184"/>
          </a:xfrm>
        </p:spPr>
        <p:txBody>
          <a:bodyPr/>
          <a:lstStyle/>
          <a:p>
            <a:r>
              <a:rPr lang="ru-RU" dirty="0" err="1" smtClean="0"/>
              <a:t>Однією</a:t>
            </a:r>
            <a:r>
              <a:rPr lang="ru-RU" dirty="0" smtClean="0"/>
              <a:t> з </a:t>
            </a:r>
            <a:r>
              <a:rPr lang="ru-RU" dirty="0" err="1" smtClean="0"/>
              <a:t>найдавніших</a:t>
            </a:r>
            <a:r>
              <a:rPr lang="ru-RU" dirty="0" smtClean="0"/>
              <a:t> </a:t>
            </a:r>
            <a:r>
              <a:rPr lang="ru-RU" dirty="0" err="1" smtClean="0"/>
              <a:t>зі</a:t>
            </a:r>
            <a:r>
              <a:rPr lang="ru-RU" dirty="0" smtClean="0"/>
              <a:t> </a:t>
            </a:r>
            <a:r>
              <a:rPr lang="ru-RU" dirty="0" err="1" smtClean="0"/>
              <a:t>збережених</a:t>
            </a:r>
            <a:r>
              <a:rPr lang="ru-RU" dirty="0" smtClean="0"/>
              <a:t> </a:t>
            </a:r>
            <a:r>
              <a:rPr lang="ru-RU" dirty="0" err="1" smtClean="0"/>
              <a:t>дерев'яних</a:t>
            </a:r>
            <a:r>
              <a:rPr lang="ru-RU" dirty="0" smtClean="0"/>
              <a:t> </a:t>
            </a:r>
            <a:r>
              <a:rPr lang="ru-RU" dirty="0" err="1" smtClean="0"/>
              <a:t>будівель</a:t>
            </a:r>
            <a:r>
              <a:rPr lang="ru-RU" dirty="0" smtClean="0"/>
              <a:t> в </a:t>
            </a:r>
            <a:r>
              <a:rPr lang="ru-RU" dirty="0" err="1" smtClean="0"/>
              <a:t>світі</a:t>
            </a:r>
            <a:r>
              <a:rPr lang="ru-RU" dirty="0" smtClean="0"/>
              <a:t> </a:t>
            </a:r>
            <a:r>
              <a:rPr lang="ru-RU" dirty="0" err="1" smtClean="0"/>
              <a:t>вважається</a:t>
            </a:r>
            <a:r>
              <a:rPr lang="ru-RU" dirty="0" smtClean="0"/>
              <a:t> </a:t>
            </a:r>
            <a:r>
              <a:rPr lang="ru-RU" dirty="0" err="1" smtClean="0"/>
              <a:t>буддійський</a:t>
            </a:r>
            <a:r>
              <a:rPr lang="ru-RU" dirty="0" smtClean="0"/>
              <a:t> храм </a:t>
            </a:r>
            <a:r>
              <a:rPr lang="ru-RU" dirty="0" err="1" smtClean="0"/>
              <a:t>Хорюдзі</a:t>
            </a:r>
            <a:r>
              <a:rPr lang="ru-RU" dirty="0" smtClean="0"/>
              <a:t> (яп. </a:t>
            </a:r>
            <a:r>
              <a:rPr lang="ja-JP" altLang="en-US" dirty="0" smtClean="0"/>
              <a:t>法 隆 寺</a:t>
            </a:r>
            <a:r>
              <a:rPr lang="en-US" altLang="ja-JP" dirty="0" smtClean="0"/>
              <a:t>?) </a:t>
            </a:r>
            <a:r>
              <a:rPr lang="ru-RU" altLang="ja-JP" dirty="0"/>
              <a:t>в</a:t>
            </a:r>
            <a:r>
              <a:rPr lang="ru-RU" dirty="0" smtClean="0"/>
              <a:t> </a:t>
            </a:r>
            <a:r>
              <a:rPr lang="ru-RU" dirty="0" err="1" smtClean="0"/>
              <a:t>місті</a:t>
            </a:r>
            <a:r>
              <a:rPr lang="ru-RU" dirty="0" smtClean="0"/>
              <a:t> Нара </a:t>
            </a:r>
            <a:r>
              <a:rPr lang="ru-RU" dirty="0" err="1" smtClean="0"/>
              <a:t>побудований</a:t>
            </a:r>
            <a:r>
              <a:rPr lang="ru-RU" dirty="0" smtClean="0"/>
              <a:t> </a:t>
            </a:r>
            <a:r>
              <a:rPr lang="ru-RU" dirty="0" err="1" smtClean="0"/>
              <a:t>принцом</a:t>
            </a:r>
            <a:r>
              <a:rPr lang="ru-RU" dirty="0" smtClean="0"/>
              <a:t> </a:t>
            </a:r>
            <a:r>
              <a:rPr lang="ru-RU" dirty="0" err="1" smtClean="0"/>
              <a:t>Сьотоку</a:t>
            </a:r>
            <a:r>
              <a:rPr lang="ru-RU" dirty="0" smtClean="0"/>
              <a:t> в 607 </a:t>
            </a:r>
            <a:r>
              <a:rPr lang="ru-RU" dirty="0" err="1" smtClean="0"/>
              <a:t>році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73922"/>
            <a:ext cx="6834336" cy="4579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7712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60648"/>
            <a:ext cx="8229600" cy="1828800"/>
          </a:xfrm>
        </p:spPr>
        <p:txBody>
          <a:bodyPr/>
          <a:lstStyle/>
          <a:p>
            <a:r>
              <a:rPr lang="ru-RU" dirty="0" smtClean="0"/>
              <a:t>Прикладом </a:t>
            </a:r>
            <a:r>
              <a:rPr lang="ru-RU" dirty="0" err="1" smtClean="0"/>
              <a:t>храмової</a:t>
            </a:r>
            <a:r>
              <a:rPr lang="ru-RU" dirty="0" smtClean="0"/>
              <a:t> </a:t>
            </a:r>
            <a:r>
              <a:rPr lang="ru-RU" dirty="0" err="1" smtClean="0"/>
              <a:t>архітектури</a:t>
            </a:r>
            <a:r>
              <a:rPr lang="ru-RU" dirty="0" smtClean="0"/>
              <a:t> XIII </a:t>
            </a:r>
            <a:r>
              <a:rPr lang="ru-RU" dirty="0" err="1" smtClean="0"/>
              <a:t>століття</a:t>
            </a:r>
            <a:r>
              <a:rPr lang="ru-RU" dirty="0" smtClean="0"/>
              <a:t> служить </a:t>
            </a:r>
            <a:r>
              <a:rPr lang="ru-RU" dirty="0" err="1" smtClean="0"/>
              <a:t>буддистський</a:t>
            </a:r>
            <a:r>
              <a:rPr lang="ru-RU" dirty="0" smtClean="0"/>
              <a:t> храм </a:t>
            </a:r>
            <a:r>
              <a:rPr lang="ru-RU" dirty="0" err="1" smtClean="0"/>
              <a:t>Тодай-дзі</a:t>
            </a:r>
            <a:r>
              <a:rPr lang="ru-RU" dirty="0" smtClean="0"/>
              <a:t> в </a:t>
            </a:r>
            <a:r>
              <a:rPr lang="ru-RU" dirty="0" err="1" smtClean="0"/>
              <a:t>місті</a:t>
            </a:r>
            <a:r>
              <a:rPr lang="ru-RU" dirty="0" smtClean="0"/>
              <a:t> Нара </a:t>
            </a:r>
            <a:r>
              <a:rPr lang="ru-RU" dirty="0" err="1" smtClean="0"/>
              <a:t>побудований</a:t>
            </a:r>
            <a:r>
              <a:rPr lang="ru-RU" dirty="0" smtClean="0"/>
              <a:t> в 745 </a:t>
            </a:r>
            <a:r>
              <a:rPr lang="ru-RU" dirty="0" err="1" smtClean="0"/>
              <a:t>році</a:t>
            </a:r>
            <a:r>
              <a:rPr lang="ru-RU" dirty="0" smtClean="0"/>
              <a:t>. Храм </a:t>
            </a:r>
            <a:r>
              <a:rPr lang="ru-RU" dirty="0" err="1" smtClean="0"/>
              <a:t>вважається</a:t>
            </a:r>
            <a:r>
              <a:rPr lang="ru-RU" dirty="0" smtClean="0"/>
              <a:t> </a:t>
            </a:r>
            <a:r>
              <a:rPr lang="ru-RU" dirty="0" err="1" smtClean="0"/>
              <a:t>найбільшою</a:t>
            </a:r>
            <a:r>
              <a:rPr lang="ru-RU" dirty="0" smtClean="0"/>
              <a:t> </a:t>
            </a:r>
            <a:r>
              <a:rPr lang="ru-RU" dirty="0" err="1" smtClean="0"/>
              <a:t>дерев'яною</a:t>
            </a:r>
            <a:r>
              <a:rPr lang="ru-RU" dirty="0" smtClean="0"/>
              <a:t> </a:t>
            </a:r>
            <a:r>
              <a:rPr lang="ru-RU" dirty="0" err="1" smtClean="0"/>
              <a:t>будовою</a:t>
            </a:r>
            <a:r>
              <a:rPr lang="ru-RU" dirty="0" smtClean="0"/>
              <a:t> у </a:t>
            </a:r>
            <a:r>
              <a:rPr lang="ru-RU" dirty="0" err="1" smtClean="0"/>
              <a:t>світі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16832"/>
            <a:ext cx="6978352" cy="4649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1882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Японська</a:t>
            </a:r>
            <a:r>
              <a:rPr lang="ru-RU" dirty="0" smtClean="0"/>
              <a:t> </a:t>
            </a:r>
            <a:r>
              <a:rPr lang="ru-RU" dirty="0" err="1" smtClean="0"/>
              <a:t>середньовічна</a:t>
            </a:r>
            <a:r>
              <a:rPr lang="ru-RU" dirty="0" smtClean="0"/>
              <a:t> </a:t>
            </a:r>
            <a:r>
              <a:rPr lang="ru-RU" dirty="0" err="1" smtClean="0"/>
              <a:t>архітектура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0995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4380" y="188640"/>
            <a:ext cx="8075240" cy="576064"/>
          </a:xfrm>
        </p:spPr>
        <p:txBody>
          <a:bodyPr>
            <a:noAutofit/>
          </a:bodyPr>
          <a:lstStyle/>
          <a:p>
            <a:r>
              <a:rPr lang="ru-RU" sz="2400" dirty="0" err="1" smtClean="0"/>
              <a:t>Кинкаку-дзі</a:t>
            </a:r>
            <a:r>
              <a:rPr lang="ru-RU" sz="2400" dirty="0" smtClean="0"/>
              <a:t> (</a:t>
            </a:r>
            <a:r>
              <a:rPr lang="ru-RU" sz="2400" dirty="0" err="1" smtClean="0"/>
              <a:t>Золотий</a:t>
            </a:r>
            <a:r>
              <a:rPr lang="ru-RU" sz="2400" dirty="0" smtClean="0"/>
              <a:t> </a:t>
            </a:r>
            <a:r>
              <a:rPr lang="ru-RU" sz="2400" dirty="0" err="1" smtClean="0"/>
              <a:t>павільйон</a:t>
            </a:r>
            <a:r>
              <a:rPr lang="ru-RU" sz="2400" dirty="0" smtClean="0"/>
              <a:t>), </a:t>
            </a:r>
            <a:r>
              <a:rPr lang="ru-RU" sz="2400" dirty="0" err="1" smtClean="0"/>
              <a:t>Кіото</a:t>
            </a:r>
            <a:endParaRPr lang="ru-RU" sz="24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08720"/>
            <a:ext cx="7824278" cy="5516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1597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92088"/>
          </a:xfrm>
        </p:spPr>
        <p:txBody>
          <a:bodyPr/>
          <a:lstStyle/>
          <a:p>
            <a:r>
              <a:rPr lang="ru-RU" sz="3200" dirty="0" err="1" smtClean="0"/>
              <a:t>Гінкаку-дзі</a:t>
            </a:r>
            <a:r>
              <a:rPr lang="ru-RU" sz="3200" dirty="0" smtClean="0"/>
              <a:t> (</a:t>
            </a:r>
            <a:r>
              <a:rPr lang="ru-RU" sz="3200" dirty="0" err="1" smtClean="0"/>
              <a:t>Срібний</a:t>
            </a:r>
            <a:r>
              <a:rPr lang="ru-RU" sz="3200" dirty="0" smtClean="0"/>
              <a:t> </a:t>
            </a:r>
            <a:r>
              <a:rPr lang="ru-RU" sz="3200" dirty="0" err="1" smtClean="0"/>
              <a:t>павільйон</a:t>
            </a:r>
            <a:r>
              <a:rPr lang="ru-RU" sz="3200" dirty="0" smtClean="0"/>
              <a:t>)</a:t>
            </a:r>
            <a:endParaRPr lang="ru-RU" sz="32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80728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2531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br>
              <a:rPr lang="ru-RU" dirty="0" smtClean="0"/>
            </a:br>
            <a:r>
              <a:rPr lang="ru-RU" sz="3100" dirty="0" smtClean="0"/>
              <a:t>замок</a:t>
            </a:r>
            <a:r>
              <a:rPr lang="ru-RU" sz="5300" dirty="0" smtClean="0"/>
              <a:t> </a:t>
            </a:r>
            <a:r>
              <a:rPr lang="ru-RU" sz="3100" dirty="0" err="1" smtClean="0"/>
              <a:t>Хімедзі</a:t>
            </a: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6712"/>
            <a:ext cx="7620000" cy="568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921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63488"/>
          </a:xfrm>
        </p:spPr>
        <p:txBody>
          <a:bodyPr/>
          <a:lstStyle/>
          <a:p>
            <a:r>
              <a:rPr lang="ru-RU" sz="3600" dirty="0" smtClean="0"/>
              <a:t>замок </a:t>
            </a:r>
            <a:r>
              <a:rPr lang="ru-RU" sz="3600" dirty="0" err="1" smtClean="0"/>
              <a:t>Нидзе</a:t>
            </a:r>
            <a:endParaRPr lang="ru-RU" sz="36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52736"/>
            <a:ext cx="7410400" cy="55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61422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9" y="0"/>
            <a:ext cx="912953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10277"/>
            <a:ext cx="8229600" cy="1123528"/>
          </a:xfrm>
        </p:spPr>
        <p:txBody>
          <a:bodyPr/>
          <a:lstStyle/>
          <a:p>
            <a:r>
              <a:rPr lang="ru-RU" dirty="0" err="1"/>
              <a:t>Зміст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4469" y="1166018"/>
            <a:ext cx="8229600" cy="4525963"/>
          </a:xfrm>
        </p:spPr>
        <p:txBody>
          <a:bodyPr/>
          <a:lstStyle/>
          <a:p>
            <a:r>
              <a:rPr lang="ru-RU" dirty="0" err="1">
                <a:solidFill>
                  <a:schemeClr val="bg1">
                    <a:lumMod val="95000"/>
                  </a:schemeClr>
                </a:solidFill>
              </a:rPr>
              <a:t>Давня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1">
                    <a:lumMod val="95000"/>
                  </a:schemeClr>
                </a:solidFill>
              </a:rPr>
              <a:t>японська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1">
                    <a:lumMod val="95000"/>
                  </a:schemeClr>
                </a:solidFill>
              </a:rPr>
              <a:t>архітектура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ru-RU" dirty="0" err="1">
                <a:solidFill>
                  <a:schemeClr val="bg1">
                    <a:lumMod val="95000"/>
                  </a:schemeClr>
                </a:solidFill>
              </a:rPr>
              <a:t>Японська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1">
                    <a:lumMod val="95000"/>
                  </a:schemeClr>
                </a:solidFill>
              </a:rPr>
              <a:t>середньовічна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1">
                    <a:lumMod val="95000"/>
                  </a:schemeClr>
                </a:solidFill>
              </a:rPr>
              <a:t>архітектура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ru-RU" dirty="0" err="1">
                <a:solidFill>
                  <a:schemeClr val="bg1">
                    <a:lumMod val="95000"/>
                  </a:schemeClr>
                </a:solidFill>
              </a:rPr>
              <a:t>Архітектура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1">
                    <a:lumMod val="95000"/>
                  </a:schemeClr>
                </a:solidFill>
              </a:rPr>
              <a:t>періоду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1">
                    <a:lumMod val="95000"/>
                  </a:schemeClr>
                </a:solidFill>
              </a:rPr>
              <a:t>Мейдзі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ru-RU" dirty="0" err="1">
                <a:solidFill>
                  <a:schemeClr val="bg1">
                    <a:lumMod val="95000"/>
                  </a:schemeClr>
                </a:solidFill>
              </a:rPr>
              <a:t>Сучасна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1">
                    <a:lumMod val="95000"/>
                  </a:schemeClr>
                </a:solidFill>
              </a:rPr>
              <a:t>японська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1">
                    <a:lumMod val="95000"/>
                  </a:schemeClr>
                </a:solidFill>
              </a:rPr>
              <a:t>архітектура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7918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648072"/>
          </a:xfrm>
        </p:spPr>
        <p:txBody>
          <a:bodyPr>
            <a:noAutofit/>
          </a:bodyPr>
          <a:lstStyle/>
          <a:p>
            <a:r>
              <a:rPr lang="ru-RU" sz="4000" dirty="0" smtClean="0"/>
              <a:t> </a:t>
            </a:r>
            <a:br>
              <a:rPr lang="ru-RU" sz="4000" dirty="0" smtClean="0"/>
            </a:br>
            <a:r>
              <a:rPr lang="ru-RU" sz="4000" dirty="0" smtClean="0"/>
              <a:t>замок Осака</a:t>
            </a:r>
            <a:endParaRPr lang="ru-RU" sz="40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41648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0564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720080"/>
          </a:xfrm>
        </p:spPr>
        <p:txBody>
          <a:bodyPr/>
          <a:lstStyle/>
          <a:p>
            <a:r>
              <a:rPr lang="ru-RU" sz="3600" dirty="0" smtClean="0"/>
              <a:t>замок </a:t>
            </a:r>
            <a:r>
              <a:rPr lang="ru-RU" sz="3600" dirty="0" err="1" smtClean="0"/>
              <a:t>Хіросакі</a:t>
            </a:r>
            <a:endParaRPr lang="ru-RU" sz="36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354" y="764704"/>
            <a:ext cx="4038600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58096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619472"/>
          </a:xfrm>
        </p:spPr>
        <p:txBody>
          <a:bodyPr/>
          <a:lstStyle/>
          <a:p>
            <a:r>
              <a:rPr lang="ru-RU" sz="4000" dirty="0" smtClean="0"/>
              <a:t>Замок </a:t>
            </a:r>
            <a:r>
              <a:rPr lang="ru-RU" sz="4000" dirty="0" err="1" smtClean="0"/>
              <a:t>Шюрі</a:t>
            </a:r>
            <a:endParaRPr lang="ru-RU" sz="40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8025103" cy="534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0155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432048"/>
          </a:xfrm>
        </p:spPr>
        <p:txBody>
          <a:bodyPr/>
          <a:lstStyle/>
          <a:p>
            <a:r>
              <a:rPr lang="ru-RU" sz="3600" dirty="0" smtClean="0"/>
              <a:t>Замок </a:t>
            </a:r>
            <a:r>
              <a:rPr lang="ru-RU" sz="3600" dirty="0" err="1" smtClean="0"/>
              <a:t>Акасака</a:t>
            </a:r>
            <a:endParaRPr lang="ru-RU" sz="36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70" y="692696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06947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19472"/>
          </a:xfrm>
        </p:spPr>
        <p:txBody>
          <a:bodyPr/>
          <a:lstStyle/>
          <a:p>
            <a:r>
              <a:rPr lang="ru-RU" sz="3200" dirty="0" smtClean="0"/>
              <a:t>Замок </a:t>
            </a:r>
            <a:r>
              <a:rPr lang="ru-RU" sz="3200" dirty="0" err="1" smtClean="0"/>
              <a:t>Наґоя</a:t>
            </a:r>
            <a:endParaRPr lang="ru-RU" sz="32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4704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7804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Autofit/>
          </a:bodyPr>
          <a:lstStyle/>
          <a:p>
            <a:r>
              <a:rPr lang="ru-RU" sz="2400" dirty="0" err="1" smtClean="0"/>
              <a:t>Павільйон</a:t>
            </a:r>
            <a:r>
              <a:rPr lang="ru-RU" sz="2400" dirty="0" smtClean="0"/>
              <a:t> </a:t>
            </a:r>
            <a:r>
              <a:rPr lang="ru-RU" sz="2400" dirty="0" err="1" smtClean="0"/>
              <a:t>Секінтей</a:t>
            </a:r>
            <a:r>
              <a:rPr lang="ru-RU" sz="2400" dirty="0" smtClean="0"/>
              <a:t> в</a:t>
            </a:r>
            <a:r>
              <a:rPr lang="ru-RU" sz="4400" dirty="0" smtClean="0"/>
              <a:t> </a:t>
            </a:r>
            <a:r>
              <a:rPr lang="ru-RU" sz="2400" dirty="0" err="1" smtClean="0"/>
              <a:t>палаці</a:t>
            </a:r>
            <a:r>
              <a:rPr lang="ru-RU" sz="4400" dirty="0" smtClean="0"/>
              <a:t> </a:t>
            </a:r>
            <a:r>
              <a:rPr lang="ru-RU" sz="2400" dirty="0" err="1" smtClean="0"/>
              <a:t>Кацура</a:t>
            </a:r>
            <a:endParaRPr lang="ru-RU" sz="24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50" y="908720"/>
            <a:ext cx="8097568" cy="5354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0925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Архітектура</a:t>
            </a:r>
            <a:r>
              <a:rPr lang="ru-RU" dirty="0" smtClean="0"/>
              <a:t> </a:t>
            </a:r>
            <a:r>
              <a:rPr lang="ru-RU" dirty="0" err="1" smtClean="0"/>
              <a:t>періоду</a:t>
            </a:r>
            <a:r>
              <a:rPr lang="ru-RU" dirty="0" smtClean="0"/>
              <a:t> </a:t>
            </a:r>
            <a:r>
              <a:rPr lang="ru-RU" dirty="0" err="1" smtClean="0"/>
              <a:t>Мейдзі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5787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ru-RU" sz="3200" dirty="0" err="1" smtClean="0"/>
              <a:t>Будівля</a:t>
            </a:r>
            <a:r>
              <a:rPr lang="ru-RU" sz="3200" dirty="0" smtClean="0"/>
              <a:t> Парламенту </a:t>
            </a:r>
            <a:r>
              <a:rPr lang="ru-RU" sz="3200" dirty="0" err="1" smtClean="0"/>
              <a:t>Японії</a:t>
            </a:r>
            <a:endParaRPr lang="ru-RU" sz="32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8047506" cy="5422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81751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Сучасна</a:t>
            </a:r>
            <a:r>
              <a:rPr lang="ru-RU" dirty="0" smtClean="0"/>
              <a:t> </a:t>
            </a:r>
            <a:r>
              <a:rPr lang="ru-RU" dirty="0" err="1" smtClean="0"/>
              <a:t>японська</a:t>
            </a:r>
            <a:r>
              <a:rPr lang="ru-RU" dirty="0" smtClean="0"/>
              <a:t> </a:t>
            </a:r>
            <a:r>
              <a:rPr lang="ru-RU" dirty="0" err="1" smtClean="0"/>
              <a:t>архітектура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1478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95536" y="188641"/>
            <a:ext cx="8229600" cy="1152128"/>
          </a:xfrm>
        </p:spPr>
        <p:txBody>
          <a:bodyPr/>
          <a:lstStyle/>
          <a:p>
            <a:r>
              <a:rPr lang="ru-RU" dirty="0" err="1" smtClean="0"/>
              <a:t>Будівля</a:t>
            </a:r>
            <a:r>
              <a:rPr lang="ru-RU" dirty="0" smtClean="0"/>
              <a:t> штаб-</a:t>
            </a:r>
            <a:r>
              <a:rPr lang="ru-RU" dirty="0" err="1" smtClean="0"/>
              <a:t>квартири</a:t>
            </a:r>
            <a:r>
              <a:rPr lang="ru-RU" dirty="0" smtClean="0"/>
              <a:t> </a:t>
            </a:r>
            <a:r>
              <a:rPr lang="ru-RU" dirty="0" err="1" smtClean="0"/>
              <a:t>Fuji</a:t>
            </a:r>
            <a:r>
              <a:rPr lang="ru-RU" dirty="0" smtClean="0"/>
              <a:t> TV на </a:t>
            </a:r>
            <a:r>
              <a:rPr lang="ru-RU" dirty="0" err="1" smtClean="0"/>
              <a:t>острові</a:t>
            </a:r>
            <a:r>
              <a:rPr lang="ru-RU" dirty="0" smtClean="0"/>
              <a:t> </a:t>
            </a:r>
            <a:r>
              <a:rPr lang="ru-RU" dirty="0" err="1" smtClean="0"/>
              <a:t>Одайба</a:t>
            </a:r>
            <a:r>
              <a:rPr lang="ru-RU" dirty="0" smtClean="0"/>
              <a:t> (арх. </a:t>
            </a:r>
            <a:r>
              <a:rPr lang="ru-RU" dirty="0" err="1" smtClean="0"/>
              <a:t>Кендзо</a:t>
            </a:r>
            <a:r>
              <a:rPr lang="ru-RU" dirty="0" smtClean="0"/>
              <a:t> Танге)</a:t>
            </a:r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32330"/>
            <a:ext cx="7122368" cy="526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2112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980728"/>
            <a:ext cx="8229600" cy="4525963"/>
          </a:xfrm>
        </p:spPr>
        <p:txBody>
          <a:bodyPr>
            <a:noAutofit/>
          </a:bodyPr>
          <a:lstStyle/>
          <a:p>
            <a:r>
              <a:rPr lang="ru-RU" sz="2600" dirty="0" smtClean="0"/>
              <a:t>В </a:t>
            </a:r>
            <a:r>
              <a:rPr lang="ru-RU" sz="2600" dirty="0" err="1" smtClean="0"/>
              <a:t>архітектурі</a:t>
            </a:r>
            <a:r>
              <a:rPr lang="ru-RU" sz="2600" dirty="0" smtClean="0"/>
              <a:t> </a:t>
            </a:r>
            <a:r>
              <a:rPr lang="ru-RU" sz="2600" dirty="0" err="1" smtClean="0"/>
              <a:t>Японії</a:t>
            </a:r>
            <a:r>
              <a:rPr lang="ru-RU" sz="2600" dirty="0" smtClean="0"/>
              <a:t> </a:t>
            </a:r>
            <a:r>
              <a:rPr lang="ru-RU" sz="2600" dirty="0" err="1" smtClean="0"/>
              <a:t>помітні</a:t>
            </a:r>
            <a:r>
              <a:rPr lang="ru-RU" sz="2600" dirty="0" smtClean="0"/>
              <a:t> </a:t>
            </a:r>
            <a:r>
              <a:rPr lang="ru-RU" sz="2600" dirty="0" err="1" smtClean="0"/>
              <a:t>запозичення</a:t>
            </a:r>
            <a:r>
              <a:rPr lang="ru-RU" sz="2600" dirty="0" smtClean="0"/>
              <a:t> з </a:t>
            </a:r>
            <a:r>
              <a:rPr lang="ru-RU" sz="2600" dirty="0" err="1" smtClean="0"/>
              <a:t>китайської</a:t>
            </a:r>
            <a:r>
              <a:rPr lang="ru-RU" sz="2600" dirty="0" smtClean="0"/>
              <a:t> </a:t>
            </a:r>
            <a:r>
              <a:rPr lang="ru-RU" sz="2600" dirty="0" err="1" smtClean="0"/>
              <a:t>архітектури</a:t>
            </a:r>
            <a:r>
              <a:rPr lang="ru-RU" sz="2600" dirty="0" smtClean="0"/>
              <a:t>. На </a:t>
            </a:r>
            <a:r>
              <a:rPr lang="ru-RU" sz="2600" dirty="0" err="1" smtClean="0"/>
              <a:t>відміну</a:t>
            </a:r>
            <a:r>
              <a:rPr lang="ru-RU" sz="2600" dirty="0" smtClean="0"/>
              <a:t> </a:t>
            </a:r>
            <a:r>
              <a:rPr lang="ru-RU" sz="2600" dirty="0" err="1" smtClean="0"/>
              <a:t>від</a:t>
            </a:r>
            <a:r>
              <a:rPr lang="ru-RU" sz="2600" dirty="0" smtClean="0"/>
              <a:t> </a:t>
            </a:r>
            <a:r>
              <a:rPr lang="ru-RU" sz="2600" dirty="0" err="1" smtClean="0"/>
              <a:t>китайських</a:t>
            </a:r>
            <a:r>
              <a:rPr lang="ru-RU" sz="2600" dirty="0" smtClean="0"/>
              <a:t> та </a:t>
            </a:r>
            <a:r>
              <a:rPr lang="ru-RU" sz="2600" dirty="0" err="1" smtClean="0"/>
              <a:t>створених</a:t>
            </a:r>
            <a:r>
              <a:rPr lang="ru-RU" sz="2600" dirty="0" smtClean="0"/>
              <a:t> в </a:t>
            </a:r>
            <a:r>
              <a:rPr lang="ru-RU" sz="2600" dirty="0" err="1" smtClean="0"/>
              <a:t>Японії</a:t>
            </a:r>
            <a:r>
              <a:rPr lang="ru-RU" sz="2600" dirty="0" smtClean="0"/>
              <a:t> </a:t>
            </a:r>
            <a:r>
              <a:rPr lang="ru-RU" sz="2600" dirty="0" err="1" smtClean="0"/>
              <a:t>під</a:t>
            </a:r>
            <a:r>
              <a:rPr lang="ru-RU" sz="2600" dirty="0" smtClean="0"/>
              <a:t> </a:t>
            </a:r>
            <a:r>
              <a:rPr lang="ru-RU" sz="2600" dirty="0" err="1" smtClean="0"/>
              <a:t>впливом</a:t>
            </a:r>
            <a:r>
              <a:rPr lang="ru-RU" sz="2600" dirty="0" smtClean="0"/>
              <a:t> </a:t>
            </a:r>
            <a:r>
              <a:rPr lang="ru-RU" sz="2600" dirty="0" err="1" smtClean="0"/>
              <a:t>китайського</a:t>
            </a:r>
            <a:r>
              <a:rPr lang="ru-RU" sz="2600" dirty="0" smtClean="0"/>
              <a:t> стилю </a:t>
            </a:r>
            <a:r>
              <a:rPr lang="ru-RU" sz="2600" dirty="0" err="1" smtClean="0"/>
              <a:t>будівель</a:t>
            </a:r>
            <a:r>
              <a:rPr lang="ru-RU" sz="2600" dirty="0" smtClean="0"/>
              <a:t>, для </a:t>
            </a:r>
            <a:r>
              <a:rPr lang="ru-RU" sz="2600" dirty="0" err="1" smtClean="0"/>
              <a:t>типово</a:t>
            </a:r>
            <a:r>
              <a:rPr lang="ru-RU" sz="2600" dirty="0" smtClean="0"/>
              <a:t> </a:t>
            </a:r>
            <a:r>
              <a:rPr lang="ru-RU" sz="2600" dirty="0" err="1" smtClean="0"/>
              <a:t>японських</a:t>
            </a:r>
            <a:r>
              <a:rPr lang="ru-RU" sz="2600" dirty="0" smtClean="0"/>
              <a:t> </a:t>
            </a:r>
            <a:r>
              <a:rPr lang="ru-RU" sz="2600" dirty="0" err="1" smtClean="0"/>
              <a:t>споруд</a:t>
            </a:r>
            <a:r>
              <a:rPr lang="ru-RU" sz="2600" dirty="0" smtClean="0"/>
              <a:t> характерна </a:t>
            </a:r>
            <a:r>
              <a:rPr lang="ru-RU" sz="2600" dirty="0" err="1" smtClean="0"/>
              <a:t>асиметрія</a:t>
            </a:r>
            <a:r>
              <a:rPr lang="ru-RU" sz="2600" dirty="0" smtClean="0"/>
              <a:t>.</a:t>
            </a:r>
          </a:p>
          <a:p>
            <a:endParaRPr lang="ru-RU" sz="2600" dirty="0" smtClean="0"/>
          </a:p>
          <a:p>
            <a:r>
              <a:rPr lang="ru-RU" sz="2600" dirty="0" smtClean="0"/>
              <a:t>В </a:t>
            </a:r>
            <a:r>
              <a:rPr lang="ru-RU" sz="2600" dirty="0" err="1" smtClean="0"/>
              <a:t>цілому</a:t>
            </a:r>
            <a:r>
              <a:rPr lang="ru-RU" sz="2600" dirty="0" smtClean="0"/>
              <a:t>, для </a:t>
            </a:r>
            <a:r>
              <a:rPr lang="ru-RU" sz="2600" dirty="0" err="1" smtClean="0"/>
              <a:t>японської</a:t>
            </a:r>
            <a:r>
              <a:rPr lang="ru-RU" sz="2600" dirty="0" smtClean="0"/>
              <a:t> </a:t>
            </a:r>
            <a:r>
              <a:rPr lang="ru-RU" sz="2600" dirty="0" err="1" smtClean="0"/>
              <a:t>архітектури</a:t>
            </a:r>
            <a:r>
              <a:rPr lang="ru-RU" sz="2600" dirty="0" smtClean="0"/>
              <a:t> </a:t>
            </a:r>
            <a:r>
              <a:rPr lang="ru-RU" sz="2600" dirty="0" err="1" smtClean="0"/>
              <a:t>характерне</a:t>
            </a:r>
            <a:r>
              <a:rPr lang="ru-RU" sz="2600" dirty="0" smtClean="0"/>
              <a:t> </a:t>
            </a:r>
            <a:r>
              <a:rPr lang="ru-RU" sz="2600" dirty="0" err="1" smtClean="0"/>
              <a:t>прагнення</a:t>
            </a:r>
            <a:r>
              <a:rPr lang="ru-RU" sz="2600" dirty="0" smtClean="0"/>
              <a:t> до </a:t>
            </a:r>
            <a:r>
              <a:rPr lang="ru-RU" sz="2600" dirty="0" err="1" smtClean="0"/>
              <a:t>простоти</a:t>
            </a:r>
            <a:r>
              <a:rPr lang="ru-RU" sz="2600" dirty="0" smtClean="0"/>
              <a:t>. </a:t>
            </a:r>
            <a:r>
              <a:rPr lang="ru-RU" sz="2600" dirty="0" err="1" smtClean="0"/>
              <a:t>Будівлі</a:t>
            </a:r>
            <a:r>
              <a:rPr lang="ru-RU" sz="2600" dirty="0" smtClean="0"/>
              <a:t> </a:t>
            </a:r>
            <a:r>
              <a:rPr lang="ru-RU" sz="2600" dirty="0" err="1" smtClean="0"/>
              <a:t>світлі</a:t>
            </a:r>
            <a:r>
              <a:rPr lang="ru-RU" sz="2600" dirty="0" smtClean="0"/>
              <a:t> і </a:t>
            </a:r>
            <a:r>
              <a:rPr lang="ru-RU" sz="2600" dirty="0" err="1" smtClean="0"/>
              <a:t>відкриті</a:t>
            </a:r>
            <a:r>
              <a:rPr lang="ru-RU" sz="2600" dirty="0" smtClean="0"/>
              <a:t>, в основному </a:t>
            </a:r>
            <a:r>
              <a:rPr lang="ru-RU" sz="2600" dirty="0" err="1" smtClean="0"/>
              <a:t>складаються</a:t>
            </a:r>
            <a:r>
              <a:rPr lang="ru-RU" sz="2600" dirty="0" smtClean="0"/>
              <a:t> з </a:t>
            </a:r>
            <a:r>
              <a:rPr lang="ru-RU" sz="2600" dirty="0" err="1" smtClean="0"/>
              <a:t>прямокутних</a:t>
            </a:r>
            <a:r>
              <a:rPr lang="ru-RU" sz="2600" dirty="0" smtClean="0"/>
              <a:t> </a:t>
            </a:r>
            <a:r>
              <a:rPr lang="ru-RU" sz="2600" dirty="0" err="1" smtClean="0"/>
              <a:t>елементів</a:t>
            </a:r>
            <a:r>
              <a:rPr lang="ru-RU" sz="2600" dirty="0" smtClean="0"/>
              <a:t>.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2685390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748680"/>
          </a:xfrm>
        </p:spPr>
        <p:txBody>
          <a:bodyPr/>
          <a:lstStyle/>
          <a:p>
            <a:pPr algn="ctr"/>
            <a:r>
              <a:rPr lang="ru-RU" dirty="0" err="1"/>
              <a:t>М</a:t>
            </a:r>
            <a:r>
              <a:rPr lang="ru-RU" dirty="0" err="1" smtClean="0"/>
              <a:t>ерія</a:t>
            </a:r>
            <a:r>
              <a:rPr lang="ru-RU" dirty="0" smtClean="0"/>
              <a:t> </a:t>
            </a:r>
            <a:r>
              <a:rPr lang="ru-RU" dirty="0" err="1" smtClean="0"/>
              <a:t>Токіо</a:t>
            </a:r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727182" cy="4906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7793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1340768"/>
            <a:ext cx="8229600" cy="1600200"/>
          </a:xfrm>
        </p:spPr>
        <p:txBody>
          <a:bodyPr/>
          <a:lstStyle/>
          <a:p>
            <a:r>
              <a:rPr lang="uk-UA" dirty="0" smtClean="0"/>
              <a:t>Дякую за увагу!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3717032"/>
            <a:ext cx="8229600" cy="452596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uk-UA" sz="1800" dirty="0" smtClean="0"/>
              <a:t>Виконала: </a:t>
            </a:r>
          </a:p>
          <a:p>
            <a:pPr marL="0" indent="0" algn="r">
              <a:buNone/>
            </a:pPr>
            <a:r>
              <a:rPr lang="uk-UA" sz="1800" dirty="0" smtClean="0"/>
              <a:t>Матвєєва Вероніка, </a:t>
            </a:r>
          </a:p>
          <a:p>
            <a:pPr marL="0" indent="0" algn="r">
              <a:buNone/>
            </a:pPr>
            <a:r>
              <a:rPr lang="uk-UA" sz="1800" dirty="0" smtClean="0"/>
              <a:t>403 </a:t>
            </a:r>
            <a:r>
              <a:rPr lang="uk-UA" sz="1800" dirty="0" err="1" smtClean="0"/>
              <a:t>гр</a:t>
            </a:r>
            <a:r>
              <a:rPr lang="uk-UA" sz="1800" dirty="0" smtClean="0"/>
              <a:t>,</a:t>
            </a:r>
            <a:br>
              <a:rPr lang="uk-UA" sz="1800" dirty="0" smtClean="0"/>
            </a:br>
            <a:r>
              <a:rPr lang="uk-UA" sz="1800" dirty="0" smtClean="0"/>
              <a:t>2013 рік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338776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8" y="782121"/>
            <a:ext cx="7200800" cy="5293757"/>
          </a:xfrm>
          <a:prstGeom prst="rect">
            <a:avLst/>
          </a:prstGeom>
          <a:solidFill>
            <a:srgbClr val="F2F3F1">
              <a:alpha val="32157"/>
            </a:srgbClr>
          </a:solidFill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600" dirty="0" smtClean="0"/>
              <a:t>Для </a:t>
            </a:r>
            <a:r>
              <a:rPr lang="ru-RU" sz="2600" dirty="0" err="1" smtClean="0"/>
              <a:t>традиційної</a:t>
            </a:r>
            <a:r>
              <a:rPr lang="ru-RU" sz="2600" dirty="0" smtClean="0"/>
              <a:t> </a:t>
            </a:r>
            <a:r>
              <a:rPr lang="ru-RU" sz="2600" dirty="0" err="1" smtClean="0"/>
              <a:t>японської</a:t>
            </a:r>
            <a:r>
              <a:rPr lang="ru-RU" sz="2600" dirty="0" smtClean="0"/>
              <a:t> </a:t>
            </a:r>
            <a:r>
              <a:rPr lang="ru-RU" sz="2600" dirty="0" err="1" smtClean="0"/>
              <a:t>архітектури</a:t>
            </a:r>
            <a:r>
              <a:rPr lang="ru-RU" sz="2600" dirty="0" smtClean="0"/>
              <a:t> аж до </a:t>
            </a:r>
            <a:r>
              <a:rPr lang="ru-RU" sz="2600" dirty="0" err="1" smtClean="0"/>
              <a:t>періоду</a:t>
            </a:r>
            <a:r>
              <a:rPr lang="ru-RU" sz="2600" dirty="0" smtClean="0"/>
              <a:t> </a:t>
            </a:r>
            <a:r>
              <a:rPr lang="ru-RU" sz="2600" dirty="0" err="1" smtClean="0"/>
              <a:t>Мейдзі</a:t>
            </a:r>
            <a:r>
              <a:rPr lang="ru-RU" sz="2600" dirty="0" smtClean="0"/>
              <a:t> </a:t>
            </a:r>
            <a:r>
              <a:rPr lang="ru-RU" sz="2600" dirty="0" err="1" smtClean="0"/>
              <a:t>основним</a:t>
            </a:r>
            <a:r>
              <a:rPr lang="ru-RU" sz="2600" dirty="0" smtClean="0"/>
              <a:t> </a:t>
            </a:r>
            <a:r>
              <a:rPr lang="ru-RU" sz="2600" dirty="0" err="1" smtClean="0"/>
              <a:t>будівельним</a:t>
            </a:r>
            <a:r>
              <a:rPr lang="ru-RU" sz="2600" dirty="0" smtClean="0"/>
              <a:t> </a:t>
            </a:r>
            <a:r>
              <a:rPr lang="ru-RU" sz="2600" dirty="0" err="1" smtClean="0"/>
              <a:t>матеріалом</a:t>
            </a:r>
            <a:r>
              <a:rPr lang="ru-RU" sz="2600" dirty="0" smtClean="0"/>
              <a:t> </a:t>
            </a:r>
            <a:r>
              <a:rPr lang="ru-RU" sz="2600" dirty="0" err="1" smtClean="0"/>
              <a:t>було</a:t>
            </a:r>
            <a:r>
              <a:rPr lang="ru-RU" sz="2600" dirty="0" smtClean="0"/>
              <a:t> дерево.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6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600" dirty="0" smtClean="0"/>
              <a:t> Причинами </a:t>
            </a:r>
            <a:r>
              <a:rPr lang="ru-RU" sz="2600" dirty="0" err="1" smtClean="0"/>
              <a:t>використання</a:t>
            </a:r>
            <a:r>
              <a:rPr lang="ru-RU" sz="2600" dirty="0" smtClean="0"/>
              <a:t> </a:t>
            </a:r>
            <a:r>
              <a:rPr lang="ru-RU" sz="2600" dirty="0" err="1" smtClean="0"/>
              <a:t>дерев'яних</a:t>
            </a:r>
            <a:r>
              <a:rPr lang="ru-RU" sz="2600" dirty="0" smtClean="0"/>
              <a:t> </a:t>
            </a:r>
            <a:r>
              <a:rPr lang="ru-RU" sz="2600" dirty="0" err="1" smtClean="0"/>
              <a:t>конструкцій</a:t>
            </a:r>
            <a:r>
              <a:rPr lang="ru-RU" sz="2600" dirty="0" smtClean="0"/>
              <a:t> </a:t>
            </a:r>
            <a:r>
              <a:rPr lang="ru-RU" sz="2600" dirty="0" err="1" smtClean="0"/>
              <a:t>були</a:t>
            </a:r>
            <a:r>
              <a:rPr lang="ru-RU" sz="2600" dirty="0" smtClean="0"/>
              <a:t> </a:t>
            </a:r>
            <a:r>
              <a:rPr lang="ru-RU" sz="2600" dirty="0" err="1" smtClean="0"/>
              <a:t>доступність</a:t>
            </a:r>
            <a:r>
              <a:rPr lang="ru-RU" sz="2600" dirty="0" smtClean="0"/>
              <a:t> і простота </a:t>
            </a:r>
            <a:r>
              <a:rPr lang="ru-RU" sz="2600" dirty="0" err="1" smtClean="0"/>
              <a:t>виготовлення</a:t>
            </a:r>
            <a:r>
              <a:rPr lang="ru-RU" sz="2600" dirty="0" smtClean="0"/>
              <a:t>. </a:t>
            </a:r>
            <a:r>
              <a:rPr lang="ru-RU" sz="2600" dirty="0" err="1" smtClean="0"/>
              <a:t>Крім</a:t>
            </a:r>
            <a:r>
              <a:rPr lang="ru-RU" sz="2600" dirty="0" smtClean="0"/>
              <a:t> того, </a:t>
            </a:r>
            <a:r>
              <a:rPr lang="ru-RU" sz="2600" dirty="0" err="1" smtClean="0"/>
              <a:t>дерев'яні</a:t>
            </a:r>
            <a:r>
              <a:rPr lang="ru-RU" sz="2600" dirty="0" smtClean="0"/>
              <a:t> </a:t>
            </a:r>
            <a:r>
              <a:rPr lang="ru-RU" sz="2600" dirty="0" err="1" smtClean="0"/>
              <a:t>конструкції</a:t>
            </a:r>
            <a:r>
              <a:rPr lang="ru-RU" sz="2600" dirty="0" smtClean="0"/>
              <a:t> </a:t>
            </a:r>
            <a:r>
              <a:rPr lang="ru-RU" sz="2600" dirty="0" err="1" smtClean="0"/>
              <a:t>краще</a:t>
            </a:r>
            <a:r>
              <a:rPr lang="ru-RU" sz="2600" dirty="0" smtClean="0"/>
              <a:t> </a:t>
            </a:r>
            <a:r>
              <a:rPr lang="ru-RU" sz="2600" dirty="0" err="1" smtClean="0"/>
              <a:t>підходили</a:t>
            </a:r>
            <a:r>
              <a:rPr lang="ru-RU" sz="2600" dirty="0" smtClean="0"/>
              <a:t> для </a:t>
            </a:r>
            <a:r>
              <a:rPr lang="ru-RU" sz="2600" dirty="0" err="1" smtClean="0"/>
              <a:t>японського</a:t>
            </a:r>
            <a:r>
              <a:rPr lang="ru-RU" sz="2600" dirty="0" smtClean="0"/>
              <a:t> </a:t>
            </a:r>
            <a:r>
              <a:rPr lang="ru-RU" sz="2600" dirty="0" err="1" smtClean="0"/>
              <a:t>клімату</a:t>
            </a:r>
            <a:r>
              <a:rPr lang="ru-RU" sz="2600" dirty="0" smtClean="0"/>
              <a:t>, дозволяли </a:t>
            </a:r>
            <a:r>
              <a:rPr lang="ru-RU" sz="2600" dirty="0" err="1" smtClean="0"/>
              <a:t>забезпечити</a:t>
            </a:r>
            <a:r>
              <a:rPr lang="ru-RU" sz="2600" dirty="0" smtClean="0"/>
              <a:t> </a:t>
            </a:r>
            <a:r>
              <a:rPr lang="ru-RU" sz="2600" dirty="0" err="1" smtClean="0"/>
              <a:t>природну</a:t>
            </a:r>
            <a:r>
              <a:rPr lang="ru-RU" sz="2600" dirty="0" smtClean="0"/>
              <a:t> </a:t>
            </a:r>
            <a:r>
              <a:rPr lang="ru-RU" sz="2600" dirty="0" err="1" smtClean="0"/>
              <a:t>вентиляцію</a:t>
            </a:r>
            <a:r>
              <a:rPr lang="ru-RU" sz="2600" dirty="0" smtClean="0"/>
              <a:t> </a:t>
            </a:r>
            <a:r>
              <a:rPr lang="ru-RU" sz="2600" dirty="0" err="1" smtClean="0"/>
              <a:t>приміщень</a:t>
            </a:r>
            <a:r>
              <a:rPr lang="ru-RU" sz="2600" dirty="0" smtClean="0"/>
              <a:t>, а </a:t>
            </a:r>
            <a:r>
              <a:rPr lang="ru-RU" sz="2600" dirty="0" err="1" smtClean="0"/>
              <a:t>також</a:t>
            </a:r>
            <a:r>
              <a:rPr lang="ru-RU" sz="2600" dirty="0" smtClean="0"/>
              <a:t> дозволяли легко </a:t>
            </a:r>
            <a:r>
              <a:rPr lang="ru-RU" sz="2600" dirty="0" err="1" smtClean="0"/>
              <a:t>перемістити</a:t>
            </a:r>
            <a:r>
              <a:rPr lang="ru-RU" sz="2600" dirty="0" smtClean="0"/>
              <a:t> </a:t>
            </a:r>
            <a:r>
              <a:rPr lang="ru-RU" sz="2600" dirty="0" err="1" smtClean="0"/>
              <a:t>споруду</a:t>
            </a:r>
            <a:r>
              <a:rPr lang="ru-RU" sz="2600" dirty="0" smtClean="0"/>
              <a:t>, </a:t>
            </a:r>
            <a:r>
              <a:rPr lang="ru-RU" sz="2600" dirty="0" err="1" smtClean="0"/>
              <a:t>розібравши</a:t>
            </a:r>
            <a:r>
              <a:rPr lang="ru-RU" sz="2600" dirty="0" smtClean="0"/>
              <a:t> </a:t>
            </a:r>
            <a:r>
              <a:rPr lang="ru-RU" sz="2600" dirty="0" err="1" smtClean="0"/>
              <a:t>його</a:t>
            </a:r>
            <a:r>
              <a:rPr lang="ru-RU" sz="2600" dirty="0" smtClean="0"/>
              <a:t> і </a:t>
            </a:r>
            <a:r>
              <a:rPr lang="ru-RU" sz="2600" dirty="0" err="1" smtClean="0"/>
              <a:t>зібравши</a:t>
            </a:r>
            <a:r>
              <a:rPr lang="ru-RU" sz="2600" dirty="0" smtClean="0"/>
              <a:t> на новому </a:t>
            </a:r>
            <a:r>
              <a:rPr lang="ru-RU" sz="2600" dirty="0" err="1" smtClean="0"/>
              <a:t>місці</a:t>
            </a:r>
            <a:r>
              <a:rPr lang="ru-RU" sz="2600" dirty="0" smtClean="0"/>
              <a:t>.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8487229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41630" y="982176"/>
            <a:ext cx="6660740" cy="4893647"/>
          </a:xfrm>
          <a:prstGeom prst="rect">
            <a:avLst/>
          </a:prstGeom>
          <a:solidFill>
            <a:srgbClr val="F2F3F1">
              <a:alpha val="45098"/>
            </a:srgbClr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 </a:t>
            </a:r>
            <a:r>
              <a:rPr lang="ru-RU" sz="2400" dirty="0" err="1" smtClean="0"/>
              <a:t>Традиційні</a:t>
            </a:r>
            <a:r>
              <a:rPr lang="ru-RU" sz="2400" dirty="0" smtClean="0"/>
              <a:t> </a:t>
            </a:r>
            <a:r>
              <a:rPr lang="ru-RU" sz="2400" dirty="0" err="1" smtClean="0"/>
              <a:t>дерев'яні</a:t>
            </a:r>
            <a:r>
              <a:rPr lang="ru-RU" sz="2400" dirty="0" smtClean="0"/>
              <a:t> </a:t>
            </a:r>
            <a:r>
              <a:rPr lang="ru-RU" sz="2400" dirty="0" err="1" smtClean="0"/>
              <a:t>житлові</a:t>
            </a:r>
            <a:r>
              <a:rPr lang="ru-RU" sz="2400" dirty="0" smtClean="0"/>
              <a:t> </a:t>
            </a:r>
            <a:r>
              <a:rPr lang="ru-RU" sz="2400" dirty="0" err="1" smtClean="0"/>
              <a:t>будинки</a:t>
            </a:r>
            <a:r>
              <a:rPr lang="ru-RU" sz="2400" dirty="0" smtClean="0"/>
              <a:t> </a:t>
            </a:r>
            <a:r>
              <a:rPr lang="ru-RU" sz="2400" dirty="0" err="1" smtClean="0"/>
              <a:t>простих</a:t>
            </a:r>
            <a:r>
              <a:rPr lang="ru-RU" sz="2400" dirty="0" smtClean="0"/>
              <a:t> </a:t>
            </a:r>
            <a:r>
              <a:rPr lang="ru-RU" sz="2400" dirty="0" err="1" smtClean="0"/>
              <a:t>японців</a:t>
            </a:r>
            <a:r>
              <a:rPr lang="ru-RU" sz="2400" dirty="0" smtClean="0"/>
              <a:t>, </a:t>
            </a:r>
            <a:r>
              <a:rPr lang="ru-RU" sz="2400" dirty="0" err="1" smtClean="0"/>
              <a:t>названі</a:t>
            </a:r>
            <a:r>
              <a:rPr lang="ru-RU" sz="2400" dirty="0" smtClean="0"/>
              <a:t> </a:t>
            </a:r>
            <a:r>
              <a:rPr lang="ru-RU" sz="2400" dirty="0" err="1" smtClean="0"/>
              <a:t>мінка</a:t>
            </a:r>
            <a:r>
              <a:rPr lang="ru-RU" sz="2400" dirty="0" smtClean="0"/>
              <a:t> (яп. </a:t>
            </a:r>
            <a:r>
              <a:rPr lang="ja-JP" altLang="en-US" sz="2400" dirty="0" smtClean="0"/>
              <a:t>民家</a:t>
            </a:r>
            <a:r>
              <a:rPr lang="en-US" altLang="ja-JP" sz="2400" dirty="0" smtClean="0"/>
              <a:t>?), </a:t>
            </a:r>
            <a:r>
              <a:rPr lang="ru-RU" altLang="ja-JP" sz="2400" dirty="0"/>
              <a:t>м</a:t>
            </a:r>
            <a:r>
              <a:rPr lang="ru-RU" sz="2400" dirty="0" smtClean="0"/>
              <a:t>аксимально </a:t>
            </a:r>
            <a:r>
              <a:rPr lang="ru-RU" sz="2400" dirty="0" err="1" smtClean="0"/>
              <a:t>пристосовані</a:t>
            </a:r>
            <a:r>
              <a:rPr lang="ru-RU" sz="2400" dirty="0" smtClean="0"/>
              <a:t> до </a:t>
            </a:r>
            <a:r>
              <a:rPr lang="ru-RU" sz="2400" dirty="0" err="1" smtClean="0"/>
              <a:t>клімату</a:t>
            </a:r>
            <a:r>
              <a:rPr lang="ru-RU" sz="2400" dirty="0" smtClean="0"/>
              <a:t> </a:t>
            </a:r>
            <a:r>
              <a:rPr lang="ru-RU" sz="2400" dirty="0" err="1" smtClean="0"/>
              <a:t>країни</a:t>
            </a:r>
            <a:r>
              <a:rPr lang="ru-RU" sz="2400" dirty="0" smtClean="0"/>
              <a:t>. Одно- </a:t>
            </a:r>
            <a:r>
              <a:rPr lang="ru-RU" sz="2400" dirty="0" err="1" smtClean="0"/>
              <a:t>або</a:t>
            </a:r>
            <a:r>
              <a:rPr lang="ru-RU" sz="2400" dirty="0" smtClean="0"/>
              <a:t> </a:t>
            </a:r>
            <a:r>
              <a:rPr lang="ru-RU" sz="2400" dirty="0" err="1" smtClean="0"/>
              <a:t>двоповерхова</a:t>
            </a:r>
            <a:r>
              <a:rPr lang="ru-RU" sz="2400" dirty="0" smtClean="0"/>
              <a:t> </a:t>
            </a:r>
            <a:r>
              <a:rPr lang="ru-RU" sz="2400" dirty="0" err="1" smtClean="0"/>
              <a:t>мінка</a:t>
            </a:r>
            <a:r>
              <a:rPr lang="ru-RU" sz="2400" dirty="0" smtClean="0"/>
              <a:t> </a:t>
            </a:r>
            <a:r>
              <a:rPr lang="ru-RU" sz="2400" dirty="0" err="1" smtClean="0"/>
              <a:t>має</a:t>
            </a:r>
            <a:r>
              <a:rPr lang="ru-RU" sz="2400" dirty="0" smtClean="0"/>
              <a:t> </a:t>
            </a:r>
            <a:r>
              <a:rPr lang="ru-RU" sz="2400" dirty="0" err="1" smtClean="0"/>
              <a:t>міцну</a:t>
            </a:r>
            <a:r>
              <a:rPr lang="ru-RU" sz="2400" dirty="0" smtClean="0"/>
              <a:t> </a:t>
            </a:r>
            <a:r>
              <a:rPr lang="ru-RU" sz="2400" dirty="0" err="1" smtClean="0"/>
              <a:t>каркасну</a:t>
            </a:r>
            <a:r>
              <a:rPr lang="ru-RU" sz="2400" dirty="0" smtClean="0"/>
              <a:t> </a:t>
            </a:r>
            <a:r>
              <a:rPr lang="ru-RU" sz="2400" dirty="0" err="1" smtClean="0"/>
              <a:t>конструкцію</a:t>
            </a:r>
            <a:r>
              <a:rPr lang="ru-RU" sz="2400" dirty="0" smtClean="0"/>
              <a:t> з </a:t>
            </a:r>
            <a:r>
              <a:rPr lang="ru-RU" sz="2400" dirty="0" err="1" smtClean="0"/>
              <a:t>товстих</a:t>
            </a:r>
            <a:r>
              <a:rPr lang="ru-RU" sz="2400" dirty="0" smtClean="0"/>
              <a:t> балок з </a:t>
            </a:r>
            <a:r>
              <a:rPr lang="ru-RU" sz="2400" dirty="0" err="1" smtClean="0"/>
              <a:t>несучою</a:t>
            </a:r>
            <a:r>
              <a:rPr lang="ru-RU" sz="2400" dirty="0" smtClean="0"/>
              <a:t> </a:t>
            </a:r>
            <a:r>
              <a:rPr lang="ru-RU" sz="2400" dirty="0" err="1" smtClean="0"/>
              <a:t>колоною</a:t>
            </a:r>
            <a:r>
              <a:rPr lang="ru-RU" sz="2400" dirty="0" smtClean="0"/>
              <a:t> в </a:t>
            </a:r>
            <a:r>
              <a:rPr lang="ru-RU" sz="2400" dirty="0" err="1" smtClean="0"/>
              <a:t>центрі</a:t>
            </a:r>
            <a:r>
              <a:rPr lang="ru-RU" sz="2400" dirty="0" smtClean="0"/>
              <a:t> </a:t>
            </a:r>
            <a:r>
              <a:rPr lang="ru-RU" sz="2400" dirty="0" err="1" smtClean="0"/>
              <a:t>будинку</a:t>
            </a:r>
            <a:r>
              <a:rPr lang="ru-RU" sz="2400" dirty="0" smtClean="0"/>
              <a:t> і </a:t>
            </a:r>
            <a:r>
              <a:rPr lang="ru-RU" sz="2400" dirty="0" err="1" smtClean="0"/>
              <a:t>розсувними</a:t>
            </a:r>
            <a:r>
              <a:rPr lang="ru-RU" sz="2400" dirty="0" smtClean="0"/>
              <a:t> </a:t>
            </a:r>
            <a:r>
              <a:rPr lang="ru-RU" sz="2400" dirty="0" err="1" smtClean="0"/>
              <a:t>дверима</a:t>
            </a:r>
            <a:r>
              <a:rPr lang="ru-RU" sz="2400" dirty="0" smtClean="0"/>
              <a:t>. </a:t>
            </a:r>
            <a:r>
              <a:rPr lang="ru-RU" sz="2400" dirty="0" err="1" smtClean="0"/>
              <a:t>Стіни</a:t>
            </a:r>
            <a:r>
              <a:rPr lang="ru-RU" sz="2400" dirty="0" smtClean="0"/>
              <a:t> не є </a:t>
            </a:r>
            <a:r>
              <a:rPr lang="ru-RU" sz="2400" dirty="0" err="1" smtClean="0"/>
              <a:t>несучими</a:t>
            </a:r>
            <a:r>
              <a:rPr lang="ru-RU" sz="2400" dirty="0" smtClean="0"/>
              <a:t>, </a:t>
            </a:r>
            <a:r>
              <a:rPr lang="ru-RU" sz="2400" dirty="0" err="1" smtClean="0"/>
              <a:t>внутрішній</a:t>
            </a:r>
            <a:r>
              <a:rPr lang="ru-RU" sz="2400" dirty="0" smtClean="0"/>
              <a:t> </a:t>
            </a:r>
            <a:r>
              <a:rPr lang="ru-RU" sz="2400" dirty="0" err="1" smtClean="0"/>
              <a:t>простір</a:t>
            </a:r>
            <a:r>
              <a:rPr lang="ru-RU" sz="2400" dirty="0" smtClean="0"/>
              <a:t> </a:t>
            </a:r>
            <a:r>
              <a:rPr lang="ru-RU" sz="2400" dirty="0" err="1" smtClean="0"/>
              <a:t>ділиться</a:t>
            </a:r>
            <a:r>
              <a:rPr lang="ru-RU" sz="2400" dirty="0" smtClean="0"/>
              <a:t> на </a:t>
            </a:r>
            <a:r>
              <a:rPr lang="ru-RU" sz="2400" dirty="0" err="1" smtClean="0"/>
              <a:t>окремі</a:t>
            </a:r>
            <a:r>
              <a:rPr lang="ru-RU" sz="2400" dirty="0" smtClean="0"/>
              <a:t> </a:t>
            </a:r>
            <a:r>
              <a:rPr lang="ru-RU" sz="2400" dirty="0" err="1" smtClean="0"/>
              <a:t>приміщення</a:t>
            </a:r>
            <a:r>
              <a:rPr lang="ru-RU" sz="2400" dirty="0" smtClean="0"/>
              <a:t> за </a:t>
            </a:r>
            <a:r>
              <a:rPr lang="ru-RU" sz="2400" dirty="0" err="1" smtClean="0"/>
              <a:t>допомогою</a:t>
            </a:r>
            <a:r>
              <a:rPr lang="ru-RU" sz="2400" dirty="0" smtClean="0"/>
              <a:t> </a:t>
            </a:r>
            <a:r>
              <a:rPr lang="ru-RU" sz="2400" dirty="0" err="1" smtClean="0"/>
              <a:t>пересувних</a:t>
            </a:r>
            <a:r>
              <a:rPr lang="ru-RU" sz="2400" dirty="0" smtClean="0"/>
              <a:t> ширм. У таких </a:t>
            </a:r>
            <a:r>
              <a:rPr lang="ru-RU" sz="2400" dirty="0" err="1" smtClean="0"/>
              <a:t>будинках</a:t>
            </a:r>
            <a:r>
              <a:rPr lang="ru-RU" sz="2400" dirty="0" smtClean="0"/>
              <a:t> жили </a:t>
            </a:r>
            <a:r>
              <a:rPr lang="ru-RU" sz="2400" dirty="0" err="1" smtClean="0"/>
              <a:t>селяни</a:t>
            </a:r>
            <a:r>
              <a:rPr lang="ru-RU" sz="2400" dirty="0" smtClean="0"/>
              <a:t>, </a:t>
            </a:r>
            <a:r>
              <a:rPr lang="ru-RU" sz="2400" dirty="0" err="1" smtClean="0"/>
              <a:t>ремісники</a:t>
            </a:r>
            <a:r>
              <a:rPr lang="ru-RU" sz="2400" dirty="0" smtClean="0"/>
              <a:t> і </a:t>
            </a:r>
            <a:r>
              <a:rPr lang="ru-RU" sz="2400" dirty="0" err="1" smtClean="0"/>
              <a:t>торговці</a:t>
            </a:r>
            <a:r>
              <a:rPr lang="ru-RU" sz="2400" dirty="0" smtClean="0"/>
              <a:t>. В </a:t>
            </a:r>
            <a:r>
              <a:rPr lang="ru-RU" sz="2400" dirty="0" err="1" smtClean="0"/>
              <a:t>даний</a:t>
            </a:r>
            <a:r>
              <a:rPr lang="ru-RU" sz="2400" dirty="0" smtClean="0"/>
              <a:t> час </a:t>
            </a:r>
            <a:r>
              <a:rPr lang="ru-RU" sz="2400" dirty="0" err="1" smtClean="0"/>
              <a:t>мінка</a:t>
            </a:r>
            <a:r>
              <a:rPr lang="ru-RU" sz="2400" dirty="0" smtClean="0"/>
              <a:t> </a:t>
            </a:r>
            <a:r>
              <a:rPr lang="ru-RU" sz="2400" dirty="0" err="1" smtClean="0"/>
              <a:t>збереглися</a:t>
            </a:r>
            <a:r>
              <a:rPr lang="ru-RU" sz="2400" dirty="0" smtClean="0"/>
              <a:t> </a:t>
            </a:r>
            <a:r>
              <a:rPr lang="ru-RU" sz="2400" dirty="0" err="1" smtClean="0"/>
              <a:t>тільки</a:t>
            </a:r>
            <a:r>
              <a:rPr lang="ru-RU" sz="2400" dirty="0" smtClean="0"/>
              <a:t> в </a:t>
            </a:r>
            <a:r>
              <a:rPr lang="ru-RU" sz="2400" dirty="0" err="1" smtClean="0"/>
              <a:t>сільській</a:t>
            </a:r>
            <a:r>
              <a:rPr lang="ru-RU" sz="2400" dirty="0" smtClean="0"/>
              <a:t> </a:t>
            </a:r>
            <a:r>
              <a:rPr lang="ru-RU" sz="2400" dirty="0" err="1" smtClean="0"/>
              <a:t>місцевості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58945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dirty="0" err="1" smtClean="0"/>
              <a:t>Давня</a:t>
            </a:r>
            <a:r>
              <a:rPr lang="ru-RU" sz="5400" dirty="0" smtClean="0"/>
              <a:t> </a:t>
            </a:r>
            <a:r>
              <a:rPr lang="ru-RU" sz="5400" dirty="0" err="1" smtClean="0"/>
              <a:t>Японська</a:t>
            </a:r>
            <a:r>
              <a:rPr lang="ru-RU" sz="5400" dirty="0" smtClean="0"/>
              <a:t> </a:t>
            </a:r>
            <a:r>
              <a:rPr lang="ru-RU" sz="5400" dirty="0" err="1" smtClean="0"/>
              <a:t>Архітектура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5675836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51720" y="260648"/>
            <a:ext cx="68407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/>
              <a:t>Збережені</a:t>
            </a:r>
            <a:r>
              <a:rPr lang="ru-RU" sz="2000" dirty="0" smtClean="0"/>
              <a:t> </a:t>
            </a:r>
            <a:r>
              <a:rPr lang="ru-RU" sz="2000" dirty="0" err="1" smtClean="0"/>
              <a:t>зразки</a:t>
            </a:r>
            <a:r>
              <a:rPr lang="ru-RU" sz="2000" dirty="0" smtClean="0"/>
              <a:t> </a:t>
            </a:r>
            <a:r>
              <a:rPr lang="ru-RU" sz="2000" dirty="0" err="1" smtClean="0"/>
              <a:t>архітектури</a:t>
            </a:r>
            <a:r>
              <a:rPr lang="ru-RU" sz="2000" dirty="0" smtClean="0"/>
              <a:t> </a:t>
            </a:r>
            <a:r>
              <a:rPr lang="ru-RU" sz="2000" dirty="0" err="1" smtClean="0"/>
              <a:t>стародавньої</a:t>
            </a:r>
            <a:r>
              <a:rPr lang="ru-RU" sz="2000" dirty="0" smtClean="0"/>
              <a:t> </a:t>
            </a:r>
            <a:r>
              <a:rPr lang="ru-RU" sz="2000" dirty="0" err="1" smtClean="0"/>
              <a:t>Японії</a:t>
            </a:r>
            <a:r>
              <a:rPr lang="ru-RU" sz="2000" dirty="0" smtClean="0"/>
              <a:t> до </a:t>
            </a:r>
            <a:r>
              <a:rPr lang="en-US" sz="2000" dirty="0" smtClean="0"/>
              <a:t>IV </a:t>
            </a:r>
            <a:r>
              <a:rPr lang="ru-RU" sz="2000" dirty="0" err="1" smtClean="0"/>
              <a:t>століття</a:t>
            </a:r>
            <a:r>
              <a:rPr lang="ru-RU" sz="2000" dirty="0" smtClean="0"/>
              <a:t> практично </a:t>
            </a:r>
            <a:r>
              <a:rPr lang="ru-RU" sz="2000" dirty="0" err="1" smtClean="0"/>
              <a:t>відсутні.Розкопки</a:t>
            </a:r>
            <a:r>
              <a:rPr lang="ru-RU" sz="2000" dirty="0" smtClean="0"/>
              <a:t> і </a:t>
            </a:r>
            <a:r>
              <a:rPr lang="ru-RU" sz="2000" dirty="0" err="1" smtClean="0"/>
              <a:t>дослідження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показують</a:t>
            </a:r>
            <a:r>
              <a:rPr lang="ru-RU" sz="2000" dirty="0" smtClean="0"/>
              <a:t>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споруди</a:t>
            </a:r>
            <a:r>
              <a:rPr lang="ru-RU" sz="2000" dirty="0" smtClean="0"/>
              <a:t> </a:t>
            </a:r>
            <a:r>
              <a:rPr lang="ru-RU" sz="2000" dirty="0" err="1" smtClean="0"/>
              <a:t>раннього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періоду</a:t>
            </a:r>
            <a:r>
              <a:rPr lang="ru-RU" sz="2000" dirty="0" smtClean="0"/>
              <a:t> </a:t>
            </a:r>
            <a:r>
              <a:rPr lang="ru-RU" sz="2000" dirty="0" err="1" smtClean="0"/>
              <a:t>японської</a:t>
            </a:r>
            <a:r>
              <a:rPr lang="ru-RU" sz="2000" dirty="0" smtClean="0"/>
              <a:t> </a:t>
            </a:r>
            <a:r>
              <a:rPr lang="ru-RU" sz="2000" dirty="0" err="1" smtClean="0"/>
              <a:t>історії</a:t>
            </a:r>
            <a:r>
              <a:rPr lang="ru-RU" sz="2000" dirty="0" smtClean="0"/>
              <a:t>, </a:t>
            </a:r>
            <a:r>
              <a:rPr lang="ru-RU" sz="2000" dirty="0" err="1" smtClean="0"/>
              <a:t>звані</a:t>
            </a:r>
            <a:r>
              <a:rPr lang="ru-RU" sz="2000" dirty="0" smtClean="0"/>
              <a:t> «ТАТЕ-</a:t>
            </a:r>
            <a:r>
              <a:rPr lang="ru-RU" sz="2000" dirty="0" err="1" smtClean="0"/>
              <a:t>ана</a:t>
            </a:r>
            <a:r>
              <a:rPr lang="ru-RU" sz="2000" dirty="0" smtClean="0"/>
              <a:t> </a:t>
            </a:r>
            <a:r>
              <a:rPr lang="ru-RU" sz="2000" dirty="0" err="1" smtClean="0"/>
              <a:t>Дзюку</a:t>
            </a:r>
            <a:r>
              <a:rPr lang="ru-RU" sz="2000" dirty="0" smtClean="0"/>
              <a:t>» («</a:t>
            </a:r>
            <a:r>
              <a:rPr lang="ru-RU" sz="2000" dirty="0" err="1" smtClean="0"/>
              <a:t>житла</a:t>
            </a:r>
            <a:r>
              <a:rPr lang="ru-RU" sz="2000" dirty="0" smtClean="0"/>
              <a:t> з ям»), представляли собою землянки з </a:t>
            </a:r>
            <a:r>
              <a:rPr lang="ru-RU" sz="2000" dirty="0" err="1" smtClean="0"/>
              <a:t>дахом</a:t>
            </a:r>
            <a:r>
              <a:rPr lang="ru-RU" sz="2000" dirty="0" smtClean="0"/>
              <a:t>, </a:t>
            </a:r>
            <a:r>
              <a:rPr lang="ru-RU" sz="2000" dirty="0" err="1" smtClean="0"/>
              <a:t>покритим</a:t>
            </a:r>
            <a:r>
              <a:rPr lang="ru-RU" sz="2000" dirty="0" smtClean="0"/>
              <a:t> соломою і </a:t>
            </a:r>
            <a:r>
              <a:rPr lang="ru-RU" sz="2000" dirty="0" err="1" smtClean="0"/>
              <a:t>гіллям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323831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2352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dirty="0" err="1" smtClean="0"/>
              <a:t>Реконструкція</a:t>
            </a:r>
            <a:r>
              <a:rPr lang="ru-RU" sz="2800" dirty="0" smtClean="0"/>
              <a:t> </a:t>
            </a:r>
            <a:r>
              <a:rPr lang="ru-RU" sz="2800" dirty="0" err="1" smtClean="0"/>
              <a:t>жител</a:t>
            </a:r>
            <a:r>
              <a:rPr lang="ru-RU" sz="2800" dirty="0" smtClean="0"/>
              <a:t>, </a:t>
            </a:r>
            <a:r>
              <a:rPr lang="ru-RU" sz="2800" dirty="0" err="1" smtClean="0"/>
              <a:t>місто</a:t>
            </a:r>
            <a:r>
              <a:rPr lang="ru-RU" sz="2800" dirty="0" smtClean="0"/>
              <a:t> </a:t>
            </a:r>
            <a:r>
              <a:rPr lang="ru-RU" sz="2800" dirty="0" err="1" smtClean="0"/>
              <a:t>Сетоуті</a:t>
            </a:r>
            <a:r>
              <a:rPr lang="ru-RU" sz="2800" dirty="0" smtClean="0"/>
              <a:t>, префектура </a:t>
            </a:r>
            <a:r>
              <a:rPr lang="ru-RU" sz="2800" dirty="0" err="1" smtClean="0"/>
              <a:t>Окаяма</a:t>
            </a:r>
            <a:endParaRPr lang="ru-RU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7488832" cy="4980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02470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835496"/>
          </a:xfrm>
        </p:spPr>
        <p:txBody>
          <a:bodyPr/>
          <a:lstStyle/>
          <a:p>
            <a:r>
              <a:rPr lang="ru-RU" sz="4400" dirty="0" err="1" smtClean="0"/>
              <a:t>Ханива-дім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048611"/>
            <a:ext cx="5876925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12807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253</TotalTime>
  <Words>485</Words>
  <Application>Microsoft Office PowerPoint</Application>
  <PresentationFormat>Экран (4:3)</PresentationFormat>
  <Paragraphs>43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Исполнительная</vt:lpstr>
      <vt:lpstr>Архітектура Далекого Сходу</vt:lpstr>
      <vt:lpstr>Зміст</vt:lpstr>
      <vt:lpstr>Презентация PowerPoint</vt:lpstr>
      <vt:lpstr>Презентация PowerPoint</vt:lpstr>
      <vt:lpstr>Презентация PowerPoint</vt:lpstr>
      <vt:lpstr>Давня Японська Архітектура</vt:lpstr>
      <vt:lpstr>Презентация PowerPoint</vt:lpstr>
      <vt:lpstr>Реконструкція жител, місто Сетоуті, префектура Окаяма</vt:lpstr>
      <vt:lpstr>Ханива-дім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Японська середньовічна архітектура</vt:lpstr>
      <vt:lpstr>Кинкаку-дзі (Золотий павільйон), Кіото</vt:lpstr>
      <vt:lpstr>Гінкаку-дзі (Срібний павільйон)</vt:lpstr>
      <vt:lpstr>  замок Хімедзі</vt:lpstr>
      <vt:lpstr>замок Нидзе</vt:lpstr>
      <vt:lpstr>  замок Осака</vt:lpstr>
      <vt:lpstr>замок Хіросакі</vt:lpstr>
      <vt:lpstr>Замок Шюрі</vt:lpstr>
      <vt:lpstr>Замок Акасака</vt:lpstr>
      <vt:lpstr>Замок Наґоя</vt:lpstr>
      <vt:lpstr>Павільйон Секінтей в палаці Кацура</vt:lpstr>
      <vt:lpstr>Архітектура періоду Мейдзі</vt:lpstr>
      <vt:lpstr>Будівля Парламенту Японії</vt:lpstr>
      <vt:lpstr>Сучасна японська архітектура</vt:lpstr>
      <vt:lpstr>Презентация PowerPoint</vt:lpstr>
      <vt:lpstr>Презентация PowerPoint</vt:lpstr>
      <vt:lpstr>Дякую за увагу!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Nika</dc:creator>
  <cp:lastModifiedBy>Nika</cp:lastModifiedBy>
  <cp:revision>10</cp:revision>
  <dcterms:created xsi:type="dcterms:W3CDTF">2013-09-17T14:55:17Z</dcterms:created>
  <dcterms:modified xsi:type="dcterms:W3CDTF">2013-09-17T19:09:01Z</dcterms:modified>
</cp:coreProperties>
</file>