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Винниченко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Кирилович</a:t>
            </a:r>
            <a:r>
              <a:rPr lang="ru-RU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Роботу </a:t>
            </a:r>
            <a:r>
              <a:rPr lang="ru-RU" dirty="0" err="1" smtClean="0"/>
              <a:t>виконали</a:t>
            </a:r>
            <a:r>
              <a:rPr lang="ru-RU" dirty="0" smtClean="0"/>
              <a:t> </a:t>
            </a:r>
            <a:r>
              <a:rPr lang="ru-RU" dirty="0" err="1" smtClean="0"/>
              <a:t>Слободяник</a:t>
            </a:r>
            <a:r>
              <a:rPr lang="ru-RU" dirty="0" smtClean="0"/>
              <a:t> </a:t>
            </a:r>
            <a:r>
              <a:rPr lang="uk-UA" dirty="0" smtClean="0"/>
              <a:t>Єлизавета та Бугайова Вероніка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562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4762872" cy="62670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Почалися</a:t>
            </a:r>
            <a:r>
              <a:rPr lang="ru-RU" dirty="0"/>
              <a:t> роки </a:t>
            </a:r>
            <a:r>
              <a:rPr lang="ru-RU" dirty="0" err="1"/>
              <a:t>завзятої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за </a:t>
            </a:r>
            <a:r>
              <a:rPr lang="ru-RU" dirty="0" err="1"/>
              <a:t>свої</a:t>
            </a:r>
            <a:r>
              <a:rPr lang="ru-RU" dirty="0"/>
              <a:t> права з учительством.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, то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, і </a:t>
            </a:r>
            <a:r>
              <a:rPr lang="ru-RU" dirty="0" err="1"/>
              <a:t>вже</a:t>
            </a:r>
            <a:r>
              <a:rPr lang="ru-RU" dirty="0"/>
              <a:t> в </a:t>
            </a:r>
            <a:r>
              <a:rPr lang="ru-RU" dirty="0" err="1"/>
              <a:t>середніх</a:t>
            </a:r>
            <a:r>
              <a:rPr lang="ru-RU" dirty="0"/>
              <a:t>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Винниченко з </a:t>
            </a:r>
            <a:r>
              <a:rPr lang="ru-RU" dirty="0" err="1"/>
              <a:t>кращими</a:t>
            </a:r>
            <a:r>
              <a:rPr lang="ru-RU" dirty="0"/>
              <a:t> </a:t>
            </a:r>
            <a:r>
              <a:rPr lang="ru-RU" dirty="0" err="1"/>
              <a:t>товаришами</a:t>
            </a:r>
            <a:r>
              <a:rPr lang="ru-RU" dirty="0"/>
              <a:t> по </a:t>
            </a:r>
            <a:r>
              <a:rPr lang="ru-RU" dirty="0" err="1"/>
              <a:t>гімназії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і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, </a:t>
            </a:r>
            <a:r>
              <a:rPr lang="ru-RU" dirty="0" err="1"/>
              <a:t>закладає</a:t>
            </a:r>
            <a:r>
              <a:rPr lang="ru-RU" dirty="0"/>
              <a:t> </a:t>
            </a:r>
            <a:r>
              <a:rPr lang="ru-RU" dirty="0" err="1"/>
              <a:t>гурток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за </a:t>
            </a:r>
            <a:r>
              <a:rPr lang="ru-RU" dirty="0" err="1"/>
              <a:t>людські</a:t>
            </a:r>
            <a:r>
              <a:rPr lang="ru-RU" dirty="0"/>
              <a:t> права </a:t>
            </a:r>
            <a:r>
              <a:rPr lang="ru-RU" dirty="0" err="1"/>
              <a:t>свої</a:t>
            </a:r>
            <a:r>
              <a:rPr lang="ru-RU" dirty="0"/>
              <a:t>, як і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виступити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народу і </a:t>
            </a:r>
            <a:r>
              <a:rPr lang="ru-RU" dirty="0" err="1"/>
              <a:t>розкрити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очі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кривди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чинять</a:t>
            </a:r>
            <a:r>
              <a:rPr lang="ru-RU" dirty="0"/>
              <a:t> </a:t>
            </a:r>
            <a:r>
              <a:rPr lang="ru-RU" dirty="0" err="1"/>
              <a:t>пануючі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, та повести до </a:t>
            </a:r>
            <a:r>
              <a:rPr lang="ru-RU" dirty="0" err="1"/>
              <a:t>боротьби</a:t>
            </a:r>
            <a:r>
              <a:rPr lang="ru-RU" dirty="0"/>
              <a:t> за </a:t>
            </a:r>
            <a:r>
              <a:rPr lang="ru-RU" dirty="0" err="1"/>
              <a:t>кращу</a:t>
            </a:r>
            <a:r>
              <a:rPr lang="ru-RU" dirty="0"/>
              <a:t> долю.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Так </a:t>
            </a:r>
            <a:r>
              <a:rPr lang="ru-RU" dirty="0" err="1"/>
              <a:t>йшло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сьомого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В сей же час </a:t>
            </a:r>
            <a:r>
              <a:rPr lang="ru-RU" dirty="0" err="1"/>
              <a:t>назріває</a:t>
            </a:r>
            <a:r>
              <a:rPr lang="ru-RU" dirty="0"/>
              <a:t> у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Винниченка</a:t>
            </a:r>
            <a:r>
              <a:rPr lang="ru-RU" dirty="0"/>
              <a:t> сила </a:t>
            </a:r>
            <a:r>
              <a:rPr lang="ru-RU" dirty="0" err="1"/>
              <a:t>непорозумінь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начальством.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суперечки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ставить ультиматум: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видали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скінчив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видали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без </a:t>
            </a:r>
            <a:r>
              <a:rPr lang="ru-RU" dirty="0" err="1"/>
              <a:t>поміток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в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начальство, </a:t>
            </a:r>
            <a:r>
              <a:rPr lang="ru-RU" dirty="0" err="1"/>
              <a:t>увільняючи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, </a:t>
            </a:r>
            <a:r>
              <a:rPr lang="ru-RU" dirty="0" err="1"/>
              <a:t>робило</a:t>
            </a:r>
            <a:r>
              <a:rPr lang="ru-RU" dirty="0"/>
              <a:t> часто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помітки</a:t>
            </a:r>
            <a:r>
              <a:rPr lang="ru-RU" dirty="0"/>
              <a:t> на документах,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хлопцеві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змоги</a:t>
            </a:r>
            <a:r>
              <a:rPr lang="ru-RU" dirty="0"/>
              <a:t> </a:t>
            </a:r>
            <a:r>
              <a:rPr lang="ru-RU" dirty="0" err="1"/>
              <a:t>вчитись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Начальство, </a:t>
            </a:r>
            <a:r>
              <a:rPr lang="ru-RU" dirty="0" err="1"/>
              <a:t>бачачи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Винниченка</a:t>
            </a:r>
            <a:r>
              <a:rPr lang="ru-RU" dirty="0"/>
              <a:t> на </a:t>
            </a:r>
            <a:r>
              <a:rPr lang="ru-RU" dirty="0" err="1"/>
              <a:t>учнів</a:t>
            </a:r>
            <a:r>
              <a:rPr lang="ru-RU" dirty="0"/>
              <a:t> і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позбавитись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згодилось</a:t>
            </a:r>
            <a:r>
              <a:rPr lang="ru-RU" dirty="0"/>
              <a:t> на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умову</a:t>
            </a:r>
            <a:r>
              <a:rPr lang="ru-RU" dirty="0"/>
              <a:t>.</a:t>
            </a:r>
          </a:p>
        </p:txBody>
      </p:sp>
      <p:pic>
        <p:nvPicPr>
          <p:cNvPr id="6146" name="Picture 2" descr="C:\Users\liza\Desktop\vinnich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992" y="1484783"/>
            <a:ext cx="2830810" cy="331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952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7300664" cy="497095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Але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подовжувати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За документом про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Винниченко </a:t>
            </a:r>
            <a:r>
              <a:rPr lang="ru-RU" dirty="0" err="1"/>
              <a:t>подався</a:t>
            </a:r>
            <a:r>
              <a:rPr lang="ru-RU" dirty="0"/>
              <a:t> в </a:t>
            </a:r>
            <a:r>
              <a:rPr lang="ru-RU" dirty="0" err="1"/>
              <a:t>містечко</a:t>
            </a:r>
            <a:r>
              <a:rPr lang="ru-RU" dirty="0"/>
              <a:t> </a:t>
            </a:r>
            <a:r>
              <a:rPr lang="ru-RU" dirty="0" err="1"/>
              <a:t>Златопіль</a:t>
            </a:r>
            <a:r>
              <a:rPr lang="ru-RU" dirty="0"/>
              <a:t>, </a:t>
            </a:r>
            <a:r>
              <a:rPr lang="ru-RU" dirty="0" err="1"/>
              <a:t>розташоване</a:t>
            </a:r>
            <a:r>
              <a:rPr lang="ru-RU" dirty="0"/>
              <a:t> не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і </a:t>
            </a:r>
            <a:r>
              <a:rPr lang="ru-RU" dirty="0" err="1"/>
              <a:t>Херсонської</a:t>
            </a:r>
            <a:r>
              <a:rPr lang="ru-RU" dirty="0"/>
              <a:t> </a:t>
            </a:r>
            <a:r>
              <a:rPr lang="ru-RU" dirty="0" err="1"/>
              <a:t>губерній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екстерном</a:t>
            </a:r>
            <a:r>
              <a:rPr lang="ru-RU" dirty="0"/>
              <a:t> </a:t>
            </a:r>
            <a:r>
              <a:rPr lang="ru-RU" dirty="0" err="1"/>
              <a:t>іспити</a:t>
            </a:r>
            <a:r>
              <a:rPr lang="ru-RU" dirty="0"/>
              <a:t> у </a:t>
            </a:r>
            <a:r>
              <a:rPr lang="ru-RU" dirty="0" err="1"/>
              <a:t>Златопільській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, - </a:t>
            </a:r>
            <a:r>
              <a:rPr lang="ru-RU" dirty="0" err="1"/>
              <a:t>затяжний</a:t>
            </a:r>
            <a:r>
              <a:rPr lang="ru-RU" dirty="0"/>
              <a:t> </a:t>
            </a:r>
            <a:r>
              <a:rPr lang="ru-RU" dirty="0" err="1"/>
              <a:t>гімназійний</a:t>
            </a:r>
            <a:r>
              <a:rPr lang="ru-RU" dirty="0"/>
              <a:t> сюжет </a:t>
            </a:r>
            <a:r>
              <a:rPr lang="ru-RU" dirty="0" err="1"/>
              <a:t>прийшов</a:t>
            </a:r>
            <a:r>
              <a:rPr lang="ru-RU" dirty="0"/>
              <a:t>, таким чином, до благополучного </a:t>
            </a:r>
            <a:r>
              <a:rPr lang="ru-RU" dirty="0" err="1"/>
              <a:t>завершення</a:t>
            </a:r>
            <a:r>
              <a:rPr lang="ru-RU" dirty="0"/>
              <a:t>.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свідченням</a:t>
            </a:r>
            <a:r>
              <a:rPr lang="ru-RU" dirty="0"/>
              <a:t> Ю. </a:t>
            </a:r>
            <a:r>
              <a:rPr lang="ru-RU" dirty="0" err="1"/>
              <a:t>Тищенка</a:t>
            </a:r>
            <a:r>
              <a:rPr lang="ru-RU" dirty="0"/>
              <a:t>, </a:t>
            </a:r>
            <a:r>
              <a:rPr lang="ru-RU" dirty="0" err="1"/>
              <a:t>літо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року Винниченко </a:t>
            </a:r>
            <a:r>
              <a:rPr lang="ru-RU" dirty="0" err="1"/>
              <a:t>провів</a:t>
            </a:r>
            <a:r>
              <a:rPr lang="ru-RU" dirty="0"/>
              <a:t> у </a:t>
            </a:r>
            <a:r>
              <a:rPr lang="ru-RU" dirty="0" err="1"/>
              <a:t>мандрах</a:t>
            </a:r>
            <a:r>
              <a:rPr lang="ru-RU" dirty="0"/>
              <a:t>.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пробуджувався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потяг до </a:t>
            </a:r>
            <a:r>
              <a:rPr lang="ru-RU" dirty="0" err="1"/>
              <a:t>літературної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потребував</a:t>
            </a:r>
            <a:r>
              <a:rPr lang="ru-RU" dirty="0"/>
              <a:t> </a:t>
            </a:r>
            <a:r>
              <a:rPr lang="ru-RU" dirty="0" err="1"/>
              <a:t>життєвих</a:t>
            </a:r>
            <a:r>
              <a:rPr lang="ru-RU" dirty="0"/>
              <a:t> </a:t>
            </a:r>
            <a:r>
              <a:rPr lang="ru-RU" dirty="0" err="1"/>
              <a:t>вражень</a:t>
            </a:r>
            <a:r>
              <a:rPr lang="ru-RU" dirty="0"/>
              <a:t> і </a:t>
            </a:r>
            <a:r>
              <a:rPr lang="ru-RU" dirty="0" err="1"/>
              <a:t>знань</a:t>
            </a:r>
            <a:r>
              <a:rPr lang="ru-RU" dirty="0"/>
              <a:t>. Стати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пілігримом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, </a:t>
            </a:r>
            <a:r>
              <a:rPr lang="ru-RU" dirty="0" err="1"/>
              <a:t>напевне</a:t>
            </a:r>
            <a:r>
              <a:rPr lang="ru-RU" dirty="0"/>
              <a:t>, за прикладом Максима Горького: по </a:t>
            </a:r>
            <a:r>
              <a:rPr lang="ru-RU" dirty="0" err="1"/>
              <a:t>його</a:t>
            </a:r>
            <a:r>
              <a:rPr lang="ru-RU" dirty="0"/>
              <a:t> "</a:t>
            </a:r>
            <a:r>
              <a:rPr lang="ru-RU" dirty="0" err="1"/>
              <a:t>ходіння</a:t>
            </a:r>
            <a:r>
              <a:rPr lang="ru-RU" dirty="0"/>
              <a:t> по </a:t>
            </a:r>
            <a:r>
              <a:rPr lang="ru-RU" dirty="0" err="1"/>
              <a:t>Русі</a:t>
            </a:r>
            <a:r>
              <a:rPr lang="ru-RU" dirty="0"/>
              <a:t>"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багатьом</a:t>
            </a:r>
            <a:r>
              <a:rPr lang="ru-RU" dirty="0"/>
              <a:t>, 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в </a:t>
            </a:r>
            <a:r>
              <a:rPr lang="ru-RU" dirty="0" err="1"/>
              <a:t>світ</a:t>
            </a:r>
            <a:r>
              <a:rPr lang="ru-RU" dirty="0"/>
              <a:t> "Очерков и рассказов" (1898р) слава </a:t>
            </a:r>
            <a:r>
              <a:rPr lang="ru-RU" dirty="0" err="1"/>
              <a:t>їх</a:t>
            </a:r>
            <a:r>
              <a:rPr lang="ru-RU" dirty="0"/>
              <a:t> автора </a:t>
            </a:r>
            <a:r>
              <a:rPr lang="ru-RU" dirty="0" err="1"/>
              <a:t>стрімко</a:t>
            </a:r>
            <a:r>
              <a:rPr lang="ru-RU" dirty="0"/>
              <a:t> </a:t>
            </a:r>
            <a:r>
              <a:rPr lang="ru-RU" dirty="0" err="1"/>
              <a:t>зростала</a:t>
            </a:r>
            <a:r>
              <a:rPr lang="ru-RU" dirty="0"/>
              <a:t>. Твори популярного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, поза всяким </a:t>
            </a:r>
            <a:r>
              <a:rPr lang="ru-RU" dirty="0" err="1"/>
              <a:t>сумнівом</a:t>
            </a:r>
            <a:r>
              <a:rPr lang="ru-RU" dirty="0"/>
              <a:t>, входили до </a:t>
            </a:r>
            <a:r>
              <a:rPr lang="ru-RU" dirty="0" err="1"/>
              <a:t>лектури</a:t>
            </a:r>
            <a:r>
              <a:rPr lang="ru-RU" dirty="0"/>
              <a:t> молодого </a:t>
            </a:r>
            <a:r>
              <a:rPr lang="ru-RU" dirty="0" err="1"/>
              <a:t>Володимира</a:t>
            </a:r>
            <a:r>
              <a:rPr lang="ru-RU" dirty="0"/>
              <a:t> - пор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ранніх</a:t>
            </a:r>
            <a:r>
              <a:rPr lang="ru-RU" dirty="0"/>
              <a:t> новел, на </a:t>
            </a:r>
            <a:r>
              <a:rPr lang="ru-RU" dirty="0" err="1"/>
              <a:t>яких</a:t>
            </a:r>
            <a:r>
              <a:rPr lang="ru-RU" dirty="0"/>
              <a:t> явно </a:t>
            </a:r>
            <a:r>
              <a:rPr lang="ru-RU" dirty="0" err="1"/>
              <a:t>позначився</a:t>
            </a:r>
            <a:r>
              <a:rPr lang="ru-RU" dirty="0"/>
              <a:t> </a:t>
            </a:r>
            <a:r>
              <a:rPr lang="ru-RU" dirty="0" err="1"/>
              <a:t>горьківський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156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Винниченко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Кирилович</a:t>
            </a:r>
            <a:r>
              <a:rPr lang="ru-RU" dirty="0"/>
              <a:t> (1880-1951)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4258816" cy="49709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Український прозаїк,драматург,художник, а також політичний і державний діяч.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Голова </a:t>
            </a:r>
            <a:r>
              <a:rPr lang="ru-RU" b="1" dirty="0" err="1"/>
              <a:t>Директорії</a:t>
            </a:r>
            <a:r>
              <a:rPr lang="ru-RU" b="1" dirty="0"/>
              <a:t> (1918-1919) </a:t>
            </a:r>
            <a:br>
              <a:rPr lang="ru-RU" b="1" dirty="0"/>
            </a:br>
            <a:r>
              <a:rPr lang="ru-RU" b="1" dirty="0" err="1"/>
              <a:t>Народився</a:t>
            </a:r>
            <a:r>
              <a:rPr lang="ru-RU" b="1" dirty="0"/>
              <a:t> 1880 року в </a:t>
            </a:r>
            <a:r>
              <a:rPr lang="ru-RU" b="1" dirty="0" err="1"/>
              <a:t>селі</a:t>
            </a:r>
            <a:r>
              <a:rPr lang="ru-RU" b="1" dirty="0"/>
              <a:t> Веселий Кут </a:t>
            </a:r>
            <a:r>
              <a:rPr lang="ru-RU" b="1" dirty="0" err="1"/>
              <a:t>Єлисаветградського</a:t>
            </a:r>
            <a:r>
              <a:rPr lang="ru-RU" b="1" dirty="0"/>
              <a:t> </a:t>
            </a:r>
            <a:r>
              <a:rPr lang="ru-RU" b="1" dirty="0" err="1"/>
              <a:t>повіту</a:t>
            </a:r>
            <a:r>
              <a:rPr lang="ru-RU" b="1" dirty="0"/>
              <a:t> на </a:t>
            </a:r>
            <a:r>
              <a:rPr lang="ru-RU" b="1" dirty="0" err="1"/>
              <a:t>Херсонщині</a:t>
            </a:r>
            <a:r>
              <a:rPr lang="ru-RU" b="1" dirty="0"/>
              <a:t> (</a:t>
            </a:r>
            <a:r>
              <a:rPr lang="ru-RU" b="1" dirty="0" err="1"/>
              <a:t>тепер</a:t>
            </a:r>
            <a:r>
              <a:rPr lang="ru-RU" b="1" dirty="0"/>
              <a:t> </a:t>
            </a:r>
            <a:r>
              <a:rPr lang="ru-RU" b="1" dirty="0" err="1"/>
              <a:t>Григор’ївка</a:t>
            </a:r>
            <a:r>
              <a:rPr lang="ru-RU" b="1" dirty="0"/>
              <a:t> </a:t>
            </a:r>
            <a:r>
              <a:rPr lang="ru-RU" b="1" dirty="0" err="1"/>
              <a:t>Кіровоградської</a:t>
            </a:r>
            <a:r>
              <a:rPr lang="ru-RU" b="1" dirty="0"/>
              <a:t> </a:t>
            </a:r>
            <a:r>
              <a:rPr lang="ru-RU" b="1" dirty="0" err="1"/>
              <a:t>області</a:t>
            </a:r>
            <a:r>
              <a:rPr lang="ru-RU" b="1" dirty="0"/>
              <a:t>). </a:t>
            </a:r>
            <a:r>
              <a:rPr lang="ru-RU" b="1" dirty="0" err="1"/>
              <a:t>Навчався</a:t>
            </a:r>
            <a:r>
              <a:rPr lang="ru-RU" b="1" dirty="0"/>
              <a:t> у </a:t>
            </a:r>
            <a:r>
              <a:rPr lang="ru-RU" b="1" dirty="0" err="1"/>
              <a:t>сільській</a:t>
            </a:r>
            <a:r>
              <a:rPr lang="ru-RU" b="1" dirty="0"/>
              <a:t> </a:t>
            </a:r>
            <a:r>
              <a:rPr lang="ru-RU" b="1" dirty="0" err="1"/>
              <a:t>народній</a:t>
            </a:r>
            <a:r>
              <a:rPr lang="ru-RU" b="1" dirty="0"/>
              <a:t> </a:t>
            </a:r>
            <a:r>
              <a:rPr lang="ru-RU" b="1" dirty="0" err="1"/>
              <a:t>школі</a:t>
            </a:r>
            <a:r>
              <a:rPr lang="ru-RU" b="1" dirty="0"/>
              <a:t>, </a:t>
            </a:r>
            <a:r>
              <a:rPr lang="ru-RU" b="1" dirty="0" err="1"/>
              <a:t>згодом</a:t>
            </a:r>
            <a:r>
              <a:rPr lang="ru-RU" b="1" dirty="0"/>
              <a:t> у </a:t>
            </a:r>
            <a:r>
              <a:rPr lang="ru-RU" b="1" dirty="0" err="1"/>
              <a:t>Єлисаветградській</a:t>
            </a:r>
            <a:r>
              <a:rPr lang="ru-RU" b="1" dirty="0"/>
              <a:t> </a:t>
            </a:r>
            <a:r>
              <a:rPr lang="ru-RU" b="1" dirty="0" err="1"/>
              <a:t>гімназії</a:t>
            </a:r>
            <a:r>
              <a:rPr lang="ru-RU" b="1" dirty="0"/>
              <a:t>, на </a:t>
            </a:r>
            <a:r>
              <a:rPr lang="ru-RU" b="1" dirty="0" err="1"/>
              <a:t>юридичному</a:t>
            </a:r>
            <a:r>
              <a:rPr lang="ru-RU" b="1" dirty="0"/>
              <a:t> </a:t>
            </a:r>
            <a:r>
              <a:rPr lang="ru-RU" b="1" dirty="0" err="1"/>
              <a:t>факультеті</a:t>
            </a:r>
            <a:r>
              <a:rPr lang="ru-RU" b="1" dirty="0"/>
              <a:t> </a:t>
            </a:r>
            <a:r>
              <a:rPr lang="ru-RU" b="1" dirty="0" err="1"/>
              <a:t>Київського</a:t>
            </a:r>
            <a:r>
              <a:rPr lang="ru-RU" b="1" dirty="0"/>
              <a:t> </a:t>
            </a:r>
            <a:r>
              <a:rPr lang="ru-RU" b="1" dirty="0" err="1"/>
              <a:t>університету</a:t>
            </a:r>
            <a:r>
              <a:rPr lang="ru-RU" b="1" dirty="0"/>
              <a:t>. Брав участь у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Революційної</a:t>
            </a:r>
            <a:r>
              <a:rPr lang="ru-RU" b="1" dirty="0"/>
              <a:t> </a:t>
            </a:r>
            <a:r>
              <a:rPr lang="ru-RU" b="1" dirty="0" err="1"/>
              <a:t>української</a:t>
            </a:r>
            <a:r>
              <a:rPr lang="ru-RU" b="1" dirty="0"/>
              <a:t> </a:t>
            </a:r>
            <a:r>
              <a:rPr lang="ru-RU" b="1" dirty="0" err="1"/>
              <a:t>партії</a:t>
            </a:r>
            <a:r>
              <a:rPr lang="ru-RU" b="1" dirty="0"/>
              <a:t>, </a:t>
            </a:r>
            <a:r>
              <a:rPr lang="ru-RU" b="1" dirty="0" err="1"/>
              <a:t>потім</a:t>
            </a:r>
            <a:r>
              <a:rPr lang="ru-RU" b="1" dirty="0"/>
              <a:t> УСДРП.</a:t>
            </a:r>
            <a:endParaRPr lang="ru-RU" dirty="0"/>
          </a:p>
        </p:txBody>
      </p:sp>
      <p:pic>
        <p:nvPicPr>
          <p:cNvPr id="1026" name="Picture 2" descr="C:\Users\liza\Desktop\3599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64223"/>
            <a:ext cx="2911574" cy="346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655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3610744" cy="590705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К</a:t>
            </a:r>
            <a:r>
              <a:rPr lang="ru-RU" dirty="0" err="1" smtClean="0"/>
              <a:t>ирило</a:t>
            </a:r>
            <a:r>
              <a:rPr lang="ru-RU" dirty="0" smtClean="0"/>
              <a:t> </a:t>
            </a:r>
            <a:r>
              <a:rPr lang="ru-RU" dirty="0" err="1"/>
              <a:t>Васильович</a:t>
            </a:r>
            <a:r>
              <a:rPr lang="ru-RU" dirty="0"/>
              <a:t>, </a:t>
            </a:r>
            <a:r>
              <a:rPr lang="ru-RU" dirty="0" err="1"/>
              <a:t>безземельний</a:t>
            </a:r>
            <a:r>
              <a:rPr lang="ru-RU" dirty="0"/>
              <a:t> селянин, </a:t>
            </a:r>
            <a:r>
              <a:rPr lang="ru-RU" dirty="0" err="1"/>
              <a:t>був</a:t>
            </a:r>
            <a:r>
              <a:rPr lang="ru-RU" dirty="0"/>
              <a:t> наймитом при </a:t>
            </a:r>
            <a:r>
              <a:rPr lang="ru-RU" dirty="0" err="1"/>
              <a:t>економії</a:t>
            </a:r>
            <a:r>
              <a:rPr lang="ru-RU" dirty="0"/>
              <a:t> </a:t>
            </a:r>
            <a:r>
              <a:rPr lang="ru-RU" dirty="0" err="1"/>
              <a:t>поміщика</a:t>
            </a:r>
            <a:r>
              <a:rPr lang="ru-RU" dirty="0"/>
              <a:t> </a:t>
            </a:r>
            <a:r>
              <a:rPr lang="ru-RU" dirty="0" err="1"/>
              <a:t>Бодіско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Мати</a:t>
            </a:r>
            <a:r>
              <a:rPr lang="ru-RU" dirty="0"/>
              <a:t>, </a:t>
            </a:r>
            <a:r>
              <a:rPr lang="ru-RU" dirty="0" err="1"/>
              <a:t>Докія</a:t>
            </a:r>
            <a:r>
              <a:rPr lang="ru-RU" dirty="0"/>
              <a:t> Павленко,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мала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- </a:t>
            </a:r>
            <a:r>
              <a:rPr lang="ru-RU" dirty="0" err="1"/>
              <a:t>Андрія</a:t>
            </a:r>
            <a:r>
              <a:rPr lang="ru-RU" dirty="0"/>
              <a:t>, Василя, </a:t>
            </a:r>
            <a:r>
              <a:rPr lang="ru-RU" dirty="0" err="1"/>
              <a:t>Марію</a:t>
            </a:r>
            <a:r>
              <a:rPr lang="ru-RU" dirty="0"/>
              <a:t>.</a:t>
            </a:r>
          </a:p>
        </p:txBody>
      </p:sp>
      <p:pic>
        <p:nvPicPr>
          <p:cNvPr id="2050" name="Picture 2" descr="C:\Users\liza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4664"/>
            <a:ext cx="3482752" cy="541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61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7588696" cy="61230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○</a:t>
            </a:r>
            <a:r>
              <a:rPr lang="ru-RU" dirty="0"/>
              <a:t> </a:t>
            </a:r>
            <a:r>
              <a:rPr lang="ru-RU" dirty="0" err="1"/>
              <a:t>Хлопця</a:t>
            </a:r>
            <a:r>
              <a:rPr lang="ru-RU" dirty="0"/>
              <a:t> </a:t>
            </a:r>
            <a:r>
              <a:rPr lang="ru-RU" dirty="0" err="1"/>
              <a:t>оточував</a:t>
            </a:r>
            <a:r>
              <a:rPr lang="ru-RU" dirty="0"/>
              <a:t> </a:t>
            </a:r>
            <a:r>
              <a:rPr lang="ru-RU" dirty="0" err="1"/>
              <a:t>строкатий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і </a:t>
            </a:r>
            <a:r>
              <a:rPr lang="ru-RU" dirty="0" err="1"/>
              <a:t>враження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сильними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так </a:t>
            </a:r>
            <a:r>
              <a:rPr lang="ru-RU" dirty="0" err="1"/>
              <a:t>напише</a:t>
            </a:r>
            <a:r>
              <a:rPr lang="ru-RU" dirty="0"/>
              <a:t>: "Ви </a:t>
            </a:r>
            <a:r>
              <a:rPr lang="ru-RU" dirty="0" err="1"/>
              <a:t>уявіть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: я </a:t>
            </a:r>
            <a:r>
              <a:rPr lang="ru-RU" dirty="0" err="1"/>
              <a:t>родився</a:t>
            </a:r>
            <a:r>
              <a:rPr lang="ru-RU" dirty="0"/>
              <a:t> в степах. Ви </a:t>
            </a:r>
            <a:r>
              <a:rPr lang="ru-RU" dirty="0" err="1"/>
              <a:t>розумієте</a:t>
            </a:r>
            <a:r>
              <a:rPr lang="ru-RU" dirty="0"/>
              <a:t>, добре </a:t>
            </a:r>
            <a:r>
              <a:rPr lang="ru-RU" dirty="0" err="1"/>
              <a:t>розумієте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то значить "в степах?" Там, перш </a:t>
            </a:r>
            <a:r>
              <a:rPr lang="ru-RU" dirty="0" err="1"/>
              <a:t>усього</a:t>
            </a:r>
            <a:r>
              <a:rPr lang="ru-RU" dirty="0"/>
              <a:t>,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хапливості</a:t>
            </a:r>
            <a:r>
              <a:rPr lang="ru-RU" dirty="0"/>
              <a:t>. Там люди,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їздять</a:t>
            </a:r>
            <a:r>
              <a:rPr lang="ru-RU" dirty="0"/>
              <a:t> волами. </a:t>
            </a:r>
            <a:r>
              <a:rPr lang="ru-RU" dirty="0" err="1"/>
              <a:t>Запряжуть</a:t>
            </a:r>
            <a:r>
              <a:rPr lang="ru-RU" dirty="0"/>
              <a:t> у великий, </a:t>
            </a:r>
            <a:r>
              <a:rPr lang="ru-RU" dirty="0" err="1"/>
              <a:t>поважний</a:t>
            </a:r>
            <a:r>
              <a:rPr lang="ru-RU" dirty="0"/>
              <a:t> </a:t>
            </a:r>
            <a:r>
              <a:rPr lang="ru-RU" dirty="0" err="1"/>
              <a:t>віз</a:t>
            </a:r>
            <a:r>
              <a:rPr lang="ru-RU" dirty="0"/>
              <a:t> пару </a:t>
            </a:r>
            <a:r>
              <a:rPr lang="ru-RU" dirty="0" err="1"/>
              <a:t>волів</a:t>
            </a:r>
            <a:r>
              <a:rPr lang="ru-RU" dirty="0"/>
              <a:t>, </a:t>
            </a:r>
            <a:r>
              <a:rPr lang="ru-RU" dirty="0" err="1"/>
              <a:t>покладуть</a:t>
            </a:r>
            <a:r>
              <a:rPr lang="ru-RU" dirty="0"/>
              <a:t> </a:t>
            </a:r>
            <a:r>
              <a:rPr lang="ru-RU" dirty="0" err="1"/>
              <a:t>надію</a:t>
            </a:r>
            <a:r>
              <a:rPr lang="ru-RU" dirty="0"/>
              <a:t> на Бога і </a:t>
            </a:r>
            <a:r>
              <a:rPr lang="ru-RU" dirty="0" err="1"/>
              <a:t>їдуть</a:t>
            </a:r>
            <a:r>
              <a:rPr lang="ru-RU" dirty="0"/>
              <a:t>. Воли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ступають</a:t>
            </a:r>
            <a:r>
              <a:rPr lang="ru-RU" dirty="0"/>
              <a:t>, земля ходить круг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творять</a:t>
            </a:r>
            <a:r>
              <a:rPr lang="ru-RU" dirty="0"/>
              <a:t> свою путь, а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на </a:t>
            </a:r>
            <a:r>
              <a:rPr lang="ru-RU" dirty="0" err="1"/>
              <a:t>возі</a:t>
            </a:r>
            <a:r>
              <a:rPr lang="ru-RU" dirty="0"/>
              <a:t> і </a:t>
            </a:r>
            <a:r>
              <a:rPr lang="ru-RU" dirty="0" err="1"/>
              <a:t>їде</a:t>
            </a:r>
            <a:r>
              <a:rPr lang="ru-RU" dirty="0"/>
              <a:t>.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засне</a:t>
            </a:r>
            <a:r>
              <a:rPr lang="ru-RU" dirty="0"/>
              <a:t>,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підкусить</a:t>
            </a:r>
            <a:r>
              <a:rPr lang="ru-RU" dirty="0"/>
              <a:t>, </a:t>
            </a:r>
            <a:r>
              <a:rPr lang="ru-RU" dirty="0" err="1"/>
              <a:t>пройдеться</a:t>
            </a:r>
            <a:r>
              <a:rPr lang="ru-RU" dirty="0"/>
              <a:t> з </a:t>
            </a:r>
            <a:r>
              <a:rPr lang="ru-RU" dirty="0" err="1"/>
              <a:t>батіжком</a:t>
            </a:r>
            <a:r>
              <a:rPr lang="ru-RU" dirty="0"/>
              <a:t> наперед, </a:t>
            </a:r>
            <a:r>
              <a:rPr lang="ru-RU" dirty="0" err="1"/>
              <a:t>підожде</a:t>
            </a:r>
            <a:r>
              <a:rPr lang="ru-RU" dirty="0"/>
              <a:t> </a:t>
            </a:r>
            <a:r>
              <a:rPr lang="ru-RU" dirty="0" err="1"/>
              <a:t>волів</a:t>
            </a:r>
            <a:r>
              <a:rPr lang="ru-RU" dirty="0"/>
              <a:t>, </a:t>
            </a:r>
            <a:r>
              <a:rPr lang="ru-RU" dirty="0" err="1"/>
              <a:t>крикне</a:t>
            </a:r>
            <a:r>
              <a:rPr lang="ru-RU" dirty="0"/>
              <a:t> </a:t>
            </a:r>
            <a:r>
              <a:rPr lang="ru-RU" dirty="0" err="1"/>
              <a:t>задумливо</a:t>
            </a:r>
            <a:r>
              <a:rPr lang="ru-RU" dirty="0"/>
              <a:t> "гей!" і </a:t>
            </a:r>
            <a:r>
              <a:rPr lang="ru-RU" dirty="0" err="1"/>
              <a:t>знов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поважно</a:t>
            </a:r>
            <a:r>
              <a:rPr lang="ru-RU" dirty="0"/>
              <a:t> </a:t>
            </a:r>
            <a:r>
              <a:rPr lang="ru-RU" dirty="0" err="1"/>
              <a:t>піде</a:t>
            </a:r>
            <a:r>
              <a:rPr lang="ru-RU" dirty="0"/>
              <a:t> </a:t>
            </a:r>
            <a:r>
              <a:rPr lang="ru-RU" dirty="0" err="1"/>
              <a:t>уперед</a:t>
            </a:r>
            <a:r>
              <a:rPr lang="ru-RU" dirty="0"/>
              <a:t>...</a:t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○А </a:t>
            </a:r>
            <a:r>
              <a:rPr lang="ru-RU" dirty="0" err="1"/>
              <a:t>навкруги</a:t>
            </a:r>
            <a:r>
              <a:rPr lang="ru-RU" dirty="0"/>
              <a:t> </a:t>
            </a:r>
            <a:r>
              <a:rPr lang="ru-RU" dirty="0" err="1"/>
              <a:t>теплий</a:t>
            </a:r>
            <a:r>
              <a:rPr lang="ru-RU" dirty="0"/>
              <a:t> степ та </a:t>
            </a:r>
            <a:r>
              <a:rPr lang="ru-RU" dirty="0" err="1"/>
              <a:t>могили</a:t>
            </a:r>
            <a:r>
              <a:rPr lang="ru-RU" dirty="0"/>
              <a:t>, усе степ та </a:t>
            </a:r>
            <a:r>
              <a:rPr lang="ru-RU" dirty="0" err="1"/>
              <a:t>могили</a:t>
            </a:r>
            <a:r>
              <a:rPr lang="ru-RU" dirty="0"/>
              <a:t>. А над могилами </a:t>
            </a:r>
            <a:r>
              <a:rPr lang="ru-RU" dirty="0" err="1"/>
              <a:t>вгорі</a:t>
            </a:r>
            <a:r>
              <a:rPr lang="ru-RU" dirty="0"/>
              <a:t> кругами </a:t>
            </a:r>
            <a:r>
              <a:rPr lang="ru-RU" dirty="0" err="1"/>
              <a:t>плавають</a:t>
            </a:r>
            <a:r>
              <a:rPr lang="ru-RU" dirty="0"/>
              <a:t> </a:t>
            </a:r>
            <a:r>
              <a:rPr lang="ru-RU" dirty="0" err="1"/>
              <a:t>шуліки</a:t>
            </a:r>
            <a:r>
              <a:rPr lang="ru-RU" dirty="0"/>
              <a:t>; часами, як по дроту, в ярок спуститься </a:t>
            </a:r>
            <a:r>
              <a:rPr lang="ru-RU" dirty="0" err="1"/>
              <a:t>чорногуз</a:t>
            </a:r>
            <a:r>
              <a:rPr lang="ru-RU" dirty="0"/>
              <a:t>, </a:t>
            </a:r>
            <a:r>
              <a:rPr lang="ru-RU" dirty="0" err="1"/>
              <a:t>м'яко</a:t>
            </a:r>
            <a:r>
              <a:rPr lang="ru-RU" dirty="0"/>
              <a:t>, </a:t>
            </a:r>
            <a:r>
              <a:rPr lang="ru-RU" dirty="0" err="1"/>
              <a:t>поважно</a:t>
            </a:r>
            <a:r>
              <a:rPr lang="ru-RU" dirty="0"/>
              <a:t>, не </a:t>
            </a:r>
            <a:r>
              <a:rPr lang="ru-RU" dirty="0" err="1"/>
              <a:t>хапаючись</a:t>
            </a:r>
            <a:r>
              <a:rPr lang="ru-RU" dirty="0"/>
              <a:t>. Там нема </a:t>
            </a:r>
            <a:r>
              <a:rPr lang="ru-RU" dirty="0" err="1"/>
              <a:t>хапливості</a:t>
            </a:r>
            <a:r>
              <a:rPr lang="ru-RU" dirty="0"/>
              <a:t>. Там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знає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скільки</a:t>
            </a:r>
            <a:r>
              <a:rPr lang="ru-RU" dirty="0"/>
              <a:t> не </a:t>
            </a:r>
            <a:r>
              <a:rPr lang="ru-RU" dirty="0" err="1"/>
              <a:t>хапайся</a:t>
            </a:r>
            <a:r>
              <a:rPr lang="ru-RU" dirty="0"/>
              <a:t> буде небо, та степ, та </a:t>
            </a:r>
            <a:r>
              <a:rPr lang="ru-RU" dirty="0" err="1"/>
              <a:t>могили</a:t>
            </a:r>
            <a:r>
              <a:rPr lang="ru-RU" dirty="0"/>
              <a:t>. І тому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, не </a:t>
            </a:r>
            <a:r>
              <a:rPr lang="ru-RU" dirty="0" err="1"/>
              <a:t>псуючи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хапливістю</a:t>
            </a:r>
            <a:r>
              <a:rPr lang="ru-RU" dirty="0"/>
              <a:t>, і </a:t>
            </a:r>
            <a:r>
              <a:rPr lang="ru-RU" dirty="0" err="1"/>
              <a:t>нарешті</a:t>
            </a:r>
            <a:r>
              <a:rPr lang="ru-RU" dirty="0"/>
              <a:t> </a:t>
            </a:r>
            <a:r>
              <a:rPr lang="ru-RU" dirty="0" err="1"/>
              <a:t>приїжджає</a:t>
            </a:r>
            <a:r>
              <a:rPr lang="ru-RU" dirty="0"/>
              <a:t> </a:t>
            </a:r>
            <a:r>
              <a:rPr lang="ru-RU" dirty="0" err="1"/>
              <a:t>туди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треба.</a:t>
            </a:r>
            <a:br>
              <a:rPr lang="ru-RU" dirty="0"/>
            </a:br>
            <a:r>
              <a:rPr lang="ru-RU" dirty="0" err="1"/>
              <a:t>Отже</a:t>
            </a:r>
            <a:r>
              <a:rPr lang="ru-RU" dirty="0"/>
              <a:t>, я </a:t>
            </a:r>
            <a:r>
              <a:rPr lang="ru-RU" dirty="0" err="1"/>
              <a:t>виріс</a:t>
            </a:r>
            <a:r>
              <a:rPr lang="ru-RU" dirty="0"/>
              <a:t> у тих степах, з </a:t>
            </a:r>
            <a:r>
              <a:rPr lang="ru-RU" dirty="0" err="1"/>
              <a:t>тими</a:t>
            </a:r>
            <a:r>
              <a:rPr lang="ru-RU" dirty="0"/>
              <a:t> волами, </a:t>
            </a:r>
            <a:r>
              <a:rPr lang="ru-RU" dirty="0" err="1"/>
              <a:t>шуліками</a:t>
            </a:r>
            <a:r>
              <a:rPr lang="ru-RU" dirty="0"/>
              <a:t>, </a:t>
            </a:r>
            <a:r>
              <a:rPr lang="ru-RU" dirty="0" err="1"/>
              <a:t>задуманими</a:t>
            </a:r>
            <a:r>
              <a:rPr lang="ru-RU" dirty="0"/>
              <a:t> могилами. </a:t>
            </a:r>
            <a:r>
              <a:rPr lang="ru-RU" dirty="0" err="1"/>
              <a:t>Вечорами</a:t>
            </a:r>
            <a:r>
              <a:rPr lang="ru-RU" dirty="0"/>
              <a:t> я </a:t>
            </a:r>
            <a:r>
              <a:rPr lang="ru-RU" dirty="0" err="1"/>
              <a:t>слухав</a:t>
            </a:r>
            <a:r>
              <a:rPr lang="ru-RU" dirty="0"/>
              <a:t>, як </a:t>
            </a:r>
            <a:r>
              <a:rPr lang="ru-RU" dirty="0" err="1"/>
              <a:t>співали</a:t>
            </a:r>
            <a:r>
              <a:rPr lang="ru-RU" dirty="0"/>
              <a:t> </a:t>
            </a:r>
            <a:r>
              <a:rPr lang="ru-RU" dirty="0" err="1"/>
              <a:t>журавлі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криниць</a:t>
            </a:r>
            <a:r>
              <a:rPr lang="ru-RU" dirty="0"/>
              <a:t> у ярах, а </a:t>
            </a:r>
            <a:r>
              <a:rPr lang="ru-RU" dirty="0" err="1"/>
              <a:t>удень</a:t>
            </a:r>
            <a:r>
              <a:rPr lang="ru-RU" dirty="0"/>
              <a:t> ширина </a:t>
            </a:r>
            <a:r>
              <a:rPr lang="ru-RU" dirty="0" err="1"/>
              <a:t>степів</a:t>
            </a:r>
            <a:r>
              <a:rPr lang="ru-RU" dirty="0"/>
              <a:t> </a:t>
            </a:r>
            <a:r>
              <a:rPr lang="ru-RU" dirty="0" err="1"/>
              <a:t>навівала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безкрайності</a:t>
            </a:r>
            <a:r>
              <a:rPr lang="ru-RU" dirty="0"/>
              <a:t>. В тих </a:t>
            </a:r>
            <a:r>
              <a:rPr lang="ru-RU" dirty="0" err="1"/>
              <a:t>теплих</a:t>
            </a:r>
            <a:r>
              <a:rPr lang="ru-RU" dirty="0"/>
              <a:t> степах </a:t>
            </a:r>
            <a:r>
              <a:rPr lang="ru-RU" dirty="0" err="1"/>
              <a:t>виробилась</a:t>
            </a:r>
            <a:r>
              <a:rPr lang="ru-RU" dirty="0"/>
              <a:t> кров моя і душа моя." </a:t>
            </a:r>
          </a:p>
        </p:txBody>
      </p:sp>
    </p:spTree>
    <p:extLst>
      <p:ext uri="{BB962C8B-B14F-4D97-AF65-F5344CB8AC3E}">
        <p14:creationId xmlns:p14="http://schemas.microsoft.com/office/powerpoint/2010/main" val="290748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5338936" cy="61950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Дитинство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Винниченка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відтворити</a:t>
            </a:r>
            <a:r>
              <a:rPr lang="ru-RU" dirty="0"/>
              <a:t> з </a:t>
            </a:r>
            <a:r>
              <a:rPr lang="ru-RU" dirty="0" err="1"/>
              <a:t>розповідей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Йдеться</a:t>
            </a:r>
            <a:r>
              <a:rPr lang="ru-RU" dirty="0"/>
              <a:t> в них про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ранню</a:t>
            </a:r>
            <a:r>
              <a:rPr lang="ru-RU" dirty="0"/>
              <a:t> пору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Винниченка</a:t>
            </a:r>
            <a:r>
              <a:rPr lang="ru-RU" dirty="0"/>
              <a:t> -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нахили</a:t>
            </a:r>
            <a:r>
              <a:rPr lang="ru-RU" dirty="0"/>
              <a:t>, </a:t>
            </a:r>
            <a:r>
              <a:rPr lang="ru-RU" dirty="0" err="1"/>
              <a:t>пригоди</a:t>
            </a:r>
            <a:r>
              <a:rPr lang="ru-RU" dirty="0"/>
              <a:t>, </a:t>
            </a:r>
            <a:r>
              <a:rPr lang="ru-RU" dirty="0" err="1"/>
              <a:t>ігри</a:t>
            </a:r>
            <a:r>
              <a:rPr lang="ru-RU" dirty="0"/>
              <a:t>, </a:t>
            </a:r>
            <a:r>
              <a:rPr lang="ru-RU" dirty="0" err="1"/>
              <a:t>оточення</a:t>
            </a:r>
            <a:r>
              <a:rPr lang="ru-RU" dirty="0"/>
              <a:t>. Ось, </a:t>
            </a:r>
            <a:r>
              <a:rPr lang="ru-RU" dirty="0" err="1"/>
              <a:t>скажімо</a:t>
            </a:r>
            <a:r>
              <a:rPr lang="ru-RU" dirty="0"/>
              <a:t>,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родинного</a:t>
            </a:r>
            <a:r>
              <a:rPr lang="ru-RU" dirty="0"/>
              <a:t> "</a:t>
            </a:r>
            <a:r>
              <a:rPr lang="ru-RU" dirty="0" err="1"/>
              <a:t>гнізда</a:t>
            </a:r>
            <a:r>
              <a:rPr lang="ru-RU" dirty="0"/>
              <a:t>" </a:t>
            </a:r>
            <a:r>
              <a:rPr lang="ru-RU" dirty="0" err="1"/>
              <a:t>Винниченків</a:t>
            </a:r>
            <a:r>
              <a:rPr lang="ru-RU" dirty="0"/>
              <a:t>: "</a:t>
            </a:r>
            <a:r>
              <a:rPr lang="ru-RU" dirty="0" err="1"/>
              <a:t>Маленька</a:t>
            </a:r>
            <a:r>
              <a:rPr lang="ru-RU" dirty="0"/>
              <a:t> хата, </a:t>
            </a:r>
            <a:r>
              <a:rPr lang="ru-RU" dirty="0" err="1"/>
              <a:t>власна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жила родина, на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вулиці</a:t>
            </a:r>
            <a:r>
              <a:rPr lang="ru-RU" dirty="0"/>
              <a:t>, у </a:t>
            </a:r>
            <a:r>
              <a:rPr lang="ru-RU" dirty="0" err="1"/>
              <a:t>Єлисаветграді</a:t>
            </a:r>
            <a:r>
              <a:rPr lang="ru-RU" dirty="0"/>
              <a:t>, й де </a:t>
            </a:r>
            <a:r>
              <a:rPr lang="ru-RU" dirty="0" err="1"/>
              <a:t>народився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, мала </a:t>
            </a:r>
            <a:r>
              <a:rPr lang="ru-RU" dirty="0" err="1"/>
              <a:t>двір</a:t>
            </a:r>
            <a:r>
              <a:rPr lang="ru-RU" dirty="0"/>
              <a:t> і садок. У </a:t>
            </a:r>
            <a:r>
              <a:rPr lang="ru-RU" dirty="0" err="1"/>
              <a:t>дворі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, маленький </a:t>
            </a:r>
            <a:r>
              <a:rPr lang="ru-RU" dirty="0" err="1"/>
              <a:t>павільйон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жили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єврейські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, і стояв амбар, де </a:t>
            </a:r>
            <a:r>
              <a:rPr lang="ru-RU" dirty="0" err="1"/>
              <a:t>зсипався</a:t>
            </a:r>
            <a:r>
              <a:rPr lang="ru-RU" dirty="0"/>
              <a:t> </a:t>
            </a:r>
            <a:r>
              <a:rPr lang="ru-RU" dirty="0" err="1"/>
              <a:t>хліб</a:t>
            </a:r>
            <a:r>
              <a:rPr lang="ru-RU" dirty="0"/>
              <a:t> та </a:t>
            </a:r>
            <a:r>
              <a:rPr lang="ru-RU" dirty="0" err="1"/>
              <a:t>тримався</a:t>
            </a:r>
            <a:r>
              <a:rPr lang="ru-RU" dirty="0"/>
              <a:t> коник Мальчик. Були </a:t>
            </a:r>
            <a:r>
              <a:rPr lang="ru-RU" dirty="0" err="1"/>
              <a:t>дві</a:t>
            </a:r>
            <a:r>
              <a:rPr lang="ru-RU" dirty="0"/>
              <a:t> собаки: </a:t>
            </a:r>
            <a:r>
              <a:rPr lang="ru-RU" dirty="0" err="1"/>
              <a:t>Жулька</a:t>
            </a:r>
            <a:r>
              <a:rPr lang="ru-RU" dirty="0"/>
              <a:t> і </a:t>
            </a:r>
            <a:r>
              <a:rPr lang="ru-RU" dirty="0" err="1"/>
              <a:t>Кадон</a:t>
            </a:r>
            <a:r>
              <a:rPr lang="ru-RU" dirty="0" smtClean="0"/>
              <a:t>".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Неподалік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батьківського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- </a:t>
            </a:r>
            <a:r>
              <a:rPr lang="ru-RU" dirty="0" err="1"/>
              <a:t>річка</a:t>
            </a:r>
            <a:r>
              <a:rPr lang="ru-RU" dirty="0"/>
              <a:t> </a:t>
            </a:r>
            <a:r>
              <a:rPr lang="ru-RU" dirty="0" err="1"/>
              <a:t>Інгул</a:t>
            </a:r>
            <a:r>
              <a:rPr lang="ru-RU" dirty="0"/>
              <a:t>, вали </a:t>
            </a:r>
            <a:r>
              <a:rPr lang="ru-RU" dirty="0" err="1"/>
              <a:t>старої</a:t>
            </a:r>
            <a:r>
              <a:rPr lang="ru-RU" dirty="0"/>
              <a:t> </a:t>
            </a:r>
            <a:r>
              <a:rPr lang="ru-RU" dirty="0" err="1"/>
              <a:t>фортеці</a:t>
            </a:r>
            <a:r>
              <a:rPr lang="ru-RU" dirty="0"/>
              <a:t>, великий </a:t>
            </a:r>
            <a:r>
              <a:rPr lang="ru-RU" dirty="0" err="1"/>
              <a:t>міський</a:t>
            </a:r>
            <a:r>
              <a:rPr lang="ru-RU" dirty="0"/>
              <a:t> сад. </a:t>
            </a:r>
            <a:r>
              <a:rPr lang="ru-RU" dirty="0" err="1"/>
              <a:t>Улюблені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розваг</a:t>
            </a:r>
            <a:r>
              <a:rPr lang="ru-RU" dirty="0"/>
              <a:t> та </a:t>
            </a:r>
            <a:r>
              <a:rPr lang="ru-RU" dirty="0" err="1"/>
              <a:t>ігор</a:t>
            </a:r>
            <a:r>
              <a:rPr lang="ru-RU" dirty="0"/>
              <a:t>. "</a:t>
            </a:r>
            <a:r>
              <a:rPr lang="ru-RU" dirty="0" err="1"/>
              <a:t>Грали</a:t>
            </a:r>
            <a:r>
              <a:rPr lang="ru-RU" dirty="0"/>
              <a:t> в </a:t>
            </a:r>
            <a:r>
              <a:rPr lang="ru-RU" dirty="0" err="1"/>
              <a:t>ґудзики</a:t>
            </a:r>
            <a:r>
              <a:rPr lang="ru-RU" dirty="0"/>
              <a:t>, </a:t>
            </a:r>
            <a:r>
              <a:rPr lang="ru-RU" dirty="0" err="1"/>
              <a:t>цурки</a:t>
            </a:r>
            <a:r>
              <a:rPr lang="ru-RU" dirty="0"/>
              <a:t>, запускали </a:t>
            </a:r>
            <a:r>
              <a:rPr lang="ru-RU" dirty="0" err="1"/>
              <a:t>голубів</a:t>
            </a:r>
            <a:r>
              <a:rPr lang="ru-RU" dirty="0"/>
              <a:t>, </a:t>
            </a:r>
            <a:r>
              <a:rPr lang="ru-RU" dirty="0" err="1"/>
              <a:t>купалися</a:t>
            </a:r>
            <a:r>
              <a:rPr lang="ru-RU" dirty="0"/>
              <a:t> в </a:t>
            </a:r>
            <a:r>
              <a:rPr lang="ru-RU" dirty="0" err="1"/>
              <a:t>Інгулі</a:t>
            </a:r>
            <a:r>
              <a:rPr lang="ru-RU" dirty="0"/>
              <a:t>, </a:t>
            </a:r>
            <a:r>
              <a:rPr lang="ru-RU" dirty="0" err="1"/>
              <a:t>шукали</a:t>
            </a:r>
            <a:r>
              <a:rPr lang="ru-RU" dirty="0"/>
              <a:t> </a:t>
            </a:r>
            <a:r>
              <a:rPr lang="ru-RU" dirty="0" err="1"/>
              <a:t>пташині</a:t>
            </a:r>
            <a:r>
              <a:rPr lang="ru-RU" dirty="0"/>
              <a:t> </a:t>
            </a:r>
            <a:r>
              <a:rPr lang="ru-RU" dirty="0" err="1"/>
              <a:t>гнізда</a:t>
            </a:r>
            <a:r>
              <a:rPr lang="ru-RU" dirty="0"/>
              <a:t> й </a:t>
            </a:r>
            <a:r>
              <a:rPr lang="ru-RU" dirty="0" err="1"/>
              <a:t>скарби</a:t>
            </a:r>
            <a:r>
              <a:rPr lang="ru-RU" dirty="0"/>
              <a:t>, </a:t>
            </a:r>
            <a:r>
              <a:rPr lang="ru-RU" dirty="0" err="1"/>
              <a:t>каталися</a:t>
            </a:r>
            <a:r>
              <a:rPr lang="ru-RU" dirty="0"/>
              <a:t> на </a:t>
            </a:r>
            <a:r>
              <a:rPr lang="ru-RU" dirty="0" err="1"/>
              <a:t>ковзанах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з тих </a:t>
            </a:r>
            <a:r>
              <a:rPr lang="ru-RU" dirty="0" err="1"/>
              <a:t>розваг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ризиковані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liza\Desktop\28.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56792"/>
            <a:ext cx="2655775" cy="374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752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924944"/>
            <a:ext cx="2736304" cy="36917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/>
              <a:t>Перепливаючи</a:t>
            </a:r>
            <a:r>
              <a:rPr lang="ru-RU" dirty="0"/>
              <a:t> </a:t>
            </a:r>
            <a:r>
              <a:rPr lang="ru-RU" dirty="0" err="1"/>
              <a:t>якось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дорослими</a:t>
            </a:r>
            <a:r>
              <a:rPr lang="ru-RU" dirty="0"/>
              <a:t> широкий ставок,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ледь</a:t>
            </a:r>
            <a:r>
              <a:rPr lang="ru-RU" dirty="0"/>
              <a:t> не </a:t>
            </a:r>
            <a:r>
              <a:rPr lang="ru-RU" dirty="0" err="1"/>
              <a:t>втопився</a:t>
            </a:r>
            <a:r>
              <a:rPr lang="ru-RU" dirty="0"/>
              <a:t>, але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урятований</a:t>
            </a:r>
            <a:r>
              <a:rPr lang="ru-RU" dirty="0"/>
              <a:t> старшими. </a:t>
            </a:r>
            <a:r>
              <a:rPr lang="ru-RU" dirty="0" err="1"/>
              <a:t>Іншого</a:t>
            </a:r>
            <a:r>
              <a:rPr lang="ru-RU" dirty="0"/>
              <a:t> разу мчав верхи на </a:t>
            </a:r>
            <a:r>
              <a:rPr lang="ru-RU" dirty="0" err="1"/>
              <a:t>коні</a:t>
            </a:r>
            <a:r>
              <a:rPr lang="ru-RU" dirty="0"/>
              <a:t> </a:t>
            </a:r>
            <a:r>
              <a:rPr lang="ru-RU" dirty="0" err="1"/>
              <a:t>попереду</a:t>
            </a:r>
            <a:r>
              <a:rPr lang="ru-RU" dirty="0"/>
              <a:t> табуна - </a:t>
            </a:r>
            <a:r>
              <a:rPr lang="ru-RU" dirty="0" err="1"/>
              <a:t>кінь</a:t>
            </a:r>
            <a:r>
              <a:rPr lang="ru-RU" dirty="0"/>
              <a:t> </a:t>
            </a:r>
            <a:r>
              <a:rPr lang="ru-RU" dirty="0" err="1"/>
              <a:t>злякався</a:t>
            </a:r>
            <a:r>
              <a:rPr lang="ru-RU" dirty="0"/>
              <a:t> </a:t>
            </a:r>
            <a:r>
              <a:rPr lang="ru-RU" dirty="0" err="1"/>
              <a:t>чогось</a:t>
            </a:r>
            <a:r>
              <a:rPr lang="ru-RU" dirty="0"/>
              <a:t>, скинув малого вершника. </a:t>
            </a:r>
            <a:r>
              <a:rPr lang="ru-RU" dirty="0" err="1"/>
              <a:t>Пощастило</a:t>
            </a:r>
            <a:r>
              <a:rPr lang="ru-RU" dirty="0"/>
              <a:t>: </a:t>
            </a:r>
            <a:r>
              <a:rPr lang="ru-RU" dirty="0" err="1"/>
              <a:t>коні</a:t>
            </a:r>
            <a:r>
              <a:rPr lang="ru-RU" dirty="0"/>
              <a:t>, </a:t>
            </a:r>
            <a:r>
              <a:rPr lang="ru-RU" dirty="0" err="1"/>
              <a:t>пролітаючи</a:t>
            </a:r>
            <a:r>
              <a:rPr lang="ru-RU" dirty="0"/>
              <a:t> степом, не </a:t>
            </a:r>
            <a:r>
              <a:rPr lang="ru-RU" dirty="0" err="1"/>
              <a:t>зачепили</a:t>
            </a:r>
            <a:r>
              <a:rPr lang="ru-RU" dirty="0"/>
              <a:t> хлопчика </a:t>
            </a:r>
            <a:r>
              <a:rPr lang="ru-RU" dirty="0" err="1"/>
              <a:t>копитами</a:t>
            </a:r>
            <a:r>
              <a:rPr lang="ru-RU" dirty="0"/>
              <a:t>.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якось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подорож</a:t>
            </a:r>
            <a:r>
              <a:rPr lang="ru-RU" dirty="0"/>
              <a:t> на </a:t>
            </a:r>
            <a:r>
              <a:rPr lang="ru-RU" dirty="0" err="1"/>
              <a:t>ковзанах</a:t>
            </a:r>
            <a:r>
              <a:rPr lang="ru-RU" dirty="0"/>
              <a:t> по </a:t>
            </a:r>
            <a:r>
              <a:rPr lang="ru-RU" dirty="0" err="1"/>
              <a:t>льоду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аж до Новомиргорода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 сорок, не </a:t>
            </a:r>
            <a:r>
              <a:rPr lang="ru-RU" dirty="0" err="1"/>
              <a:t>менше</a:t>
            </a:r>
            <a:r>
              <a:rPr lang="ru-RU" dirty="0"/>
              <a:t>."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0"/>
            <a:ext cx="54543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скарбниці</a:t>
            </a:r>
            <a:r>
              <a:rPr lang="ru-RU" dirty="0"/>
              <a:t> </a:t>
            </a:r>
            <a:r>
              <a:rPr lang="ru-RU" dirty="0" err="1"/>
              <a:t>спогадів</a:t>
            </a:r>
            <a:r>
              <a:rPr lang="ru-RU" dirty="0"/>
              <a:t> пор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дитинство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відіб'ється</a:t>
            </a:r>
            <a:r>
              <a:rPr lang="ru-RU" dirty="0"/>
              <a:t> і на </a:t>
            </a:r>
            <a:r>
              <a:rPr lang="ru-RU" dirty="0" err="1"/>
              <a:t>сторінках</a:t>
            </a:r>
            <a:r>
              <a:rPr lang="ru-RU" dirty="0"/>
              <a:t> </a:t>
            </a:r>
            <a:r>
              <a:rPr lang="ru-RU" dirty="0" err="1"/>
              <a:t>прозових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Винниченка</a:t>
            </a:r>
            <a:r>
              <a:rPr lang="ru-RU" dirty="0"/>
              <a:t>. </a:t>
            </a:r>
            <a:r>
              <a:rPr lang="ru-RU" dirty="0" err="1"/>
              <a:t>Оповіді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зафіксовані</a:t>
            </a:r>
            <a:r>
              <a:rPr lang="ru-RU" dirty="0"/>
              <a:t> </a:t>
            </a:r>
            <a:r>
              <a:rPr lang="ru-RU" dirty="0" err="1"/>
              <a:t>Розалією</a:t>
            </a:r>
            <a:r>
              <a:rPr lang="ru-RU" dirty="0"/>
              <a:t> </a:t>
            </a:r>
            <a:r>
              <a:rPr lang="ru-RU" dirty="0" err="1"/>
              <a:t>Яківною</a:t>
            </a:r>
            <a:r>
              <a:rPr lang="ru-RU" dirty="0"/>
              <a:t> Винниченко,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пору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отроцтва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схожий на ... Федька - </a:t>
            </a:r>
            <a:r>
              <a:rPr lang="ru-RU" dirty="0" err="1"/>
              <a:t>халамидника</a:t>
            </a:r>
            <a:r>
              <a:rPr lang="ru-RU" dirty="0"/>
              <a:t> з </a:t>
            </a:r>
            <a:r>
              <a:rPr lang="ru-RU" dirty="0" err="1"/>
              <a:t>однойменного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, </a:t>
            </a:r>
            <a:r>
              <a:rPr lang="ru-RU" dirty="0" err="1"/>
              <a:t>написаного</a:t>
            </a:r>
            <a:r>
              <a:rPr lang="ru-RU" dirty="0"/>
              <a:t> </a:t>
            </a:r>
            <a:r>
              <a:rPr lang="ru-RU" dirty="0" err="1"/>
              <a:t>Винниченком</a:t>
            </a:r>
            <a:r>
              <a:rPr lang="ru-RU" dirty="0"/>
              <a:t> </a:t>
            </a:r>
            <a:r>
              <a:rPr lang="ru-RU" dirty="0" err="1"/>
              <a:t>десь</a:t>
            </a:r>
            <a:r>
              <a:rPr lang="ru-RU" dirty="0"/>
              <a:t> у 30-літньому </a:t>
            </a:r>
            <a:r>
              <a:rPr lang="ru-RU" dirty="0" err="1"/>
              <a:t>віці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Чимось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виділявся</a:t>
            </a:r>
            <a:r>
              <a:rPr lang="ru-RU" dirty="0"/>
              <a:t> з-</a:t>
            </a:r>
            <a:r>
              <a:rPr lang="ru-RU" dirty="0" err="1"/>
              <a:t>посеред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ровесників</a:t>
            </a:r>
            <a:r>
              <a:rPr lang="ru-RU" dirty="0"/>
              <a:t>.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чітку</a:t>
            </a:r>
            <a:r>
              <a:rPr lang="ru-RU" dirty="0"/>
              <a:t> </a:t>
            </a:r>
            <a:r>
              <a:rPr lang="ru-RU" dirty="0" err="1"/>
              <a:t>пам'ять</a:t>
            </a:r>
            <a:r>
              <a:rPr lang="ru-RU" dirty="0"/>
              <a:t>. Рано </a:t>
            </a:r>
            <a:r>
              <a:rPr lang="ru-RU" dirty="0" err="1"/>
              <a:t>навчився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, - </a:t>
            </a:r>
            <a:r>
              <a:rPr lang="ru-RU" dirty="0" err="1"/>
              <a:t>сталося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непомітно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рідних</a:t>
            </a:r>
            <a:r>
              <a:rPr lang="ru-RU" dirty="0"/>
              <a:t>.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першим "букварем"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принесені</a:t>
            </a:r>
            <a:r>
              <a:rPr lang="ru-RU" dirty="0"/>
              <a:t> братом </a:t>
            </a:r>
            <a:r>
              <a:rPr lang="ru-RU" dirty="0" err="1"/>
              <a:t>Андрієм</a:t>
            </a:r>
            <a:r>
              <a:rPr lang="ru-RU" dirty="0"/>
              <a:t> (</a:t>
            </a:r>
            <a:r>
              <a:rPr lang="ru-RU" dirty="0" err="1"/>
              <a:t>робітником</a:t>
            </a:r>
            <a:r>
              <a:rPr lang="ru-RU" dirty="0"/>
              <a:t> </a:t>
            </a:r>
            <a:r>
              <a:rPr lang="ru-RU" dirty="0" err="1"/>
              <a:t>друкарні</a:t>
            </a:r>
            <a:r>
              <a:rPr lang="ru-RU" dirty="0"/>
              <a:t>) </a:t>
            </a:r>
            <a:r>
              <a:rPr lang="ru-RU" dirty="0" err="1"/>
              <a:t>афіші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граючись</a:t>
            </a:r>
            <a:r>
              <a:rPr lang="ru-RU" dirty="0"/>
              <a:t>, </a:t>
            </a:r>
            <a:r>
              <a:rPr lang="ru-RU" dirty="0" err="1"/>
              <a:t>вирізав</a:t>
            </a:r>
            <a:r>
              <a:rPr lang="ru-RU" dirty="0"/>
              <a:t> </a:t>
            </a:r>
            <a:r>
              <a:rPr lang="ru-RU" dirty="0" err="1"/>
              <a:t>літери</a:t>
            </a:r>
            <a:r>
              <a:rPr lang="ru-RU" dirty="0"/>
              <a:t> і </a:t>
            </a:r>
            <a:r>
              <a:rPr lang="ru-RU" dirty="0" err="1"/>
              <a:t>клеїв</a:t>
            </a:r>
            <a:r>
              <a:rPr lang="ru-RU" dirty="0"/>
              <a:t> на </a:t>
            </a:r>
            <a:r>
              <a:rPr lang="ru-RU" dirty="0" err="1"/>
              <a:t>стінку</a:t>
            </a:r>
            <a:r>
              <a:rPr lang="ru-RU" dirty="0"/>
              <a:t>, </a:t>
            </a:r>
            <a:r>
              <a:rPr lang="ru-RU" dirty="0" err="1"/>
              <a:t>питаючись</a:t>
            </a:r>
            <a:r>
              <a:rPr lang="ru-RU" dirty="0"/>
              <a:t> у </a:t>
            </a:r>
            <a:r>
              <a:rPr lang="ru-RU" dirty="0" err="1"/>
              <a:t>дорослих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то за буква.</a:t>
            </a:r>
          </a:p>
        </p:txBody>
      </p:sp>
      <p:pic>
        <p:nvPicPr>
          <p:cNvPr id="4098" name="Picture 2" descr="C:\Users\liza\Desktop\5SQjvJQzs_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947540" cy="272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936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7300664" cy="51149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♦</a:t>
            </a:r>
            <a:r>
              <a:rPr lang="ru-RU" dirty="0" err="1" smtClean="0"/>
              <a:t>Сусідських</a:t>
            </a:r>
            <a:r>
              <a:rPr lang="ru-RU" dirty="0" smtClean="0"/>
              <a:t> </a:t>
            </a:r>
            <a:r>
              <a:rPr lang="ru-RU" dirty="0" err="1"/>
              <a:t>дітей</a:t>
            </a:r>
            <a:r>
              <a:rPr lang="ru-RU" dirty="0"/>
              <a:t> "</a:t>
            </a:r>
            <a:r>
              <a:rPr lang="ru-RU" dirty="0" err="1"/>
              <a:t>тримав</a:t>
            </a:r>
            <a:r>
              <a:rPr lang="ru-RU" dirty="0"/>
              <a:t> ... </a:t>
            </a:r>
            <a:r>
              <a:rPr lang="ru-RU" dirty="0" err="1"/>
              <a:t>трохи</a:t>
            </a:r>
            <a:r>
              <a:rPr lang="ru-RU" dirty="0"/>
              <a:t> в </a:t>
            </a:r>
            <a:r>
              <a:rPr lang="ru-RU" dirty="0" err="1"/>
              <a:t>терорі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сильний</a:t>
            </a:r>
            <a:r>
              <a:rPr lang="ru-RU" dirty="0"/>
              <a:t> для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й </a:t>
            </a:r>
            <a:r>
              <a:rPr lang="ru-RU" dirty="0" err="1"/>
              <a:t>вольовий</a:t>
            </a:r>
            <a:r>
              <a:rPr lang="ru-RU" dirty="0"/>
              <a:t>, </a:t>
            </a:r>
            <a:r>
              <a:rPr lang="ru-RU" dirty="0" err="1"/>
              <a:t>упертий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r>
              <a:rPr lang="ru-RU" dirty="0" smtClean="0"/>
              <a:t>♦</a:t>
            </a:r>
            <a:r>
              <a:rPr lang="ru-RU" dirty="0" err="1" smtClean="0"/>
              <a:t>Курити</a:t>
            </a:r>
            <a:r>
              <a:rPr lang="ru-RU" dirty="0" smtClean="0"/>
              <a:t> </a:t>
            </a:r>
            <a:r>
              <a:rPr lang="ru-RU" dirty="0"/>
              <a:t>почав, </a:t>
            </a:r>
            <a:r>
              <a:rPr lang="ru-RU" dirty="0" err="1"/>
              <a:t>ще</a:t>
            </a:r>
            <a:r>
              <a:rPr lang="ru-RU" dirty="0"/>
              <a:t> будучи </a:t>
            </a:r>
            <a:r>
              <a:rPr lang="ru-RU" dirty="0" err="1"/>
              <a:t>дитиною</a:t>
            </a:r>
            <a:r>
              <a:rPr lang="ru-RU" dirty="0"/>
              <a:t>. </a:t>
            </a:r>
            <a:r>
              <a:rPr lang="ru-RU" dirty="0" err="1"/>
              <a:t>Надзвичайно</a:t>
            </a:r>
            <a:r>
              <a:rPr lang="ru-RU" dirty="0"/>
              <a:t> любив волю,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рух</a:t>
            </a:r>
            <a:r>
              <a:rPr lang="ru-RU" dirty="0"/>
              <a:t>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гордим</a:t>
            </a:r>
            <a:r>
              <a:rPr lang="ru-RU" dirty="0"/>
              <a:t>, </a:t>
            </a:r>
            <a:r>
              <a:rPr lang="ru-RU" dirty="0" err="1"/>
              <a:t>збитошним</a:t>
            </a:r>
            <a:r>
              <a:rPr lang="ru-RU" dirty="0"/>
              <a:t>, </a:t>
            </a:r>
            <a:r>
              <a:rPr lang="ru-RU" dirty="0" err="1"/>
              <a:t>незалежним</a:t>
            </a:r>
            <a:r>
              <a:rPr lang="ru-RU" dirty="0"/>
              <a:t> у </a:t>
            </a:r>
            <a:r>
              <a:rPr lang="ru-RU" dirty="0" err="1"/>
              <a:t>вчинках</a:t>
            </a:r>
            <a:r>
              <a:rPr lang="ru-RU" dirty="0"/>
              <a:t> і </a:t>
            </a:r>
            <a:r>
              <a:rPr lang="ru-RU" dirty="0" err="1"/>
              <a:t>рішеннях</a:t>
            </a:r>
            <a:r>
              <a:rPr lang="ru-RU" dirty="0"/>
              <a:t>, правдолюбцем</a:t>
            </a:r>
          </a:p>
        </p:txBody>
      </p:sp>
    </p:spTree>
    <p:extLst>
      <p:ext uri="{BB962C8B-B14F-4D97-AF65-F5344CB8AC3E}">
        <p14:creationId xmlns:p14="http://schemas.microsoft.com/office/powerpoint/2010/main" val="11423894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476672"/>
            <a:ext cx="4896544" cy="60510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Навчатися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віддали</a:t>
            </a:r>
            <a:r>
              <a:rPr lang="ru-RU" dirty="0"/>
              <a:t> до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. </a:t>
            </a:r>
            <a:r>
              <a:rPr lang="ru-RU" dirty="0" err="1"/>
              <a:t>Шкільні</a:t>
            </a:r>
            <a:r>
              <a:rPr lang="ru-RU" dirty="0"/>
              <a:t> </a:t>
            </a:r>
            <a:r>
              <a:rPr lang="ru-RU" dirty="0" err="1"/>
              <a:t>премудрості</a:t>
            </a:r>
            <a:r>
              <a:rPr lang="ru-RU" dirty="0"/>
              <a:t> </a:t>
            </a:r>
            <a:r>
              <a:rPr lang="ru-RU" dirty="0" err="1"/>
              <a:t>виявилися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нескладними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"Будучи од </a:t>
            </a:r>
            <a:r>
              <a:rPr lang="ru-RU" dirty="0" err="1"/>
              <a:t>природи</a:t>
            </a:r>
            <a:r>
              <a:rPr lang="ru-RU" dirty="0"/>
              <a:t> до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цікавим</a:t>
            </a:r>
            <a:r>
              <a:rPr lang="ru-RU" dirty="0"/>
              <a:t>, а до того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талановитим</a:t>
            </a:r>
            <a:r>
              <a:rPr lang="ru-RU" dirty="0"/>
              <a:t>, без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труднощів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першим </a:t>
            </a:r>
            <a:r>
              <a:rPr lang="ru-RU" dirty="0" err="1"/>
              <a:t>учнем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часу </a:t>
            </a:r>
            <a:r>
              <a:rPr lang="ru-RU" dirty="0" err="1"/>
              <a:t>вчення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. Се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рішило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долю й на </a:t>
            </a:r>
            <a:r>
              <a:rPr lang="ru-RU" dirty="0" err="1"/>
              <a:t>будуче</a:t>
            </a:r>
            <a:r>
              <a:rPr lang="ru-RU" dirty="0"/>
              <a:t>.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звернула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учителька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і </a:t>
            </a:r>
            <a:r>
              <a:rPr lang="ru-RU" dirty="0" err="1"/>
              <a:t>порадила</a:t>
            </a:r>
            <a:r>
              <a:rPr lang="ru-RU" dirty="0"/>
              <a:t> батькам не </a:t>
            </a:r>
            <a:r>
              <a:rPr lang="ru-RU" dirty="0" err="1"/>
              <a:t>лишати</a:t>
            </a:r>
            <a:r>
              <a:rPr lang="ru-RU" dirty="0"/>
              <a:t> </a:t>
            </a:r>
            <a:r>
              <a:rPr lang="ru-RU" dirty="0" err="1"/>
              <a:t>хлопця</a:t>
            </a:r>
            <a:r>
              <a:rPr lang="ru-RU" dirty="0"/>
              <a:t> без </a:t>
            </a:r>
            <a:r>
              <a:rPr lang="ru-RU" dirty="0" err="1"/>
              <a:t>дальшої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а </a:t>
            </a:r>
            <a:r>
              <a:rPr lang="ru-RU" dirty="0" err="1"/>
              <a:t>оддати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науки в </a:t>
            </a:r>
            <a:r>
              <a:rPr lang="ru-RU" dirty="0" err="1"/>
              <a:t>якусь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школу." </a:t>
            </a:r>
          </a:p>
        </p:txBody>
      </p:sp>
      <p:pic>
        <p:nvPicPr>
          <p:cNvPr id="5122" name="Picture 2" descr="C:\Users\liza\Desktop\vynn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799"/>
            <a:ext cx="2808343" cy="330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9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7444680" cy="59790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♣Так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невдовзі</a:t>
            </a:r>
            <a:r>
              <a:rPr lang="ru-RU" dirty="0"/>
              <a:t> переступив </a:t>
            </a:r>
            <a:r>
              <a:rPr lang="ru-RU" dirty="0" err="1"/>
              <a:t>поріг</a:t>
            </a:r>
            <a:r>
              <a:rPr lang="ru-RU" dirty="0"/>
              <a:t> </a:t>
            </a:r>
            <a:r>
              <a:rPr lang="ru-RU" dirty="0" err="1"/>
              <a:t>Єлисаветградської</a:t>
            </a:r>
            <a:r>
              <a:rPr lang="ru-RU" dirty="0"/>
              <a:t> </a:t>
            </a:r>
            <a:r>
              <a:rPr lang="ru-RU" dirty="0" err="1"/>
              <a:t>чоловічої</a:t>
            </a:r>
            <a:r>
              <a:rPr lang="ru-RU" dirty="0"/>
              <a:t>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♣</a:t>
            </a:r>
            <a:r>
              <a:rPr lang="ru-RU" dirty="0" err="1" smtClean="0"/>
              <a:t>Єлисаветградська</a:t>
            </a:r>
            <a:r>
              <a:rPr lang="ru-RU" dirty="0" smtClean="0"/>
              <a:t> </a:t>
            </a:r>
            <a:r>
              <a:rPr lang="ru-RU" dirty="0" err="1"/>
              <a:t>чоловіча</a:t>
            </a:r>
            <a:r>
              <a:rPr lang="ru-RU" dirty="0"/>
              <a:t> </a:t>
            </a:r>
            <a:r>
              <a:rPr lang="ru-RU" dirty="0" err="1"/>
              <a:t>гімназія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одним з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осередків</a:t>
            </a:r>
            <a:r>
              <a:rPr lang="ru-RU" dirty="0"/>
              <a:t> краю. Разом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Винниченко </a:t>
            </a:r>
            <a:r>
              <a:rPr lang="ru-RU" dirty="0" err="1"/>
              <a:t>вивчав</a:t>
            </a:r>
            <a:r>
              <a:rPr lang="ru-RU" dirty="0"/>
              <a:t> тут закон божий, </a:t>
            </a:r>
            <a:r>
              <a:rPr lang="ru-RU" dirty="0" err="1"/>
              <a:t>російську</a:t>
            </a:r>
            <a:r>
              <a:rPr lang="ru-RU" dirty="0"/>
              <a:t>, </a:t>
            </a:r>
            <a:r>
              <a:rPr lang="ru-RU" dirty="0" err="1"/>
              <a:t>латинську</a:t>
            </a:r>
            <a:r>
              <a:rPr lang="ru-RU" dirty="0"/>
              <a:t>, </a:t>
            </a:r>
            <a:r>
              <a:rPr lang="ru-RU" dirty="0" err="1"/>
              <a:t>грецьку</a:t>
            </a:r>
            <a:r>
              <a:rPr lang="ru-RU" dirty="0"/>
              <a:t>, </a:t>
            </a:r>
            <a:r>
              <a:rPr lang="ru-RU" dirty="0" err="1"/>
              <a:t>німецьку</a:t>
            </a:r>
            <a:r>
              <a:rPr lang="ru-RU" dirty="0"/>
              <a:t> та </a:t>
            </a:r>
            <a:r>
              <a:rPr lang="ru-RU" dirty="0" err="1"/>
              <a:t>французьку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історію</a:t>
            </a:r>
            <a:r>
              <a:rPr lang="ru-RU" dirty="0"/>
              <a:t>, </a:t>
            </a:r>
            <a:r>
              <a:rPr lang="ru-RU" dirty="0" err="1"/>
              <a:t>географію</a:t>
            </a:r>
            <a:r>
              <a:rPr lang="ru-RU" dirty="0"/>
              <a:t>, </a:t>
            </a:r>
            <a:r>
              <a:rPr lang="ru-RU" dirty="0" err="1"/>
              <a:t>фізику</a:t>
            </a:r>
            <a:r>
              <a:rPr lang="ru-RU" dirty="0"/>
              <a:t>, </a:t>
            </a:r>
            <a:r>
              <a:rPr lang="ru-RU" dirty="0" err="1"/>
              <a:t>логіку</a:t>
            </a:r>
            <a:r>
              <a:rPr lang="ru-RU" dirty="0"/>
              <a:t>, </a:t>
            </a:r>
            <a:r>
              <a:rPr lang="ru-RU" dirty="0" err="1"/>
              <a:t>космографію</a:t>
            </a:r>
            <a:r>
              <a:rPr lang="ru-RU" dirty="0"/>
              <a:t>, ходив на уроки </a:t>
            </a:r>
            <a:r>
              <a:rPr lang="ru-RU" dirty="0" err="1"/>
              <a:t>гімнастики</a:t>
            </a:r>
            <a:r>
              <a:rPr lang="ru-RU" dirty="0"/>
              <a:t> й </a:t>
            </a:r>
            <a:r>
              <a:rPr lang="ru-RU" dirty="0" err="1"/>
              <a:t>співів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♣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/>
              <a:t>викладачів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навчали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талановиті</a:t>
            </a:r>
            <a:r>
              <a:rPr lang="ru-RU" dirty="0"/>
              <a:t> педагоги: математик К. Ю. </a:t>
            </a:r>
            <a:r>
              <a:rPr lang="ru-RU" dirty="0" err="1"/>
              <a:t>Кеплеєвич</a:t>
            </a:r>
            <a:r>
              <a:rPr lang="ru-RU" dirty="0"/>
              <a:t>, </a:t>
            </a:r>
            <a:r>
              <a:rPr lang="ru-RU" dirty="0" err="1"/>
              <a:t>латиніст</a:t>
            </a:r>
            <a:r>
              <a:rPr lang="ru-RU" dirty="0"/>
              <a:t> П. Д. Дубняков,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словесності</a:t>
            </a:r>
            <a:r>
              <a:rPr lang="ru-RU" dirty="0"/>
              <a:t> М. П. </a:t>
            </a:r>
            <a:r>
              <a:rPr lang="ru-RU" dirty="0" err="1"/>
              <a:t>Крижанівський</a:t>
            </a:r>
            <a:r>
              <a:rPr lang="ru-RU" dirty="0"/>
              <a:t>.</a:t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♣</a:t>
            </a:r>
            <a:r>
              <a:rPr lang="ru-RU" dirty="0" err="1" smtClean="0"/>
              <a:t>Можливо</a:t>
            </a:r>
            <a:r>
              <a:rPr lang="ru-RU" dirty="0"/>
              <a:t>, </a:t>
            </a:r>
            <a:r>
              <a:rPr lang="ru-RU" dirty="0" err="1"/>
              <a:t>бігаючи</a:t>
            </a:r>
            <a:r>
              <a:rPr lang="ru-RU" dirty="0"/>
              <a:t> до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, на </a:t>
            </a:r>
            <a:r>
              <a:rPr lang="ru-RU" dirty="0" err="1"/>
              <a:t>вулицях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Інгулу</a:t>
            </a:r>
            <a:r>
              <a:rPr lang="ru-RU" dirty="0"/>
              <a:t> </a:t>
            </a:r>
            <a:r>
              <a:rPr lang="ru-RU" dirty="0" err="1"/>
              <a:t>зустрічав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тодішніх</a:t>
            </a:r>
            <a:r>
              <a:rPr lang="ru-RU" dirty="0"/>
              <a:t> </a:t>
            </a:r>
            <a:r>
              <a:rPr lang="ru-RU" dirty="0" err="1"/>
              <a:t>єлисаветградських</a:t>
            </a:r>
            <a:r>
              <a:rPr lang="ru-RU" dirty="0"/>
              <a:t> </a:t>
            </a:r>
            <a:r>
              <a:rPr lang="ru-RU" dirty="0" err="1"/>
              <a:t>українофілів</a:t>
            </a:r>
            <a:r>
              <a:rPr lang="ru-RU" dirty="0"/>
              <a:t>, 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виявляла</a:t>
            </a:r>
            <a:r>
              <a:rPr lang="ru-RU" dirty="0"/>
              <a:t> себе народна </a:t>
            </a:r>
            <a:r>
              <a:rPr lang="ru-RU" dirty="0" err="1"/>
              <a:t>стихія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степового</a:t>
            </a:r>
            <a:r>
              <a:rPr lang="ru-RU" dirty="0"/>
              <a:t> краю на </a:t>
            </a:r>
            <a:r>
              <a:rPr lang="ru-RU" dirty="0" err="1"/>
              <a:t>півночі</a:t>
            </a:r>
            <a:r>
              <a:rPr lang="ru-RU" dirty="0"/>
              <a:t> </a:t>
            </a:r>
            <a:r>
              <a:rPr lang="ru-RU" dirty="0" err="1"/>
              <a:t>Херсонщини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750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699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Винниченко Володимир Кирилович </vt:lpstr>
      <vt:lpstr>Винниченко Володимир Кирилович (1880-1951)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Винниченко Володимир Кирилович </dc:title>
  <dc:creator>Lizk</dc:creator>
  <cp:lastModifiedBy>Lizk</cp:lastModifiedBy>
  <cp:revision>4</cp:revision>
  <dcterms:created xsi:type="dcterms:W3CDTF">2014-05-13T17:44:20Z</dcterms:created>
  <dcterms:modified xsi:type="dcterms:W3CDTF">2014-05-13T18:31:14Z</dcterms:modified>
</cp:coreProperties>
</file>