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54"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03.06.2014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8000" dirty="0" smtClean="0">
                <a:latin typeface="Monotype Corsiva" pitchFamily="66" charset="0"/>
              </a:rPr>
              <a:t>My ideal school</a:t>
            </a:r>
            <a:endParaRPr lang="ru-RU" sz="8000" dirty="0">
              <a:latin typeface="Monotype Corsiva" pitchFamily="66" charset="0"/>
            </a:endParaRPr>
          </a:p>
        </p:txBody>
      </p:sp>
      <p:sp>
        <p:nvSpPr>
          <p:cNvPr id="3" name="Подзаголовок 2"/>
          <p:cNvSpPr>
            <a:spLocks noGrp="1"/>
          </p:cNvSpPr>
          <p:nvPr>
            <p:ph type="subTitle" idx="1"/>
          </p:nvPr>
        </p:nvSpPr>
        <p:spPr>
          <a:xfrm>
            <a:off x="6075998" y="5350502"/>
            <a:ext cx="3068002" cy="1507498"/>
          </a:xfrm>
        </p:spPr>
        <p:txBody>
          <a:bodyPr>
            <a:normAutofit fontScale="92500" lnSpcReduction="10000"/>
          </a:bodyPr>
          <a:lstStyle/>
          <a:p>
            <a:r>
              <a:rPr lang="en-US" sz="2800" b="1" i="1" dirty="0" smtClean="0">
                <a:solidFill>
                  <a:srgbClr val="002060"/>
                </a:solidFill>
              </a:rPr>
              <a:t>Prepared by the pupil of the </a:t>
            </a:r>
            <a:r>
              <a:rPr lang="uk-UA" sz="2800" b="1" i="1" dirty="0" smtClean="0">
                <a:solidFill>
                  <a:srgbClr val="002060"/>
                </a:solidFill>
              </a:rPr>
              <a:t>11</a:t>
            </a:r>
            <a:r>
              <a:rPr lang="en-US" sz="2800" b="1" i="1" baseline="30000" dirty="0" err="1" smtClean="0">
                <a:solidFill>
                  <a:srgbClr val="002060"/>
                </a:solidFill>
              </a:rPr>
              <a:t>th</a:t>
            </a:r>
            <a:r>
              <a:rPr lang="en-US" sz="2800" b="1" i="1" dirty="0" smtClean="0">
                <a:solidFill>
                  <a:srgbClr val="002060"/>
                </a:solidFill>
              </a:rPr>
              <a:t> </a:t>
            </a:r>
            <a:r>
              <a:rPr lang="en-US" sz="2800" b="1" i="1" dirty="0" smtClean="0">
                <a:solidFill>
                  <a:srgbClr val="002060"/>
                </a:solidFill>
              </a:rPr>
              <a:t>form </a:t>
            </a:r>
            <a:r>
              <a:rPr lang="en-US" sz="2800" b="1" i="1" dirty="0" err="1" smtClean="0">
                <a:solidFill>
                  <a:srgbClr val="002060"/>
                </a:solidFill>
              </a:rPr>
              <a:t>Holub</a:t>
            </a:r>
            <a:r>
              <a:rPr lang="en-US" sz="2800" b="1" i="1" dirty="0" smtClean="0">
                <a:solidFill>
                  <a:srgbClr val="002060"/>
                </a:solidFill>
              </a:rPr>
              <a:t> </a:t>
            </a:r>
            <a:r>
              <a:rPr lang="en-US" sz="2800" b="1" i="1" dirty="0" err="1" smtClean="0">
                <a:solidFill>
                  <a:srgbClr val="002060"/>
                </a:solidFill>
              </a:rPr>
              <a:t>Margaryta</a:t>
            </a:r>
            <a:endParaRPr lang="en-US" sz="2800" b="1" i="1" dirty="0" smtClean="0">
              <a:solidFill>
                <a:srgbClr val="002060"/>
              </a:solidFill>
            </a:endParaRPr>
          </a:p>
          <a:p>
            <a:endParaRPr lang="ru-RU" dirty="0"/>
          </a:p>
        </p:txBody>
      </p:sp>
      <p:pic>
        <p:nvPicPr>
          <p:cNvPr id="13314" name="Picture 2" descr="Идеальная школа? (41 фото)"/>
          <p:cNvPicPr>
            <a:picLocks noChangeAspect="1" noChangeArrowheads="1"/>
          </p:cNvPicPr>
          <p:nvPr/>
        </p:nvPicPr>
        <p:blipFill>
          <a:blip r:embed="rId2" cstate="print"/>
          <a:srcRect/>
          <a:stretch>
            <a:fillRect/>
          </a:stretch>
        </p:blipFill>
        <p:spPr bwMode="auto">
          <a:xfrm rot="20556801">
            <a:off x="1405503" y="2676114"/>
            <a:ext cx="5471460" cy="307183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Another side!</a:t>
            </a:r>
            <a:endParaRPr lang="ru-RU" dirty="0"/>
          </a:p>
        </p:txBody>
      </p:sp>
      <p:sp>
        <p:nvSpPr>
          <p:cNvPr id="3" name="Содержимое 2"/>
          <p:cNvSpPr>
            <a:spLocks noGrp="1"/>
          </p:cNvSpPr>
          <p:nvPr>
            <p:ph idx="1"/>
          </p:nvPr>
        </p:nvSpPr>
        <p:spPr>
          <a:xfrm>
            <a:off x="1435608" y="1447800"/>
            <a:ext cx="4207962" cy="4767282"/>
          </a:xfrm>
        </p:spPr>
        <p:txBody>
          <a:bodyPr>
            <a:normAutofit fontScale="40000" lnSpcReduction="20000"/>
          </a:bodyPr>
          <a:lstStyle/>
          <a:p>
            <a:pPr algn="just">
              <a:buNone/>
            </a:pPr>
            <a:r>
              <a:rPr lang="en-US" dirty="0" smtClean="0"/>
              <a:t>	</a:t>
            </a:r>
            <a:r>
              <a:rPr lang="en-US" sz="4500" dirty="0" smtClean="0">
                <a:solidFill>
                  <a:schemeClr val="accent5"/>
                </a:solidFill>
              </a:rPr>
              <a:t>	But the ideal school is not just a wonderful equipment: sports ground, swimming pool, but also good atmosphere : excellent relationships between pupils and teachers, mutual respect and mutual assistance in the team. From the ideal school requires a high quality education. It depends on several components. First,</a:t>
            </a:r>
            <a:r>
              <a:rPr lang="uk-UA" sz="4500" dirty="0" smtClean="0">
                <a:solidFill>
                  <a:schemeClr val="accent5"/>
                </a:solidFill>
              </a:rPr>
              <a:t> </a:t>
            </a:r>
            <a:r>
              <a:rPr lang="en-US" sz="4500" dirty="0" smtClean="0">
                <a:solidFill>
                  <a:schemeClr val="accent5"/>
                </a:solidFill>
              </a:rPr>
              <a:t>this is the professional teaching staff. Second, the scientific and methodological work, the teacher spends in the classroom science experiments, draws students of game situations and so on. Ideal school is one that produces well prepared for life, and formed a single-minded youth.</a:t>
            </a:r>
            <a:endParaRPr lang="ru-RU" sz="4500" dirty="0">
              <a:solidFill>
                <a:schemeClr val="accent5"/>
              </a:solidFill>
            </a:endParaRPr>
          </a:p>
        </p:txBody>
      </p:sp>
      <p:pic>
        <p:nvPicPr>
          <p:cNvPr id="35842" name="Picture 2" descr="Идеальная школа? (41 фото)"/>
          <p:cNvPicPr>
            <a:picLocks noChangeAspect="1" noChangeArrowheads="1"/>
          </p:cNvPicPr>
          <p:nvPr/>
        </p:nvPicPr>
        <p:blipFill>
          <a:blip r:embed="rId2" cstate="print"/>
          <a:srcRect/>
          <a:stretch>
            <a:fillRect/>
          </a:stretch>
        </p:blipFill>
        <p:spPr bwMode="auto">
          <a:xfrm>
            <a:off x="5929322" y="1285860"/>
            <a:ext cx="3082907" cy="450059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www.polisci.wisc.edu/Uploads/Images/UPTA/thank_you_comment_graphic_01.gif"/>
          <p:cNvPicPr>
            <a:picLocks noChangeAspect="1" noChangeArrowheads="1"/>
          </p:cNvPicPr>
          <p:nvPr/>
        </p:nvPicPr>
        <p:blipFill>
          <a:blip r:embed="rId2" cstate="print"/>
          <a:srcRect/>
          <a:stretch>
            <a:fillRect/>
          </a:stretch>
        </p:blipFill>
        <p:spPr bwMode="auto">
          <a:xfrm>
            <a:off x="0" y="0"/>
            <a:ext cx="9134078"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My school</a:t>
            </a:r>
            <a:endParaRPr lang="ru-RU" dirty="0"/>
          </a:p>
        </p:txBody>
      </p:sp>
      <p:sp>
        <p:nvSpPr>
          <p:cNvPr id="3" name="Содержимое 2"/>
          <p:cNvSpPr>
            <a:spLocks noGrp="1"/>
          </p:cNvSpPr>
          <p:nvPr>
            <p:ph idx="1"/>
          </p:nvPr>
        </p:nvSpPr>
        <p:spPr>
          <a:xfrm>
            <a:off x="1435608" y="1447800"/>
            <a:ext cx="3565020" cy="4800600"/>
          </a:xfrm>
        </p:spPr>
        <p:txBody>
          <a:bodyPr>
            <a:normAutofit fontScale="62500" lnSpcReduction="20000"/>
          </a:bodyPr>
          <a:lstStyle/>
          <a:p>
            <a:pPr algn="just">
              <a:buNone/>
            </a:pPr>
            <a:r>
              <a:rPr lang="en-US" dirty="0" smtClean="0">
                <a:solidFill>
                  <a:schemeClr val="accent5"/>
                </a:solidFill>
              </a:rPr>
              <a:t>		First of all I`d like to tell you about my school. I have been learning in the same school for almost nine years. I like some things, and I don`t like other things. My school-is a school with in-depth study of certain subjects. I think it is certainly a plus. I know negative and positive things, but I will not speak about it. To my mind, my school is not far away from my dream school. Now I`m going to describe my Ideal School.</a:t>
            </a:r>
            <a:endParaRPr lang="ru-RU" dirty="0">
              <a:solidFill>
                <a:schemeClr val="accent5"/>
              </a:solidFill>
            </a:endParaRPr>
          </a:p>
        </p:txBody>
      </p:sp>
      <p:pic>
        <p:nvPicPr>
          <p:cNvPr id="26626" name="Picture 2" descr="http://cs4122.vk.me/u31140767/91957620/x_88d6baa5.jpg"/>
          <p:cNvPicPr>
            <a:picLocks noChangeAspect="1" noChangeArrowheads="1"/>
          </p:cNvPicPr>
          <p:nvPr/>
        </p:nvPicPr>
        <p:blipFill>
          <a:blip r:embed="rId2" cstate="print"/>
          <a:srcRect/>
          <a:stretch>
            <a:fillRect/>
          </a:stretch>
        </p:blipFill>
        <p:spPr bwMode="auto">
          <a:xfrm rot="329319">
            <a:off x="5260893" y="1875680"/>
            <a:ext cx="3496202" cy="262215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My ideal school</a:t>
            </a:r>
            <a:endParaRPr lang="ru-RU" dirty="0"/>
          </a:p>
        </p:txBody>
      </p:sp>
      <p:sp>
        <p:nvSpPr>
          <p:cNvPr id="3" name="Содержимое 2"/>
          <p:cNvSpPr>
            <a:spLocks noGrp="1"/>
          </p:cNvSpPr>
          <p:nvPr>
            <p:ph idx="1"/>
          </p:nvPr>
        </p:nvSpPr>
        <p:spPr>
          <a:xfrm>
            <a:off x="1428728" y="1428736"/>
            <a:ext cx="3279268" cy="4800600"/>
          </a:xfrm>
        </p:spPr>
        <p:txBody>
          <a:bodyPr>
            <a:normAutofit/>
          </a:bodyPr>
          <a:lstStyle/>
          <a:p>
            <a:pPr algn="just">
              <a:buNone/>
            </a:pPr>
            <a:r>
              <a:rPr lang="en-US" sz="1800" dirty="0" smtClean="0">
                <a:solidFill>
                  <a:schemeClr val="accent5"/>
                </a:solidFill>
              </a:rPr>
              <a:t>		Homework we usually have a lot to do and it takes me several hours. In my Ideal School homework won`t be given. It would to be checked on the lessons immediately, that the children had free time. Breaks will be the same as in my school-for 10-20 minutes. Education will last for five days a week for five lessons. We need to introduce compulsory free two meals</a:t>
            </a:r>
            <a:endParaRPr lang="ru-RU" sz="1800" dirty="0">
              <a:solidFill>
                <a:schemeClr val="accent5"/>
              </a:solidFill>
            </a:endParaRPr>
          </a:p>
        </p:txBody>
      </p:sp>
      <p:pic>
        <p:nvPicPr>
          <p:cNvPr id="28674" name="Picture 2" descr="Идеальная школа? (41 фото)"/>
          <p:cNvPicPr>
            <a:picLocks noChangeAspect="1" noChangeArrowheads="1"/>
          </p:cNvPicPr>
          <p:nvPr/>
        </p:nvPicPr>
        <p:blipFill>
          <a:blip r:embed="rId2" cstate="print"/>
          <a:srcRect/>
          <a:stretch>
            <a:fillRect/>
          </a:stretch>
        </p:blipFill>
        <p:spPr bwMode="auto">
          <a:xfrm>
            <a:off x="4746766" y="1857364"/>
            <a:ext cx="4397234" cy="292416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dirty="0" smtClean="0"/>
              <a:t>Innovating my school</a:t>
            </a:r>
            <a:endParaRPr lang="ru-RU" dirty="0"/>
          </a:p>
        </p:txBody>
      </p:sp>
      <p:sp>
        <p:nvSpPr>
          <p:cNvPr id="6" name="Текст 5"/>
          <p:cNvSpPr>
            <a:spLocks noGrp="1"/>
          </p:cNvSpPr>
          <p:nvPr>
            <p:ph type="body" sz="half" idx="2"/>
          </p:nvPr>
        </p:nvSpPr>
        <p:spPr/>
        <p:txBody>
          <a:bodyPr>
            <a:normAutofit/>
          </a:bodyPr>
          <a:lstStyle/>
          <a:p>
            <a:r>
              <a:rPr lang="en-US" sz="1600" dirty="0" smtClean="0">
                <a:solidFill>
                  <a:schemeClr val="accent5"/>
                </a:solidFill>
              </a:rPr>
              <a:t>Modern computers</a:t>
            </a:r>
            <a:endParaRPr lang="ru-RU" sz="1600" dirty="0">
              <a:solidFill>
                <a:schemeClr val="accent5"/>
              </a:solidFill>
            </a:endParaRPr>
          </a:p>
        </p:txBody>
      </p:sp>
      <p:pic>
        <p:nvPicPr>
          <p:cNvPr id="29698" name="Picture 2" descr="Идеальная школа? (41 фото)"/>
          <p:cNvPicPr>
            <a:picLocks noGrp="1" noChangeAspect="1" noChangeArrowheads="1"/>
          </p:cNvPicPr>
          <p:nvPr>
            <p:ph type="pic" idx="1"/>
          </p:nvPr>
        </p:nvPicPr>
        <p:blipFill>
          <a:blip r:embed="rId2" cstate="print"/>
          <a:srcRect l="9369" r="9369"/>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Innovating my school</a:t>
            </a:r>
            <a:endParaRPr lang="ru-RU" dirty="0"/>
          </a:p>
        </p:txBody>
      </p:sp>
      <p:sp>
        <p:nvSpPr>
          <p:cNvPr id="4" name="Текст 3"/>
          <p:cNvSpPr>
            <a:spLocks noGrp="1"/>
          </p:cNvSpPr>
          <p:nvPr>
            <p:ph type="body" sz="half" idx="2"/>
          </p:nvPr>
        </p:nvSpPr>
        <p:spPr/>
        <p:txBody>
          <a:bodyPr/>
          <a:lstStyle/>
          <a:p>
            <a:r>
              <a:rPr lang="en-US" dirty="0" smtClean="0">
                <a:solidFill>
                  <a:schemeClr val="accent5"/>
                </a:solidFill>
              </a:rPr>
              <a:t>And 2 swimming pools (large and small - for primary school). Three hours of physical education a week, one - the swimming pool.</a:t>
            </a:r>
            <a:endParaRPr lang="ru-RU" dirty="0">
              <a:solidFill>
                <a:schemeClr val="accent5"/>
              </a:solidFill>
            </a:endParaRPr>
          </a:p>
        </p:txBody>
      </p:sp>
      <p:pic>
        <p:nvPicPr>
          <p:cNvPr id="31746" name="Picture 2" descr="Идеальная школа? (41 фото)"/>
          <p:cNvPicPr>
            <a:picLocks noGrp="1" noChangeAspect="1" noChangeArrowheads="1"/>
          </p:cNvPicPr>
          <p:nvPr>
            <p:ph type="pic" idx="1"/>
          </p:nvPr>
        </p:nvPicPr>
        <p:blipFill>
          <a:blip r:embed="rId2" cstate="print"/>
          <a:srcRect l="8190" r="8190"/>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Innovating my school</a:t>
            </a:r>
            <a:endParaRPr lang="ru-RU" dirty="0"/>
          </a:p>
        </p:txBody>
      </p:sp>
      <p:sp>
        <p:nvSpPr>
          <p:cNvPr id="4" name="Текст 3"/>
          <p:cNvSpPr>
            <a:spLocks noGrp="1"/>
          </p:cNvSpPr>
          <p:nvPr>
            <p:ph type="body" sz="half" idx="2"/>
          </p:nvPr>
        </p:nvSpPr>
        <p:spPr/>
        <p:txBody>
          <a:bodyPr/>
          <a:lstStyle/>
          <a:p>
            <a:r>
              <a:rPr lang="en-US" dirty="0" smtClean="0">
                <a:solidFill>
                  <a:schemeClr val="accent5"/>
                </a:solidFill>
              </a:rPr>
              <a:t>The modern school equipment, which includes everything - from stands to the latest multimedia systems.</a:t>
            </a:r>
            <a:endParaRPr lang="ru-RU" dirty="0">
              <a:solidFill>
                <a:schemeClr val="accent5"/>
              </a:solidFill>
            </a:endParaRPr>
          </a:p>
        </p:txBody>
      </p:sp>
      <p:pic>
        <p:nvPicPr>
          <p:cNvPr id="30722" name="Picture 2" descr="Идеальная школа? (41 фото)"/>
          <p:cNvPicPr>
            <a:picLocks noGrp="1" noChangeAspect="1" noChangeArrowheads="1"/>
          </p:cNvPicPr>
          <p:nvPr>
            <p:ph type="pic" idx="1"/>
          </p:nvPr>
        </p:nvPicPr>
        <p:blipFill>
          <a:blip r:embed="rId2" cstate="print"/>
          <a:srcRect l="8190" r="8190"/>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Innovating my school</a:t>
            </a:r>
            <a:endParaRPr lang="ru-RU" dirty="0"/>
          </a:p>
        </p:txBody>
      </p:sp>
      <p:sp>
        <p:nvSpPr>
          <p:cNvPr id="4" name="Текст 3"/>
          <p:cNvSpPr>
            <a:spLocks noGrp="1"/>
          </p:cNvSpPr>
          <p:nvPr>
            <p:ph type="body" sz="half" idx="2"/>
          </p:nvPr>
        </p:nvSpPr>
        <p:spPr/>
        <p:txBody>
          <a:bodyPr/>
          <a:lstStyle/>
          <a:p>
            <a:r>
              <a:rPr lang="en-US" dirty="0" smtClean="0">
                <a:solidFill>
                  <a:schemeClr val="accent5"/>
                </a:solidFill>
              </a:rPr>
              <a:t>Dining room, such as, a healthy diet is extremely important for child’s development</a:t>
            </a:r>
            <a:endParaRPr lang="ru-RU" dirty="0">
              <a:solidFill>
                <a:schemeClr val="accent5"/>
              </a:solidFill>
            </a:endParaRPr>
          </a:p>
        </p:txBody>
      </p:sp>
      <p:pic>
        <p:nvPicPr>
          <p:cNvPr id="32770" name="Picture 2" descr="Идеальная школа? (41 фото)"/>
          <p:cNvPicPr>
            <a:picLocks noGrp="1" noChangeAspect="1" noChangeArrowheads="1"/>
          </p:cNvPicPr>
          <p:nvPr>
            <p:ph type="pic" idx="1"/>
          </p:nvPr>
        </p:nvPicPr>
        <p:blipFill>
          <a:blip r:embed="rId2" cstate="print"/>
          <a:srcRect l="8190" r="8190"/>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Innovating my school</a:t>
            </a:r>
            <a:endParaRPr lang="ru-RU" dirty="0"/>
          </a:p>
        </p:txBody>
      </p:sp>
      <p:sp>
        <p:nvSpPr>
          <p:cNvPr id="4" name="Текст 3"/>
          <p:cNvSpPr>
            <a:spLocks noGrp="1"/>
          </p:cNvSpPr>
          <p:nvPr>
            <p:ph type="body" sz="half" idx="2"/>
          </p:nvPr>
        </p:nvSpPr>
        <p:spPr/>
        <p:txBody>
          <a:bodyPr/>
          <a:lstStyle/>
          <a:p>
            <a:r>
              <a:rPr lang="en-US" dirty="0" smtClean="0">
                <a:solidFill>
                  <a:schemeClr val="accent5"/>
                </a:solidFill>
              </a:rPr>
              <a:t>The presence of various sections of the school and groups that help students realize themselves in different areas.</a:t>
            </a:r>
            <a:endParaRPr lang="ru-RU" dirty="0"/>
          </a:p>
        </p:txBody>
      </p:sp>
      <p:pic>
        <p:nvPicPr>
          <p:cNvPr id="33794" name="Picture 2" descr="Идеальная школа? (41 фото)"/>
          <p:cNvPicPr>
            <a:picLocks noGrp="1" noChangeAspect="1" noChangeArrowheads="1"/>
          </p:cNvPicPr>
          <p:nvPr>
            <p:ph type="pic" idx="1"/>
          </p:nvPr>
        </p:nvPicPr>
        <p:blipFill>
          <a:blip r:embed="rId2" cstate="print"/>
          <a:srcRect l="9211" r="9211"/>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Innovating my school</a:t>
            </a:r>
            <a:endParaRPr lang="ru-RU" dirty="0"/>
          </a:p>
        </p:txBody>
      </p:sp>
      <p:sp>
        <p:nvSpPr>
          <p:cNvPr id="4" name="Текст 3"/>
          <p:cNvSpPr>
            <a:spLocks noGrp="1"/>
          </p:cNvSpPr>
          <p:nvPr>
            <p:ph type="body" sz="half" idx="2"/>
          </p:nvPr>
        </p:nvSpPr>
        <p:spPr/>
        <p:txBody>
          <a:bodyPr/>
          <a:lstStyle/>
          <a:p>
            <a:r>
              <a:rPr lang="en-US" dirty="0" smtClean="0">
                <a:solidFill>
                  <a:schemeClr val="accent5"/>
                </a:solidFill>
              </a:rPr>
              <a:t>Great playgrounds where pupils could play sports</a:t>
            </a:r>
            <a:endParaRPr lang="ru-RU" dirty="0">
              <a:solidFill>
                <a:schemeClr val="accent5"/>
              </a:solidFill>
            </a:endParaRPr>
          </a:p>
        </p:txBody>
      </p:sp>
      <p:pic>
        <p:nvPicPr>
          <p:cNvPr id="34818" name="Picture 2" descr="Идеальная школа? (41 фото)"/>
          <p:cNvPicPr>
            <a:picLocks noGrp="1" noChangeAspect="1" noChangeArrowheads="1"/>
          </p:cNvPicPr>
          <p:nvPr>
            <p:ph type="pic" idx="1"/>
          </p:nvPr>
        </p:nvPicPr>
        <p:blipFill>
          <a:blip r:embed="rId2" cstate="print"/>
          <a:srcRect l="8190" r="8190"/>
          <a:stretch>
            <a:fillRect/>
          </a:stretch>
        </p:blipFill>
        <p:spPr bwMode="auto">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76</TotalTime>
  <Words>127</Words>
  <PresentationFormat>Экран (4:3)</PresentationFormat>
  <Paragraphs>20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Солнцестояние</vt:lpstr>
      <vt:lpstr>My ideal school</vt:lpstr>
      <vt:lpstr>My school</vt:lpstr>
      <vt:lpstr>My ideal school</vt:lpstr>
      <vt:lpstr>Innovating my school</vt:lpstr>
      <vt:lpstr>Innovating my school</vt:lpstr>
      <vt:lpstr>Innovating my school</vt:lpstr>
      <vt:lpstr>Innovating my school</vt:lpstr>
      <vt:lpstr>Innovating my school</vt:lpstr>
      <vt:lpstr>Innovating my school</vt:lpstr>
      <vt:lpstr>Another side!</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ideal school</dc:title>
  <cp:lastModifiedBy>Admin</cp:lastModifiedBy>
  <cp:revision>10</cp:revision>
  <dcterms:modified xsi:type="dcterms:W3CDTF">2014-06-03T14:21:35Z</dcterms:modified>
</cp:coreProperties>
</file>