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129" autoAdjust="0"/>
    <p:restoredTop sz="94660"/>
  </p:normalViewPr>
  <p:slideViewPr>
    <p:cSldViewPr>
      <p:cViewPr varScale="1">
        <p:scale>
          <a:sx n="109" d="100"/>
          <a:sy n="109" d="100"/>
        </p:scale>
        <p:origin x="-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04.12.2013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04.12.2013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04.12.2013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04.12.2013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04.12.2013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04.12.2013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04.12.2013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Documents%20and%20Settings\Admin\&#1056;&#1072;&#1073;&#1086;&#1095;&#1080;&#1081;%20&#1089;&#1090;&#1086;&#1083;\&#1070;&#1083;&#1080;&#1103;\2a6d0424298d89.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gif"/><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8.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2296284"/>
          </a:xfrm>
        </p:spPr>
        <p:txBody>
          <a:bodyPr>
            <a:noAutofit/>
          </a:bodyPr>
          <a:lstStyle/>
          <a:p>
            <a:r>
              <a:rPr lang="uk-UA" sz="8800" dirty="0" err="1" smtClean="0">
                <a:solidFill>
                  <a:srgbClr val="0070C0"/>
                </a:solidFill>
                <a:latin typeface="DS Goose" pitchFamily="2" charset="-52"/>
              </a:rPr>
              <a:t>ОлІмпІйськІі</a:t>
            </a:r>
            <a:r>
              <a:rPr lang="uk-UA" sz="8800" dirty="0" smtClean="0">
                <a:solidFill>
                  <a:srgbClr val="0070C0"/>
                </a:solidFill>
                <a:latin typeface="DS Goose" pitchFamily="2" charset="-52"/>
              </a:rPr>
              <a:t> </a:t>
            </a:r>
            <a:r>
              <a:rPr lang="uk-UA" sz="8800" dirty="0" err="1" smtClean="0">
                <a:solidFill>
                  <a:srgbClr val="0070C0"/>
                </a:solidFill>
                <a:latin typeface="DS Goose" pitchFamily="2" charset="-52"/>
              </a:rPr>
              <a:t>іІгри</a:t>
            </a:r>
            <a:endParaRPr lang="ru-RU" sz="8800" dirty="0">
              <a:solidFill>
                <a:srgbClr val="0070C0"/>
              </a:solidFill>
              <a:latin typeface="DS Goose" pitchFamily="2" charset="-52"/>
            </a:endParaRPr>
          </a:p>
        </p:txBody>
      </p:sp>
      <p:pic>
        <p:nvPicPr>
          <p:cNvPr id="4" name="Содержимое 3" descr="00006V38BJOVEEQI-C303.jpg"/>
          <p:cNvPicPr>
            <a:picLocks noGrp="1" noChangeAspect="1"/>
          </p:cNvPicPr>
          <p:nvPr>
            <p:ph idx="1"/>
          </p:nvPr>
        </p:nvPicPr>
        <p:blipFill>
          <a:blip r:embed="rId3" cstate="print"/>
          <a:stretch>
            <a:fillRect/>
          </a:stretch>
        </p:blipFill>
        <p:spPr>
          <a:xfrm>
            <a:off x="1699064" y="2928934"/>
            <a:ext cx="5615846" cy="3929066"/>
          </a:xfrm>
          <a:prstGeom prst="rect">
            <a:avLst/>
          </a:prstGeom>
          <a:ln>
            <a:noFill/>
          </a:ln>
          <a:effectLst>
            <a:softEdge rad="112500"/>
          </a:effectLst>
        </p:spPr>
      </p:pic>
      <p:pic>
        <p:nvPicPr>
          <p:cNvPr id="5" name="2a6d0424298d89.mp3">
            <a:hlinkClick r:id="" action="ppaction://media"/>
          </p:cNvPr>
          <p:cNvPicPr>
            <a:picLocks noRot="1" noChangeAspect="1"/>
          </p:cNvPicPr>
          <p:nvPr>
            <a:audioFile r:link="rId1"/>
          </p:nvPr>
        </p:nvPicPr>
        <p:blipFill>
          <a:blip r:embed="rId4" cstate="print"/>
          <a:stretch>
            <a:fillRect/>
          </a:stretch>
        </p:blipFill>
        <p:spPr>
          <a:xfrm>
            <a:off x="8501090" y="2571744"/>
            <a:ext cx="304800" cy="304800"/>
          </a:xfrm>
          <a:prstGeom prst="rect">
            <a:avLst/>
          </a:prstGeom>
        </p:spPr>
      </p:pic>
    </p:spTree>
  </p:cSld>
  <p:clrMapOvr>
    <a:masterClrMapping/>
  </p:clrMapOvr>
  <p:transition advTm="18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1643050"/>
            <a:ext cx="6255488" cy="1362075"/>
          </a:xfrm>
        </p:spPr>
        <p:txBody>
          <a:bodyPr>
            <a:normAutofit fontScale="90000"/>
          </a:bodyPr>
          <a:lstStyle/>
          <a:p>
            <a:pPr algn="ctr"/>
            <a:r>
              <a:rPr lang="ru-RU" sz="1400" dirty="0" err="1" smtClean="0">
                <a:solidFill>
                  <a:srgbClr val="0070C0"/>
                </a:solidFill>
              </a:rPr>
              <a:t>Найважливішими</a:t>
            </a:r>
            <a:r>
              <a:rPr lang="ru-RU" sz="1400" dirty="0" smtClean="0">
                <a:solidFill>
                  <a:srgbClr val="0070C0"/>
                </a:solidFill>
              </a:rPr>
              <a:t> </a:t>
            </a:r>
            <a:r>
              <a:rPr lang="ru-RU" sz="1400" dirty="0" err="1" smtClean="0">
                <a:solidFill>
                  <a:srgbClr val="0070C0"/>
                </a:solidFill>
              </a:rPr>
              <a:t>церемоніями</a:t>
            </a:r>
            <a:r>
              <a:rPr lang="ru-RU" sz="1400" dirty="0" smtClean="0">
                <a:solidFill>
                  <a:srgbClr val="0070C0"/>
                </a:solidFill>
              </a:rPr>
              <a:t> </a:t>
            </a:r>
            <a:r>
              <a:rPr lang="ru-RU" sz="1400" dirty="0" err="1" smtClean="0">
                <a:solidFill>
                  <a:srgbClr val="0070C0"/>
                </a:solidFill>
              </a:rPr>
              <a:t>Олімпійських</a:t>
            </a:r>
            <a:r>
              <a:rPr lang="ru-RU" sz="1400" dirty="0" smtClean="0">
                <a:solidFill>
                  <a:srgbClr val="0070C0"/>
                </a:solidFill>
              </a:rPr>
              <a:t> </a:t>
            </a:r>
            <a:r>
              <a:rPr lang="ru-RU" sz="1400" dirty="0" err="1" smtClean="0">
                <a:solidFill>
                  <a:srgbClr val="0070C0"/>
                </a:solidFill>
              </a:rPr>
              <a:t>ігор</a:t>
            </a:r>
            <a:r>
              <a:rPr lang="ru-RU" sz="1400" dirty="0" smtClean="0">
                <a:solidFill>
                  <a:srgbClr val="0070C0"/>
                </a:solidFill>
              </a:rPr>
              <a:t> </a:t>
            </a:r>
            <a:r>
              <a:rPr lang="ru-RU" sz="1400" dirty="0" err="1" smtClean="0">
                <a:solidFill>
                  <a:srgbClr val="0070C0"/>
                </a:solidFill>
              </a:rPr>
              <a:t>є</a:t>
            </a:r>
            <a:r>
              <a:rPr lang="ru-RU" sz="1400" dirty="0" smtClean="0">
                <a:solidFill>
                  <a:srgbClr val="0070C0"/>
                </a:solidFill>
              </a:rPr>
              <a:t> </a:t>
            </a:r>
            <a:r>
              <a:rPr lang="ru-RU" sz="1400" dirty="0" err="1" smtClean="0">
                <a:solidFill>
                  <a:srgbClr val="0070C0"/>
                </a:solidFill>
              </a:rPr>
              <a:t>церемонія</a:t>
            </a:r>
            <a:r>
              <a:rPr lang="ru-RU" sz="1400" dirty="0" smtClean="0">
                <a:solidFill>
                  <a:srgbClr val="0070C0"/>
                </a:solidFill>
              </a:rPr>
              <a:t> </a:t>
            </a:r>
            <a:r>
              <a:rPr lang="ru-RU" sz="1400" dirty="0" err="1" smtClean="0">
                <a:solidFill>
                  <a:srgbClr val="0070C0"/>
                </a:solidFill>
              </a:rPr>
              <a:t>відкриття</a:t>
            </a:r>
            <a:r>
              <a:rPr lang="ru-RU" sz="1400" dirty="0" smtClean="0">
                <a:solidFill>
                  <a:srgbClr val="0070C0"/>
                </a:solidFill>
              </a:rPr>
              <a:t>, </a:t>
            </a:r>
            <a:r>
              <a:rPr lang="ru-RU" sz="1400" dirty="0" err="1" smtClean="0">
                <a:solidFill>
                  <a:srgbClr val="0070C0"/>
                </a:solidFill>
              </a:rPr>
              <a:t>церемонія</a:t>
            </a:r>
            <a:r>
              <a:rPr lang="ru-RU" sz="1400" dirty="0" smtClean="0">
                <a:solidFill>
                  <a:srgbClr val="0070C0"/>
                </a:solidFill>
              </a:rPr>
              <a:t> </a:t>
            </a:r>
            <a:r>
              <a:rPr lang="ru-RU" sz="1400" dirty="0" err="1" smtClean="0">
                <a:solidFill>
                  <a:srgbClr val="0070C0"/>
                </a:solidFill>
              </a:rPr>
              <a:t>нагородження</a:t>
            </a:r>
            <a:r>
              <a:rPr lang="ru-RU" sz="1400" dirty="0" smtClean="0">
                <a:solidFill>
                  <a:srgbClr val="0070C0"/>
                </a:solidFill>
              </a:rPr>
              <a:t> </a:t>
            </a:r>
            <a:r>
              <a:rPr lang="ru-RU" sz="1400" dirty="0" err="1" smtClean="0">
                <a:solidFill>
                  <a:srgbClr val="0070C0"/>
                </a:solidFill>
              </a:rPr>
              <a:t>олімпійських</a:t>
            </a:r>
            <a:r>
              <a:rPr lang="ru-RU" sz="1400" dirty="0" smtClean="0">
                <a:solidFill>
                  <a:srgbClr val="0070C0"/>
                </a:solidFill>
              </a:rPr>
              <a:t> </a:t>
            </a:r>
            <a:r>
              <a:rPr lang="ru-RU" sz="1400" dirty="0" err="1" smtClean="0">
                <a:solidFill>
                  <a:srgbClr val="0070C0"/>
                </a:solidFill>
              </a:rPr>
              <a:t>чемпіонів</a:t>
            </a:r>
            <a:r>
              <a:rPr lang="ru-RU" sz="1400" dirty="0" smtClean="0">
                <a:solidFill>
                  <a:srgbClr val="0070C0"/>
                </a:solidFill>
              </a:rPr>
              <a:t> та </a:t>
            </a:r>
            <a:r>
              <a:rPr lang="ru-RU" sz="1400" dirty="0" err="1" smtClean="0">
                <a:solidFill>
                  <a:srgbClr val="0070C0"/>
                </a:solidFill>
              </a:rPr>
              <a:t>призерів</a:t>
            </a:r>
            <a:r>
              <a:rPr lang="ru-RU" sz="1400" dirty="0" smtClean="0">
                <a:solidFill>
                  <a:srgbClr val="0070C0"/>
                </a:solidFill>
              </a:rPr>
              <a:t> </a:t>
            </a:r>
            <a:r>
              <a:rPr lang="ru-RU" sz="1400" dirty="0" err="1" smtClean="0">
                <a:solidFill>
                  <a:srgbClr val="0070C0"/>
                </a:solidFill>
              </a:rPr>
              <a:t>та</a:t>
            </a:r>
            <a:r>
              <a:rPr lang="ru-RU" sz="1400" dirty="0" smtClean="0">
                <a:solidFill>
                  <a:srgbClr val="0070C0"/>
                </a:solidFill>
              </a:rPr>
              <a:t> </a:t>
            </a:r>
            <a:r>
              <a:rPr lang="ru-RU" sz="1400" dirty="0" err="1" smtClean="0">
                <a:solidFill>
                  <a:srgbClr val="0070C0"/>
                </a:solidFill>
              </a:rPr>
              <a:t>церемонія</a:t>
            </a:r>
            <a:r>
              <a:rPr lang="ru-RU" sz="1400" dirty="0" smtClean="0">
                <a:solidFill>
                  <a:srgbClr val="0070C0"/>
                </a:solidFill>
              </a:rPr>
              <a:t> </a:t>
            </a:r>
            <a:r>
              <a:rPr lang="ru-RU" sz="1400" dirty="0" err="1" smtClean="0">
                <a:solidFill>
                  <a:srgbClr val="0070C0"/>
                </a:solidFill>
              </a:rPr>
              <a:t>закриття</a:t>
            </a:r>
            <a:r>
              <a:rPr lang="ru-RU" sz="1400" dirty="0" smtClean="0">
                <a:solidFill>
                  <a:srgbClr val="0070C0"/>
                </a:solidFill>
              </a:rPr>
              <a:t>.</a:t>
            </a:r>
            <a:br>
              <a:rPr lang="ru-RU" sz="1400" dirty="0" smtClean="0">
                <a:solidFill>
                  <a:srgbClr val="0070C0"/>
                </a:solidFill>
              </a:rPr>
            </a:br>
            <a:r>
              <a:rPr lang="ru-RU" sz="1400" dirty="0" err="1" smtClean="0">
                <a:solidFill>
                  <a:srgbClr val="0070C0"/>
                </a:solidFill>
              </a:rPr>
              <a:t>Церемонія</a:t>
            </a:r>
            <a:r>
              <a:rPr lang="ru-RU" sz="1400" dirty="0" smtClean="0">
                <a:solidFill>
                  <a:srgbClr val="0070C0"/>
                </a:solidFill>
              </a:rPr>
              <a:t> </a:t>
            </a:r>
            <a:r>
              <a:rPr lang="ru-RU" sz="1400" dirty="0" err="1" smtClean="0">
                <a:solidFill>
                  <a:srgbClr val="0070C0"/>
                </a:solidFill>
              </a:rPr>
              <a:t>відкриття</a:t>
            </a:r>
            <a:r>
              <a:rPr lang="ru-RU" sz="1400" dirty="0" smtClean="0">
                <a:solidFill>
                  <a:srgbClr val="0070C0"/>
                </a:solidFill>
              </a:rPr>
              <a:t> </a:t>
            </a:r>
            <a:r>
              <a:rPr lang="ru-RU" sz="1400" dirty="0" err="1" smtClean="0">
                <a:solidFill>
                  <a:srgbClr val="0070C0"/>
                </a:solidFill>
              </a:rPr>
              <a:t>Олімпійських</a:t>
            </a:r>
            <a:r>
              <a:rPr lang="ru-RU" sz="1400" dirty="0" smtClean="0">
                <a:solidFill>
                  <a:srgbClr val="0070C0"/>
                </a:solidFill>
              </a:rPr>
              <a:t> </a:t>
            </a:r>
            <a:r>
              <a:rPr lang="ru-RU" sz="1400" dirty="0" err="1" smtClean="0">
                <a:solidFill>
                  <a:srgbClr val="0070C0"/>
                </a:solidFill>
              </a:rPr>
              <a:t>ігор</a:t>
            </a:r>
            <a:r>
              <a:rPr lang="ru-RU" sz="1400" dirty="0" smtClean="0">
                <a:solidFill>
                  <a:srgbClr val="0070C0"/>
                </a:solidFill>
              </a:rPr>
              <a:t> - </a:t>
            </a:r>
            <a:r>
              <a:rPr lang="ru-RU" sz="1400" dirty="0" err="1" smtClean="0">
                <a:solidFill>
                  <a:srgbClr val="0070C0"/>
                </a:solidFill>
              </a:rPr>
              <a:t>масове</a:t>
            </a:r>
            <a:r>
              <a:rPr lang="ru-RU" sz="1400" dirty="0" smtClean="0">
                <a:solidFill>
                  <a:srgbClr val="0070C0"/>
                </a:solidFill>
              </a:rPr>
              <a:t> </a:t>
            </a:r>
            <a:r>
              <a:rPr lang="ru-RU" sz="1400" dirty="0" err="1" smtClean="0">
                <a:solidFill>
                  <a:srgbClr val="0070C0"/>
                </a:solidFill>
              </a:rPr>
              <a:t>театралізоване</a:t>
            </a:r>
            <a:r>
              <a:rPr lang="ru-RU" sz="1400" dirty="0" smtClean="0">
                <a:solidFill>
                  <a:srgbClr val="0070C0"/>
                </a:solidFill>
              </a:rPr>
              <a:t> шоу, яке </a:t>
            </a:r>
            <a:r>
              <a:rPr lang="ru-RU" sz="1400" dirty="0" err="1" smtClean="0">
                <a:solidFill>
                  <a:srgbClr val="0070C0"/>
                </a:solidFill>
              </a:rPr>
              <a:t>приваблює</a:t>
            </a:r>
            <a:r>
              <a:rPr lang="ru-RU" sz="1400" dirty="0" smtClean="0">
                <a:solidFill>
                  <a:srgbClr val="0070C0"/>
                </a:solidFill>
              </a:rPr>
              <a:t> до себе </a:t>
            </a:r>
            <a:r>
              <a:rPr lang="ru-RU" sz="1400" dirty="0" err="1" smtClean="0">
                <a:solidFill>
                  <a:srgbClr val="0070C0"/>
                </a:solidFill>
              </a:rPr>
              <a:t>найбільшу</a:t>
            </a:r>
            <a:r>
              <a:rPr lang="ru-RU" sz="1400" dirty="0" smtClean="0">
                <a:solidFill>
                  <a:srgbClr val="0070C0"/>
                </a:solidFill>
              </a:rPr>
              <a:t> </a:t>
            </a:r>
            <a:r>
              <a:rPr lang="ru-RU" sz="1400" dirty="0" err="1" smtClean="0">
                <a:solidFill>
                  <a:srgbClr val="0070C0"/>
                </a:solidFill>
              </a:rPr>
              <a:t>телевізійну</a:t>
            </a:r>
            <a:r>
              <a:rPr lang="ru-RU" sz="1400" dirty="0" smtClean="0">
                <a:solidFill>
                  <a:srgbClr val="0070C0"/>
                </a:solidFill>
              </a:rPr>
              <a:t> </a:t>
            </a:r>
            <a:r>
              <a:rPr lang="ru-RU" sz="1400" dirty="0" err="1" smtClean="0">
                <a:solidFill>
                  <a:srgbClr val="0070C0"/>
                </a:solidFill>
              </a:rPr>
              <a:t>аудиторію</a:t>
            </a:r>
            <a:r>
              <a:rPr lang="ru-RU" sz="1400" dirty="0" smtClean="0">
                <a:solidFill>
                  <a:srgbClr val="0070C0"/>
                </a:solidFill>
              </a:rPr>
              <a:t>. </a:t>
            </a:r>
            <a:r>
              <a:rPr lang="ru-RU" sz="1400" dirty="0" err="1" smtClean="0">
                <a:solidFill>
                  <a:srgbClr val="0070C0"/>
                </a:solidFill>
              </a:rPr>
              <a:t>Кожна</a:t>
            </a:r>
            <a:r>
              <a:rPr lang="ru-RU" sz="1400" dirty="0" smtClean="0">
                <a:solidFill>
                  <a:srgbClr val="0070C0"/>
                </a:solidFill>
              </a:rPr>
              <a:t> </a:t>
            </a:r>
            <a:r>
              <a:rPr lang="ru-RU" sz="1400" dirty="0" err="1" smtClean="0">
                <a:solidFill>
                  <a:srgbClr val="0070C0"/>
                </a:solidFill>
              </a:rPr>
              <a:t>країна-організатор</a:t>
            </a:r>
            <a:r>
              <a:rPr lang="ru-RU" sz="1400" dirty="0" smtClean="0">
                <a:solidFill>
                  <a:srgbClr val="0070C0"/>
                </a:solidFill>
              </a:rPr>
              <a:t> </a:t>
            </a:r>
            <a:r>
              <a:rPr lang="ru-RU" sz="1400" dirty="0" err="1" smtClean="0">
                <a:solidFill>
                  <a:srgbClr val="0070C0"/>
                </a:solidFill>
              </a:rPr>
              <a:t>намагається</a:t>
            </a:r>
            <a:r>
              <a:rPr lang="ru-RU" sz="1400" dirty="0" smtClean="0">
                <a:solidFill>
                  <a:srgbClr val="0070C0"/>
                </a:solidFill>
              </a:rPr>
              <a:t> в </a:t>
            </a:r>
            <a:r>
              <a:rPr lang="ru-RU" sz="1400" dirty="0" err="1" smtClean="0">
                <a:solidFill>
                  <a:srgbClr val="0070C0"/>
                </a:solidFill>
              </a:rPr>
              <a:t>цьому</a:t>
            </a:r>
            <a:r>
              <a:rPr lang="ru-RU" sz="1400" dirty="0" smtClean="0">
                <a:solidFill>
                  <a:srgbClr val="0070C0"/>
                </a:solidFill>
              </a:rPr>
              <a:t> шоу </a:t>
            </a:r>
            <a:r>
              <a:rPr lang="ru-RU" sz="1400" dirty="0" err="1" smtClean="0">
                <a:solidFill>
                  <a:srgbClr val="0070C0"/>
                </a:solidFill>
              </a:rPr>
              <a:t>показати</a:t>
            </a:r>
            <a:r>
              <a:rPr lang="ru-RU" sz="1400" dirty="0" smtClean="0">
                <a:solidFill>
                  <a:srgbClr val="0070C0"/>
                </a:solidFill>
              </a:rPr>
              <a:t> </a:t>
            </a:r>
            <a:r>
              <a:rPr lang="ru-RU" sz="1400" dirty="0" err="1" smtClean="0">
                <a:solidFill>
                  <a:srgbClr val="0070C0"/>
                </a:solidFill>
              </a:rPr>
              <a:t>світу</a:t>
            </a:r>
            <a:r>
              <a:rPr lang="ru-RU" sz="1400" dirty="0" smtClean="0">
                <a:solidFill>
                  <a:srgbClr val="0070C0"/>
                </a:solidFill>
              </a:rPr>
              <a:t> свою культуру. </a:t>
            </a:r>
            <a:r>
              <a:rPr lang="ru-RU" sz="1400" dirty="0" err="1" smtClean="0">
                <a:solidFill>
                  <a:srgbClr val="0070C0"/>
                </a:solidFill>
              </a:rPr>
              <a:t>Церемонія</a:t>
            </a:r>
            <a:r>
              <a:rPr lang="ru-RU" sz="1400" dirty="0" smtClean="0">
                <a:solidFill>
                  <a:srgbClr val="0070C0"/>
                </a:solidFill>
              </a:rPr>
              <a:t> </a:t>
            </a:r>
            <a:r>
              <a:rPr lang="ru-RU" sz="1400" dirty="0" err="1" smtClean="0">
                <a:solidFill>
                  <a:srgbClr val="0070C0"/>
                </a:solidFill>
              </a:rPr>
              <a:t>відкриття</a:t>
            </a:r>
            <a:r>
              <a:rPr lang="ru-RU" sz="1400" dirty="0" smtClean="0">
                <a:solidFill>
                  <a:srgbClr val="0070C0"/>
                </a:solidFill>
              </a:rPr>
              <a:t> проводиться </a:t>
            </a:r>
            <a:r>
              <a:rPr lang="ru-RU" sz="1400" dirty="0" err="1" smtClean="0">
                <a:solidFill>
                  <a:srgbClr val="0070C0"/>
                </a:solidFill>
              </a:rPr>
              <a:t>зазвичай</a:t>
            </a:r>
            <a:r>
              <a:rPr lang="ru-RU" sz="1400" dirty="0" smtClean="0">
                <a:solidFill>
                  <a:srgbClr val="0070C0"/>
                </a:solidFill>
              </a:rPr>
              <a:t> на </a:t>
            </a:r>
            <a:r>
              <a:rPr lang="ru-RU" sz="1400" dirty="0" err="1" smtClean="0">
                <a:solidFill>
                  <a:srgbClr val="0070C0"/>
                </a:solidFill>
              </a:rPr>
              <a:t>Олімпійському</a:t>
            </a:r>
            <a:r>
              <a:rPr lang="ru-RU" sz="1400" dirty="0" smtClean="0">
                <a:solidFill>
                  <a:srgbClr val="0070C0"/>
                </a:solidFill>
              </a:rPr>
              <a:t> </a:t>
            </a:r>
            <a:r>
              <a:rPr lang="ru-RU" sz="1400" dirty="0" err="1" smtClean="0">
                <a:solidFill>
                  <a:srgbClr val="0070C0"/>
                </a:solidFill>
              </a:rPr>
              <a:t>стадіоні</a:t>
            </a:r>
            <a:r>
              <a:rPr lang="ru-RU" sz="1400" dirty="0" smtClean="0">
                <a:solidFill>
                  <a:srgbClr val="0070C0"/>
                </a:solidFill>
              </a:rPr>
              <a:t>. </a:t>
            </a:r>
            <a:r>
              <a:rPr lang="ru-RU" sz="1400" dirty="0" err="1" smtClean="0">
                <a:solidFill>
                  <a:srgbClr val="0070C0"/>
                </a:solidFill>
              </a:rPr>
              <a:t>Окрім</a:t>
            </a:r>
            <a:r>
              <a:rPr lang="ru-RU" sz="1400" dirty="0" smtClean="0">
                <a:solidFill>
                  <a:srgbClr val="0070C0"/>
                </a:solidFill>
              </a:rPr>
              <a:t> </a:t>
            </a:r>
            <a:r>
              <a:rPr lang="ru-RU" sz="1400" dirty="0" err="1" smtClean="0">
                <a:solidFill>
                  <a:srgbClr val="0070C0"/>
                </a:solidFill>
              </a:rPr>
              <a:t>яскравої</a:t>
            </a:r>
            <a:r>
              <a:rPr lang="ru-RU" sz="1400" dirty="0" smtClean="0">
                <a:solidFill>
                  <a:srgbClr val="0070C0"/>
                </a:solidFill>
              </a:rPr>
              <a:t> </a:t>
            </a:r>
            <a:r>
              <a:rPr lang="ru-RU" sz="1400" dirty="0" err="1" smtClean="0">
                <a:solidFill>
                  <a:srgbClr val="0070C0"/>
                </a:solidFill>
              </a:rPr>
              <a:t>театралізованої</a:t>
            </a:r>
            <a:r>
              <a:rPr lang="ru-RU" sz="1400" dirty="0" smtClean="0">
                <a:solidFill>
                  <a:srgbClr val="0070C0"/>
                </a:solidFill>
              </a:rPr>
              <a:t> </a:t>
            </a:r>
            <a:r>
              <a:rPr lang="ru-RU" sz="1400" dirty="0" err="1" smtClean="0">
                <a:solidFill>
                  <a:srgbClr val="0070C0"/>
                </a:solidFill>
              </a:rPr>
              <a:t>вистави</a:t>
            </a:r>
            <a:r>
              <a:rPr lang="ru-RU" sz="1400" dirty="0" smtClean="0">
                <a:solidFill>
                  <a:srgbClr val="0070C0"/>
                </a:solidFill>
              </a:rPr>
              <a:t> вона </a:t>
            </a:r>
            <a:r>
              <a:rPr lang="ru-RU" sz="1400" dirty="0" err="1" smtClean="0">
                <a:solidFill>
                  <a:srgbClr val="0070C0"/>
                </a:solidFill>
              </a:rPr>
              <a:t>включає</a:t>
            </a:r>
            <a:r>
              <a:rPr lang="ru-RU" sz="1400" dirty="0" smtClean="0">
                <a:solidFill>
                  <a:srgbClr val="0070C0"/>
                </a:solidFill>
              </a:rPr>
              <a:t> в себе парад </a:t>
            </a:r>
            <a:r>
              <a:rPr lang="ru-RU" sz="1400" dirty="0" err="1" smtClean="0">
                <a:solidFill>
                  <a:srgbClr val="0070C0"/>
                </a:solidFill>
              </a:rPr>
              <a:t>олімпійців</a:t>
            </a:r>
            <a:r>
              <a:rPr lang="ru-RU" sz="1400" dirty="0" smtClean="0">
                <a:solidFill>
                  <a:srgbClr val="0070C0"/>
                </a:solidFill>
              </a:rPr>
              <a:t>. За </a:t>
            </a:r>
            <a:r>
              <a:rPr lang="ru-RU" sz="1400" dirty="0" err="1" smtClean="0">
                <a:solidFill>
                  <a:srgbClr val="0070C0"/>
                </a:solidFill>
              </a:rPr>
              <a:t>традицією</a:t>
            </a:r>
            <a:r>
              <a:rPr lang="ru-RU" sz="1400" dirty="0" smtClean="0">
                <a:solidFill>
                  <a:srgbClr val="0070C0"/>
                </a:solidFill>
              </a:rPr>
              <a:t> парад </a:t>
            </a:r>
            <a:r>
              <a:rPr lang="ru-RU" sz="1400" dirty="0" err="1" smtClean="0">
                <a:solidFill>
                  <a:srgbClr val="0070C0"/>
                </a:solidFill>
              </a:rPr>
              <a:t>відкривають</a:t>
            </a:r>
            <a:r>
              <a:rPr lang="ru-RU" sz="1400" dirty="0" smtClean="0">
                <a:solidFill>
                  <a:srgbClr val="0070C0"/>
                </a:solidFill>
              </a:rPr>
              <a:t> </a:t>
            </a:r>
            <a:r>
              <a:rPr lang="ru-RU" sz="1400" dirty="0" err="1" smtClean="0">
                <a:solidFill>
                  <a:srgbClr val="0070C0"/>
                </a:solidFill>
              </a:rPr>
              <a:t>олімпійці</a:t>
            </a:r>
            <a:r>
              <a:rPr lang="ru-RU" sz="1400" dirty="0" smtClean="0">
                <a:solidFill>
                  <a:srgbClr val="0070C0"/>
                </a:solidFill>
              </a:rPr>
              <a:t> </a:t>
            </a:r>
            <a:r>
              <a:rPr lang="ru-RU" sz="1400" dirty="0" err="1" smtClean="0">
                <a:solidFill>
                  <a:srgbClr val="0070C0"/>
                </a:solidFill>
              </a:rPr>
              <a:t>Греції</a:t>
            </a:r>
            <a:r>
              <a:rPr lang="ru-RU" sz="1400" dirty="0" smtClean="0">
                <a:solidFill>
                  <a:srgbClr val="0070C0"/>
                </a:solidFill>
              </a:rPr>
              <a:t>, а </a:t>
            </a:r>
            <a:r>
              <a:rPr lang="ru-RU" sz="1400" dirty="0" err="1" smtClean="0">
                <a:solidFill>
                  <a:srgbClr val="0070C0"/>
                </a:solidFill>
              </a:rPr>
              <a:t>замикають</a:t>
            </a:r>
            <a:r>
              <a:rPr lang="ru-RU" sz="1400" dirty="0" smtClean="0">
                <a:solidFill>
                  <a:srgbClr val="0070C0"/>
                </a:solidFill>
              </a:rPr>
              <a:t> </a:t>
            </a:r>
            <a:r>
              <a:rPr lang="ru-RU" sz="1400" dirty="0" err="1" smtClean="0">
                <a:solidFill>
                  <a:srgbClr val="0070C0"/>
                </a:solidFill>
              </a:rPr>
              <a:t>олімпійці</a:t>
            </a:r>
            <a:r>
              <a:rPr lang="ru-RU" sz="1400" dirty="0" smtClean="0">
                <a:solidFill>
                  <a:srgbClr val="0070C0"/>
                </a:solidFill>
              </a:rPr>
              <a:t> </a:t>
            </a:r>
            <a:r>
              <a:rPr lang="ru-RU" sz="1400" dirty="0" err="1" smtClean="0">
                <a:solidFill>
                  <a:srgbClr val="0070C0"/>
                </a:solidFill>
              </a:rPr>
              <a:t>країни-організатора</a:t>
            </a:r>
            <a:r>
              <a:rPr lang="ru-RU" sz="1400" dirty="0" smtClean="0">
                <a:solidFill>
                  <a:srgbClr val="0070C0"/>
                </a:solidFill>
              </a:rPr>
              <a:t>. </a:t>
            </a:r>
            <a:r>
              <a:rPr lang="ru-RU" sz="1400" dirty="0" err="1" smtClean="0">
                <a:solidFill>
                  <a:srgbClr val="0070C0"/>
                </a:solidFill>
              </a:rPr>
              <a:t>Ігри</a:t>
            </a:r>
            <a:r>
              <a:rPr lang="ru-RU" sz="1400" dirty="0" smtClean="0">
                <a:solidFill>
                  <a:srgbClr val="0070C0"/>
                </a:solidFill>
              </a:rPr>
              <a:t> </a:t>
            </a:r>
            <a:r>
              <a:rPr lang="ru-RU" sz="1400" dirty="0" err="1" smtClean="0">
                <a:solidFill>
                  <a:srgbClr val="0070C0"/>
                </a:solidFill>
              </a:rPr>
              <a:t>урочисто</a:t>
            </a:r>
            <a:r>
              <a:rPr lang="ru-RU" sz="1400" dirty="0" smtClean="0">
                <a:solidFill>
                  <a:srgbClr val="0070C0"/>
                </a:solidFill>
              </a:rPr>
              <a:t> </a:t>
            </a:r>
            <a:r>
              <a:rPr lang="ru-RU" sz="1400" dirty="0" err="1" smtClean="0">
                <a:solidFill>
                  <a:srgbClr val="0070C0"/>
                </a:solidFill>
              </a:rPr>
              <a:t>відкривають</a:t>
            </a:r>
            <a:r>
              <a:rPr lang="ru-RU" sz="1400" dirty="0" smtClean="0">
                <a:solidFill>
                  <a:srgbClr val="0070C0"/>
                </a:solidFill>
              </a:rPr>
              <a:t> </a:t>
            </a:r>
            <a:r>
              <a:rPr lang="ru-RU" sz="1400" dirty="0" err="1" smtClean="0">
                <a:solidFill>
                  <a:srgbClr val="0070C0"/>
                </a:solidFill>
              </a:rPr>
              <a:t>високоставлені</a:t>
            </a:r>
            <a:r>
              <a:rPr lang="ru-RU" sz="1400" dirty="0" smtClean="0">
                <a:solidFill>
                  <a:srgbClr val="0070C0"/>
                </a:solidFill>
              </a:rPr>
              <a:t> </a:t>
            </a:r>
            <a:r>
              <a:rPr lang="ru-RU" sz="1400" dirty="0" err="1" smtClean="0">
                <a:solidFill>
                  <a:srgbClr val="0070C0"/>
                </a:solidFill>
              </a:rPr>
              <a:t>урядовці</a:t>
            </a:r>
            <a:r>
              <a:rPr lang="ru-RU" sz="1400" dirty="0" smtClean="0">
                <a:solidFill>
                  <a:srgbClr val="0070C0"/>
                </a:solidFill>
              </a:rPr>
              <a:t> </a:t>
            </a:r>
            <a:r>
              <a:rPr lang="ru-RU" sz="1400" dirty="0" err="1" smtClean="0">
                <a:solidFill>
                  <a:srgbClr val="0070C0"/>
                </a:solidFill>
              </a:rPr>
              <a:t>країни-організатора</a:t>
            </a:r>
            <a:r>
              <a:rPr lang="ru-RU" sz="1400" dirty="0" smtClean="0">
                <a:solidFill>
                  <a:srgbClr val="0070C0"/>
                </a:solidFill>
              </a:rPr>
              <a:t>. </a:t>
            </a:r>
            <a:r>
              <a:rPr lang="ru-RU" sz="1400" dirty="0" err="1" smtClean="0">
                <a:solidFill>
                  <a:srgbClr val="0070C0"/>
                </a:solidFill>
              </a:rPr>
              <a:t>Представники</a:t>
            </a:r>
            <a:r>
              <a:rPr lang="ru-RU" sz="1400" dirty="0" smtClean="0">
                <a:solidFill>
                  <a:srgbClr val="0070C0"/>
                </a:solidFill>
              </a:rPr>
              <a:t> </a:t>
            </a:r>
            <a:r>
              <a:rPr lang="ru-RU" sz="1400" dirty="0" err="1" smtClean="0">
                <a:solidFill>
                  <a:srgbClr val="0070C0"/>
                </a:solidFill>
              </a:rPr>
              <a:t>олімпійців</a:t>
            </a:r>
            <a:r>
              <a:rPr lang="ru-RU" sz="1400" dirty="0" smtClean="0">
                <a:solidFill>
                  <a:srgbClr val="0070C0"/>
                </a:solidFill>
              </a:rPr>
              <a:t> та </a:t>
            </a:r>
            <a:r>
              <a:rPr lang="ru-RU" sz="1400" dirty="0" err="1" smtClean="0">
                <a:solidFill>
                  <a:srgbClr val="0070C0"/>
                </a:solidFill>
              </a:rPr>
              <a:t>суддів</a:t>
            </a:r>
            <a:r>
              <a:rPr lang="ru-RU" sz="1400" dirty="0" smtClean="0">
                <a:solidFill>
                  <a:srgbClr val="0070C0"/>
                </a:solidFill>
              </a:rPr>
              <a:t> </a:t>
            </a:r>
            <a:r>
              <a:rPr lang="ru-RU" sz="1400" dirty="0" err="1" smtClean="0">
                <a:solidFill>
                  <a:srgbClr val="0070C0"/>
                </a:solidFill>
              </a:rPr>
              <a:t>приносять</a:t>
            </a:r>
            <a:r>
              <a:rPr lang="ru-RU" sz="1400" dirty="0" smtClean="0">
                <a:solidFill>
                  <a:srgbClr val="0070C0"/>
                </a:solidFill>
              </a:rPr>
              <a:t> </a:t>
            </a:r>
            <a:r>
              <a:rPr lang="ru-RU" sz="1400" dirty="0" err="1" smtClean="0">
                <a:solidFill>
                  <a:srgbClr val="0070C0"/>
                </a:solidFill>
              </a:rPr>
              <a:t>олімпійську</a:t>
            </a:r>
            <a:r>
              <a:rPr lang="ru-RU" sz="1400" dirty="0" smtClean="0">
                <a:solidFill>
                  <a:srgbClr val="0070C0"/>
                </a:solidFill>
              </a:rPr>
              <a:t> присягу. </a:t>
            </a:r>
            <a:r>
              <a:rPr lang="ru-RU" sz="1400" dirty="0" err="1" smtClean="0">
                <a:solidFill>
                  <a:srgbClr val="0070C0"/>
                </a:solidFill>
              </a:rPr>
              <a:t>Підіймається</a:t>
            </a:r>
            <a:r>
              <a:rPr lang="ru-RU" sz="1400" dirty="0" smtClean="0">
                <a:solidFill>
                  <a:srgbClr val="0070C0"/>
                </a:solidFill>
              </a:rPr>
              <a:t> </a:t>
            </a:r>
            <a:r>
              <a:rPr lang="ru-RU" sz="1400" dirty="0" err="1" smtClean="0">
                <a:solidFill>
                  <a:srgbClr val="0070C0"/>
                </a:solidFill>
              </a:rPr>
              <a:t>олімпійський</a:t>
            </a:r>
            <a:r>
              <a:rPr lang="ru-RU" sz="1400" dirty="0" smtClean="0">
                <a:solidFill>
                  <a:srgbClr val="0070C0"/>
                </a:solidFill>
              </a:rPr>
              <a:t> прапор. На знак </a:t>
            </a:r>
            <a:r>
              <a:rPr lang="ru-RU" sz="1400" dirty="0" err="1" smtClean="0">
                <a:solidFill>
                  <a:srgbClr val="0070C0"/>
                </a:solidFill>
              </a:rPr>
              <a:t>відкриття</a:t>
            </a:r>
            <a:r>
              <a:rPr lang="ru-RU" sz="1400" dirty="0" smtClean="0">
                <a:solidFill>
                  <a:srgbClr val="0070C0"/>
                </a:solidFill>
              </a:rPr>
              <a:t> </a:t>
            </a:r>
            <a:r>
              <a:rPr lang="ru-RU" sz="1400" dirty="0" err="1" smtClean="0">
                <a:solidFill>
                  <a:srgbClr val="0070C0"/>
                </a:solidFill>
              </a:rPr>
              <a:t>ігор</a:t>
            </a:r>
            <a:r>
              <a:rPr lang="ru-RU" sz="1400" dirty="0" smtClean="0">
                <a:solidFill>
                  <a:srgbClr val="0070C0"/>
                </a:solidFill>
              </a:rPr>
              <a:t> в </a:t>
            </a:r>
            <a:r>
              <a:rPr lang="ru-RU" sz="1400" dirty="0" err="1" smtClean="0">
                <a:solidFill>
                  <a:srgbClr val="0070C0"/>
                </a:solidFill>
              </a:rPr>
              <a:t>чаші</a:t>
            </a:r>
            <a:r>
              <a:rPr lang="ru-RU" sz="1400" dirty="0" smtClean="0">
                <a:solidFill>
                  <a:srgbClr val="0070C0"/>
                </a:solidFill>
              </a:rPr>
              <a:t> над </a:t>
            </a:r>
            <a:r>
              <a:rPr lang="ru-RU" sz="1400" dirty="0" err="1" smtClean="0">
                <a:solidFill>
                  <a:srgbClr val="0070C0"/>
                </a:solidFill>
              </a:rPr>
              <a:t>Олімпійським</a:t>
            </a:r>
            <a:r>
              <a:rPr lang="ru-RU" sz="1400" dirty="0" smtClean="0">
                <a:solidFill>
                  <a:srgbClr val="0070C0"/>
                </a:solidFill>
              </a:rPr>
              <a:t> </a:t>
            </a:r>
            <a:r>
              <a:rPr lang="ru-RU" sz="1400" dirty="0" err="1" smtClean="0">
                <a:solidFill>
                  <a:srgbClr val="0070C0"/>
                </a:solidFill>
              </a:rPr>
              <a:t>стадіоном</a:t>
            </a:r>
            <a:r>
              <a:rPr lang="ru-RU" sz="1400" dirty="0" smtClean="0">
                <a:solidFill>
                  <a:srgbClr val="0070C0"/>
                </a:solidFill>
              </a:rPr>
              <a:t> </a:t>
            </a:r>
            <a:r>
              <a:rPr lang="ru-RU" sz="1400" dirty="0" err="1" smtClean="0">
                <a:solidFill>
                  <a:srgbClr val="0070C0"/>
                </a:solidFill>
              </a:rPr>
              <a:t>запалюється</a:t>
            </a:r>
            <a:r>
              <a:rPr lang="ru-RU" sz="1400" dirty="0" smtClean="0">
                <a:solidFill>
                  <a:srgbClr val="0070C0"/>
                </a:solidFill>
              </a:rPr>
              <a:t> </a:t>
            </a:r>
            <a:r>
              <a:rPr lang="ru-RU" sz="1400" dirty="0" err="1" smtClean="0">
                <a:solidFill>
                  <a:srgbClr val="0070C0"/>
                </a:solidFill>
              </a:rPr>
              <a:t>олімпійський</a:t>
            </a:r>
            <a:r>
              <a:rPr lang="ru-RU" sz="1400" dirty="0" smtClean="0">
                <a:solidFill>
                  <a:srgbClr val="0070C0"/>
                </a:solidFill>
              </a:rPr>
              <a:t> </a:t>
            </a:r>
            <a:r>
              <a:rPr lang="ru-RU" sz="1400" dirty="0" err="1" smtClean="0">
                <a:solidFill>
                  <a:srgbClr val="0070C0"/>
                </a:solidFill>
              </a:rPr>
              <a:t>вогонь</a:t>
            </a:r>
            <a:r>
              <a:rPr lang="ru-RU" sz="1400" dirty="0" smtClean="0">
                <a:solidFill>
                  <a:srgbClr val="0070C0"/>
                </a:solidFill>
              </a:rPr>
              <a:t>, принесений </a:t>
            </a:r>
            <a:r>
              <a:rPr lang="ru-RU" sz="1400" dirty="0" err="1" smtClean="0">
                <a:solidFill>
                  <a:srgbClr val="0070C0"/>
                </a:solidFill>
              </a:rPr>
              <a:t>олімпійською</a:t>
            </a:r>
            <a:r>
              <a:rPr lang="ru-RU" sz="1400" dirty="0" smtClean="0">
                <a:solidFill>
                  <a:srgbClr val="0070C0"/>
                </a:solidFill>
              </a:rPr>
              <a:t> </a:t>
            </a:r>
            <a:r>
              <a:rPr lang="ru-RU" sz="1400" dirty="0" err="1" smtClean="0">
                <a:solidFill>
                  <a:srgbClr val="0070C0"/>
                </a:solidFill>
              </a:rPr>
              <a:t>естафетою</a:t>
            </a:r>
            <a:r>
              <a:rPr lang="ru-RU" sz="1400" dirty="0" smtClean="0">
                <a:solidFill>
                  <a:srgbClr val="0070C0"/>
                </a:solidFill>
              </a:rPr>
              <a:t>.</a:t>
            </a:r>
            <a:br>
              <a:rPr lang="ru-RU" sz="1400" dirty="0" smtClean="0">
                <a:solidFill>
                  <a:srgbClr val="0070C0"/>
                </a:solidFill>
              </a:rPr>
            </a:br>
            <a:r>
              <a:rPr lang="ru-RU" sz="1400" dirty="0" smtClean="0">
                <a:solidFill>
                  <a:srgbClr val="0070C0"/>
                </a:solidFill>
              </a:rPr>
              <a:t>На </a:t>
            </a:r>
            <a:r>
              <a:rPr lang="ru-RU" sz="1400" dirty="0" err="1" smtClean="0">
                <a:solidFill>
                  <a:srgbClr val="0070C0"/>
                </a:solidFill>
              </a:rPr>
              <a:t>церемонії</a:t>
            </a:r>
            <a:r>
              <a:rPr lang="ru-RU" sz="1400" dirty="0" smtClean="0">
                <a:solidFill>
                  <a:srgbClr val="0070C0"/>
                </a:solidFill>
              </a:rPr>
              <a:t> </a:t>
            </a:r>
            <a:r>
              <a:rPr lang="ru-RU" sz="1400" dirty="0" err="1" smtClean="0">
                <a:solidFill>
                  <a:srgbClr val="0070C0"/>
                </a:solidFill>
              </a:rPr>
              <a:t>закриття</a:t>
            </a:r>
            <a:r>
              <a:rPr lang="ru-RU" sz="1400" dirty="0" smtClean="0">
                <a:solidFill>
                  <a:srgbClr val="0070C0"/>
                </a:solidFill>
              </a:rPr>
              <a:t> </a:t>
            </a:r>
            <a:r>
              <a:rPr lang="ru-RU" sz="1400" dirty="0" err="1" smtClean="0">
                <a:solidFill>
                  <a:srgbClr val="0070C0"/>
                </a:solidFill>
              </a:rPr>
              <a:t>ігор</a:t>
            </a:r>
            <a:r>
              <a:rPr lang="ru-RU" sz="1400" dirty="0" smtClean="0">
                <a:solidFill>
                  <a:srgbClr val="0070C0"/>
                </a:solidFill>
              </a:rPr>
              <a:t> </a:t>
            </a:r>
            <a:r>
              <a:rPr lang="ru-RU" sz="1400" dirty="0" err="1" smtClean="0">
                <a:solidFill>
                  <a:srgbClr val="0070C0"/>
                </a:solidFill>
              </a:rPr>
              <a:t>замість</a:t>
            </a:r>
            <a:r>
              <a:rPr lang="ru-RU" sz="1400" dirty="0" smtClean="0">
                <a:solidFill>
                  <a:srgbClr val="0070C0"/>
                </a:solidFill>
              </a:rPr>
              <a:t> </a:t>
            </a:r>
            <a:r>
              <a:rPr lang="ru-RU" sz="1400" dirty="0" err="1" smtClean="0">
                <a:solidFill>
                  <a:srgbClr val="0070C0"/>
                </a:solidFill>
              </a:rPr>
              <a:t>впорядкованого</a:t>
            </a:r>
            <a:r>
              <a:rPr lang="ru-RU" sz="1400" dirty="0" smtClean="0">
                <a:solidFill>
                  <a:srgbClr val="0070C0"/>
                </a:solidFill>
              </a:rPr>
              <a:t> параду </a:t>
            </a:r>
            <a:r>
              <a:rPr lang="ru-RU" sz="1400" dirty="0" err="1" smtClean="0">
                <a:solidFill>
                  <a:srgbClr val="0070C0"/>
                </a:solidFill>
              </a:rPr>
              <a:t>олімпійці</a:t>
            </a:r>
            <a:r>
              <a:rPr lang="ru-RU" sz="1400" dirty="0" smtClean="0">
                <a:solidFill>
                  <a:srgbClr val="0070C0"/>
                </a:solidFill>
              </a:rPr>
              <a:t> </a:t>
            </a:r>
            <a:r>
              <a:rPr lang="ru-RU" sz="1400" dirty="0" err="1" smtClean="0">
                <a:solidFill>
                  <a:srgbClr val="0070C0"/>
                </a:solidFill>
              </a:rPr>
              <a:t>різних</a:t>
            </a:r>
            <a:r>
              <a:rPr lang="ru-RU" sz="1400" dirty="0" smtClean="0">
                <a:solidFill>
                  <a:srgbClr val="0070C0"/>
                </a:solidFill>
              </a:rPr>
              <a:t> </a:t>
            </a:r>
            <a:r>
              <a:rPr lang="ru-RU" sz="1400" dirty="0" err="1" smtClean="0">
                <a:solidFill>
                  <a:srgbClr val="0070C0"/>
                </a:solidFill>
              </a:rPr>
              <a:t>країн</a:t>
            </a:r>
            <a:r>
              <a:rPr lang="ru-RU" sz="1400" dirty="0" smtClean="0">
                <a:solidFill>
                  <a:srgbClr val="0070C0"/>
                </a:solidFill>
              </a:rPr>
              <a:t> </a:t>
            </a:r>
            <a:r>
              <a:rPr lang="ru-RU" sz="1400" dirty="0" err="1" smtClean="0">
                <a:solidFill>
                  <a:srgbClr val="0070C0"/>
                </a:solidFill>
              </a:rPr>
              <a:t>виходять</a:t>
            </a:r>
            <a:r>
              <a:rPr lang="ru-RU" sz="1400" dirty="0" smtClean="0">
                <a:solidFill>
                  <a:srgbClr val="0070C0"/>
                </a:solidFill>
              </a:rPr>
              <a:t> на </a:t>
            </a:r>
            <a:r>
              <a:rPr lang="ru-RU" sz="1400" dirty="0" err="1" smtClean="0">
                <a:solidFill>
                  <a:srgbClr val="0070C0"/>
                </a:solidFill>
              </a:rPr>
              <a:t>стадіон</a:t>
            </a:r>
            <a:r>
              <a:rPr lang="ru-RU" sz="1400" dirty="0" smtClean="0">
                <a:solidFill>
                  <a:srgbClr val="0070C0"/>
                </a:solidFill>
              </a:rPr>
              <a:t> </a:t>
            </a:r>
            <a:r>
              <a:rPr lang="ru-RU" sz="1400" dirty="0" err="1" smtClean="0">
                <a:solidFill>
                  <a:srgbClr val="0070C0"/>
                </a:solidFill>
              </a:rPr>
              <a:t>єдиним</a:t>
            </a:r>
            <a:r>
              <a:rPr lang="ru-RU" sz="1400" dirty="0" smtClean="0">
                <a:solidFill>
                  <a:srgbClr val="0070C0"/>
                </a:solidFill>
              </a:rPr>
              <a:t> </a:t>
            </a:r>
            <a:r>
              <a:rPr lang="ru-RU" sz="1400" dirty="0" err="1" smtClean="0">
                <a:solidFill>
                  <a:srgbClr val="0070C0"/>
                </a:solidFill>
              </a:rPr>
              <a:t>натовпом</a:t>
            </a:r>
            <a:r>
              <a:rPr lang="ru-RU" sz="1400" dirty="0" smtClean="0">
                <a:solidFill>
                  <a:srgbClr val="0070C0"/>
                </a:solidFill>
              </a:rPr>
              <a:t>, </a:t>
            </a:r>
            <a:r>
              <a:rPr lang="ru-RU" sz="1400" dirty="0" err="1" smtClean="0">
                <a:solidFill>
                  <a:srgbClr val="0070C0"/>
                </a:solidFill>
              </a:rPr>
              <a:t>змішавшись</a:t>
            </a:r>
            <a:r>
              <a:rPr lang="ru-RU" sz="1400" dirty="0" smtClean="0">
                <a:solidFill>
                  <a:srgbClr val="0070C0"/>
                </a:solidFill>
              </a:rPr>
              <a:t> </a:t>
            </a:r>
            <a:r>
              <a:rPr lang="ru-RU" sz="1400" dirty="0" err="1" smtClean="0">
                <a:solidFill>
                  <a:srgbClr val="0070C0"/>
                </a:solidFill>
              </a:rPr>
              <a:t>між</a:t>
            </a:r>
            <a:r>
              <a:rPr lang="ru-RU" sz="1400" dirty="0" smtClean="0">
                <a:solidFill>
                  <a:srgbClr val="0070C0"/>
                </a:solidFill>
              </a:rPr>
              <a:t> собою. </a:t>
            </a:r>
            <a:r>
              <a:rPr lang="ru-RU" sz="1400" dirty="0" err="1" smtClean="0">
                <a:solidFill>
                  <a:srgbClr val="0070C0"/>
                </a:solidFill>
              </a:rPr>
              <a:t>Така</a:t>
            </a:r>
            <a:r>
              <a:rPr lang="ru-RU" sz="1400" dirty="0" smtClean="0">
                <a:solidFill>
                  <a:srgbClr val="0070C0"/>
                </a:solidFill>
              </a:rPr>
              <a:t> </a:t>
            </a:r>
            <a:r>
              <a:rPr lang="ru-RU" sz="1400" dirty="0" err="1" smtClean="0">
                <a:solidFill>
                  <a:srgbClr val="0070C0"/>
                </a:solidFill>
              </a:rPr>
              <a:t>традиція</a:t>
            </a:r>
            <a:r>
              <a:rPr lang="ru-RU" sz="1400" dirty="0" smtClean="0">
                <a:solidFill>
                  <a:srgbClr val="0070C0"/>
                </a:solidFill>
              </a:rPr>
              <a:t> </a:t>
            </a:r>
            <a:r>
              <a:rPr lang="ru-RU" sz="1400" dirty="0" err="1" smtClean="0">
                <a:solidFill>
                  <a:srgbClr val="0070C0"/>
                </a:solidFill>
              </a:rPr>
              <a:t>була</a:t>
            </a:r>
            <a:r>
              <a:rPr lang="ru-RU" sz="1400" dirty="0" smtClean="0">
                <a:solidFill>
                  <a:srgbClr val="0070C0"/>
                </a:solidFill>
              </a:rPr>
              <a:t> </a:t>
            </a:r>
            <a:r>
              <a:rPr lang="ru-RU" sz="1400" dirty="0" err="1" smtClean="0">
                <a:solidFill>
                  <a:srgbClr val="0070C0"/>
                </a:solidFill>
              </a:rPr>
              <a:t>започаткована</a:t>
            </a:r>
            <a:r>
              <a:rPr lang="ru-RU" sz="1400" dirty="0" smtClean="0">
                <a:solidFill>
                  <a:srgbClr val="0070C0"/>
                </a:solidFill>
              </a:rPr>
              <a:t> на </a:t>
            </a:r>
            <a:r>
              <a:rPr lang="ru-RU" sz="1400" dirty="0" err="1" smtClean="0">
                <a:solidFill>
                  <a:srgbClr val="0070C0"/>
                </a:solidFill>
              </a:rPr>
              <a:t>Мельбурнській</a:t>
            </a:r>
            <a:r>
              <a:rPr lang="ru-RU" sz="1400" dirty="0" smtClean="0">
                <a:solidFill>
                  <a:srgbClr val="0070C0"/>
                </a:solidFill>
              </a:rPr>
              <a:t> </a:t>
            </a:r>
            <a:r>
              <a:rPr lang="ru-RU" sz="1400" dirty="0" err="1" smtClean="0">
                <a:solidFill>
                  <a:srgbClr val="0070C0"/>
                </a:solidFill>
              </a:rPr>
              <a:t>Олімпіаді</a:t>
            </a:r>
            <a:r>
              <a:rPr lang="ru-RU" sz="1400" dirty="0" smtClean="0">
                <a:solidFill>
                  <a:srgbClr val="0070C0"/>
                </a:solidFill>
              </a:rPr>
              <a:t> 1956. </a:t>
            </a:r>
            <a:r>
              <a:rPr lang="ru-RU" sz="1400" dirty="0" err="1" smtClean="0">
                <a:solidFill>
                  <a:srgbClr val="0070C0"/>
                </a:solidFill>
              </a:rPr>
              <a:t>Церемонія</a:t>
            </a:r>
            <a:r>
              <a:rPr lang="ru-RU" sz="1400" dirty="0" smtClean="0">
                <a:solidFill>
                  <a:srgbClr val="0070C0"/>
                </a:solidFill>
              </a:rPr>
              <a:t> </a:t>
            </a:r>
            <a:r>
              <a:rPr lang="ru-RU" sz="1400" dirty="0" err="1" smtClean="0">
                <a:solidFill>
                  <a:srgbClr val="0070C0"/>
                </a:solidFill>
              </a:rPr>
              <a:t>закриття</a:t>
            </a:r>
            <a:r>
              <a:rPr lang="ru-RU" sz="1400" dirty="0" smtClean="0">
                <a:solidFill>
                  <a:srgbClr val="0070C0"/>
                </a:solidFill>
              </a:rPr>
              <a:t> </a:t>
            </a:r>
            <a:r>
              <a:rPr lang="ru-RU" sz="1400" dirty="0" err="1" smtClean="0">
                <a:solidFill>
                  <a:srgbClr val="0070C0"/>
                </a:solidFill>
              </a:rPr>
              <a:t>Олімпіади</a:t>
            </a:r>
            <a:r>
              <a:rPr lang="ru-RU" sz="1400" dirty="0" smtClean="0">
                <a:solidFill>
                  <a:srgbClr val="0070C0"/>
                </a:solidFill>
              </a:rPr>
              <a:t> </a:t>
            </a:r>
            <a:r>
              <a:rPr lang="ru-RU" sz="1400" dirty="0" err="1" smtClean="0">
                <a:solidFill>
                  <a:srgbClr val="0070C0"/>
                </a:solidFill>
              </a:rPr>
              <a:t>включає</a:t>
            </a:r>
            <a:r>
              <a:rPr lang="ru-RU" sz="1400" dirty="0" smtClean="0">
                <a:solidFill>
                  <a:srgbClr val="0070C0"/>
                </a:solidFill>
              </a:rPr>
              <a:t> в себе передачу </a:t>
            </a:r>
            <a:r>
              <a:rPr lang="ru-RU" sz="1400" dirty="0" err="1" smtClean="0">
                <a:solidFill>
                  <a:srgbClr val="0070C0"/>
                </a:solidFill>
              </a:rPr>
              <a:t>олімпійського</a:t>
            </a:r>
            <a:r>
              <a:rPr lang="ru-RU" sz="1400" dirty="0" smtClean="0">
                <a:solidFill>
                  <a:srgbClr val="0070C0"/>
                </a:solidFill>
              </a:rPr>
              <a:t> прапора </a:t>
            </a:r>
            <a:r>
              <a:rPr lang="ru-RU" sz="1400" dirty="0" err="1" smtClean="0">
                <a:solidFill>
                  <a:srgbClr val="0070C0"/>
                </a:solidFill>
              </a:rPr>
              <a:t>делегації</a:t>
            </a:r>
            <a:r>
              <a:rPr lang="ru-RU" sz="1400" dirty="0" smtClean="0">
                <a:solidFill>
                  <a:srgbClr val="0070C0"/>
                </a:solidFill>
              </a:rPr>
              <a:t> </a:t>
            </a:r>
            <a:r>
              <a:rPr lang="ru-RU" sz="1400" dirty="0" err="1" smtClean="0">
                <a:solidFill>
                  <a:srgbClr val="0070C0"/>
                </a:solidFill>
              </a:rPr>
              <a:t>країни-організатора</a:t>
            </a:r>
            <a:r>
              <a:rPr lang="ru-RU" sz="1400" dirty="0" smtClean="0">
                <a:solidFill>
                  <a:srgbClr val="0070C0"/>
                </a:solidFill>
              </a:rPr>
              <a:t> </a:t>
            </a:r>
            <a:r>
              <a:rPr lang="ru-RU" sz="1400" dirty="0" err="1" smtClean="0">
                <a:solidFill>
                  <a:srgbClr val="0070C0"/>
                </a:solidFill>
              </a:rPr>
              <a:t>наступних</a:t>
            </a:r>
            <a:r>
              <a:rPr lang="ru-RU" sz="1400" dirty="0" smtClean="0">
                <a:solidFill>
                  <a:srgbClr val="0070C0"/>
                </a:solidFill>
              </a:rPr>
              <a:t> </a:t>
            </a:r>
            <a:r>
              <a:rPr lang="ru-RU" sz="1400" dirty="0" err="1" smtClean="0">
                <a:solidFill>
                  <a:srgbClr val="0070C0"/>
                </a:solidFill>
              </a:rPr>
              <a:t>Ігор</a:t>
            </a:r>
            <a:r>
              <a:rPr lang="ru-RU" sz="1400" dirty="0" smtClean="0">
                <a:solidFill>
                  <a:srgbClr val="0070C0"/>
                </a:solidFill>
              </a:rPr>
              <a:t>.</a:t>
            </a:r>
            <a:endParaRPr lang="ru-RU" sz="1400" dirty="0">
              <a:solidFill>
                <a:srgbClr val="0070C0"/>
              </a:solidFill>
            </a:endParaRPr>
          </a:p>
        </p:txBody>
      </p:sp>
      <p:sp>
        <p:nvSpPr>
          <p:cNvPr id="3" name="Текст 2"/>
          <p:cNvSpPr>
            <a:spLocks noGrp="1"/>
          </p:cNvSpPr>
          <p:nvPr>
            <p:ph type="body" idx="1"/>
          </p:nvPr>
        </p:nvSpPr>
        <p:spPr>
          <a:xfrm>
            <a:off x="1785918" y="500042"/>
            <a:ext cx="3540844" cy="957821"/>
          </a:xfrm>
        </p:spPr>
        <p:txBody>
          <a:bodyPr>
            <a:normAutofit/>
          </a:bodyPr>
          <a:lstStyle/>
          <a:p>
            <a:r>
              <a:rPr lang="ru-RU" sz="4000" b="1" dirty="0" err="1" smtClean="0">
                <a:solidFill>
                  <a:srgbClr val="00B0F0"/>
                </a:solidFill>
                <a:latin typeface="DS Goose" pitchFamily="2" charset="-52"/>
              </a:rPr>
              <a:t>Церемонії</a:t>
            </a:r>
            <a:endParaRPr lang="ru-RU" sz="4000" b="1" dirty="0" smtClean="0">
              <a:solidFill>
                <a:srgbClr val="00B0F0"/>
              </a:solidFill>
              <a:latin typeface="DS Goose" pitchFamily="2" charset="-52"/>
            </a:endParaRPr>
          </a:p>
          <a:p>
            <a:endParaRPr lang="ru-RU" dirty="0"/>
          </a:p>
        </p:txBody>
      </p:sp>
      <p:pic>
        <p:nvPicPr>
          <p:cNvPr id="4" name="Рисунок 3" descr="0007-006-Olimpiada.jpg"/>
          <p:cNvPicPr>
            <a:picLocks noChangeAspect="1"/>
          </p:cNvPicPr>
          <p:nvPr/>
        </p:nvPicPr>
        <p:blipFill>
          <a:blip r:embed="rId2" cstate="print"/>
          <a:stretch>
            <a:fillRect/>
          </a:stretch>
        </p:blipFill>
        <p:spPr>
          <a:xfrm>
            <a:off x="0" y="1500174"/>
            <a:ext cx="1214404" cy="4071966"/>
          </a:xfrm>
          <a:prstGeom prst="rect">
            <a:avLst/>
          </a:prstGeom>
          <a:ln>
            <a:noFill/>
          </a:ln>
          <a:effectLst>
            <a:softEdge rad="112500"/>
          </a:effectLst>
        </p:spPr>
      </p:pic>
      <p:pic>
        <p:nvPicPr>
          <p:cNvPr id="5" name="Рисунок 4" descr="p_39382_1_gallerybig.jpg"/>
          <p:cNvPicPr>
            <a:picLocks noChangeAspect="1"/>
          </p:cNvPicPr>
          <p:nvPr/>
        </p:nvPicPr>
        <p:blipFill>
          <a:blip r:embed="rId3" cstate="print"/>
          <a:stretch>
            <a:fillRect/>
          </a:stretch>
        </p:blipFill>
        <p:spPr>
          <a:xfrm>
            <a:off x="6143636" y="142852"/>
            <a:ext cx="1285863" cy="1285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42797">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42918"/>
            <a:ext cx="6255488" cy="1362075"/>
          </a:xfrm>
        </p:spPr>
        <p:txBody>
          <a:bodyPr>
            <a:noAutofit/>
          </a:bodyPr>
          <a:lstStyle/>
          <a:p>
            <a:pPr algn="ctr"/>
            <a:r>
              <a:rPr lang="ru-RU" sz="2400" i="1" dirty="0" smtClean="0">
                <a:solidFill>
                  <a:srgbClr val="7030A0"/>
                </a:solidFill>
              </a:rPr>
              <a:t>На </a:t>
            </a:r>
            <a:r>
              <a:rPr lang="ru-RU" sz="2400" i="1" dirty="0" err="1" smtClean="0">
                <a:solidFill>
                  <a:srgbClr val="7030A0"/>
                </a:solidFill>
              </a:rPr>
              <a:t>церемонії</a:t>
            </a:r>
            <a:r>
              <a:rPr lang="ru-RU" sz="2400" i="1" dirty="0" smtClean="0">
                <a:solidFill>
                  <a:srgbClr val="7030A0"/>
                </a:solidFill>
              </a:rPr>
              <a:t> </a:t>
            </a:r>
            <a:r>
              <a:rPr lang="ru-RU" sz="2400" i="1" dirty="0" err="1" smtClean="0">
                <a:solidFill>
                  <a:srgbClr val="7030A0"/>
                </a:solidFill>
              </a:rPr>
              <a:t>відкриття</a:t>
            </a:r>
            <a:r>
              <a:rPr lang="ru-RU" sz="2400" i="1" dirty="0" smtClean="0">
                <a:solidFill>
                  <a:srgbClr val="7030A0"/>
                </a:solidFill>
              </a:rPr>
              <a:t> </a:t>
            </a:r>
            <a:r>
              <a:rPr lang="ru-RU" sz="2400" i="1" dirty="0" err="1" smtClean="0">
                <a:solidFill>
                  <a:srgbClr val="7030A0"/>
                </a:solidFill>
              </a:rPr>
              <a:t>олімпійських</a:t>
            </a:r>
            <a:r>
              <a:rPr lang="ru-RU" sz="2400" i="1" dirty="0" smtClean="0">
                <a:solidFill>
                  <a:srgbClr val="7030A0"/>
                </a:solidFill>
              </a:rPr>
              <a:t> </a:t>
            </a:r>
            <a:r>
              <a:rPr lang="ru-RU" sz="2400" i="1" dirty="0" err="1" smtClean="0">
                <a:solidFill>
                  <a:srgbClr val="7030A0"/>
                </a:solidFill>
              </a:rPr>
              <a:t>ігор</a:t>
            </a:r>
            <a:r>
              <a:rPr lang="ru-RU" sz="2400" i="1" dirty="0" smtClean="0">
                <a:solidFill>
                  <a:srgbClr val="7030A0"/>
                </a:solidFill>
              </a:rPr>
              <a:t> </a:t>
            </a:r>
            <a:r>
              <a:rPr lang="ru-RU" sz="2400" i="1" dirty="0" err="1" smtClean="0">
                <a:solidFill>
                  <a:srgbClr val="7030A0"/>
                </a:solidFill>
              </a:rPr>
              <a:t>вибрані</a:t>
            </a:r>
            <a:r>
              <a:rPr lang="ru-RU" sz="2400" i="1" dirty="0" smtClean="0">
                <a:solidFill>
                  <a:srgbClr val="7030A0"/>
                </a:solidFill>
              </a:rPr>
              <a:t> </a:t>
            </a:r>
            <a:r>
              <a:rPr lang="ru-RU" sz="2400" i="1" dirty="0" err="1" smtClean="0">
                <a:solidFill>
                  <a:srgbClr val="7030A0"/>
                </a:solidFill>
              </a:rPr>
              <a:t>представники</a:t>
            </a:r>
            <a:r>
              <a:rPr lang="ru-RU" sz="2400" i="1" dirty="0" smtClean="0">
                <a:solidFill>
                  <a:srgbClr val="7030A0"/>
                </a:solidFill>
              </a:rPr>
              <a:t> </a:t>
            </a:r>
            <a:r>
              <a:rPr lang="ru-RU" sz="2400" i="1" dirty="0" err="1" smtClean="0">
                <a:solidFill>
                  <a:srgbClr val="7030A0"/>
                </a:solidFill>
              </a:rPr>
              <a:t>атлетів</a:t>
            </a:r>
            <a:r>
              <a:rPr lang="ru-RU" sz="2400" i="1" dirty="0" smtClean="0">
                <a:solidFill>
                  <a:srgbClr val="7030A0"/>
                </a:solidFill>
              </a:rPr>
              <a:t> та </a:t>
            </a:r>
            <a:r>
              <a:rPr lang="ru-RU" sz="2400" i="1" dirty="0" err="1" smtClean="0">
                <a:solidFill>
                  <a:srgbClr val="7030A0"/>
                </a:solidFill>
              </a:rPr>
              <a:t>суддів</a:t>
            </a:r>
            <a:r>
              <a:rPr lang="ru-RU" sz="2400" i="1" dirty="0" smtClean="0">
                <a:solidFill>
                  <a:srgbClr val="7030A0"/>
                </a:solidFill>
              </a:rPr>
              <a:t> </a:t>
            </a:r>
            <a:r>
              <a:rPr lang="ru-RU" sz="2400" i="1" dirty="0" err="1" smtClean="0">
                <a:solidFill>
                  <a:srgbClr val="7030A0"/>
                </a:solidFill>
              </a:rPr>
              <a:t>складають</a:t>
            </a:r>
            <a:r>
              <a:rPr lang="ru-RU" sz="2400" i="1" dirty="0" smtClean="0">
                <a:solidFill>
                  <a:srgbClr val="7030A0"/>
                </a:solidFill>
              </a:rPr>
              <a:t> </a:t>
            </a:r>
            <a:r>
              <a:rPr lang="ru-RU" sz="2400" i="1" dirty="0" err="1" smtClean="0">
                <a:solidFill>
                  <a:srgbClr val="7030A0"/>
                </a:solidFill>
              </a:rPr>
              <a:t>олімпійську</a:t>
            </a:r>
            <a:r>
              <a:rPr lang="ru-RU" sz="2400" i="1" dirty="0" smtClean="0">
                <a:solidFill>
                  <a:srgbClr val="7030A0"/>
                </a:solidFill>
              </a:rPr>
              <a:t> присягу.</a:t>
            </a:r>
            <a:endParaRPr lang="ru-RU" sz="2400" i="1" dirty="0">
              <a:solidFill>
                <a:srgbClr val="7030A0"/>
              </a:solidFill>
            </a:endParaRPr>
          </a:p>
        </p:txBody>
      </p:sp>
      <p:sp>
        <p:nvSpPr>
          <p:cNvPr id="3" name="Текст 2"/>
          <p:cNvSpPr>
            <a:spLocks noGrp="1"/>
          </p:cNvSpPr>
          <p:nvPr>
            <p:ph type="body" idx="1"/>
          </p:nvPr>
        </p:nvSpPr>
        <p:spPr/>
        <p:txBody>
          <a:bodyPr/>
          <a:lstStyle/>
          <a:p>
            <a:endParaRPr lang="ru-RU" dirty="0"/>
          </a:p>
        </p:txBody>
      </p:sp>
      <p:pic>
        <p:nvPicPr>
          <p:cNvPr id="4" name="Рисунок 3" descr="07_26_11.JPG"/>
          <p:cNvPicPr>
            <a:picLocks noChangeAspect="1"/>
          </p:cNvPicPr>
          <p:nvPr/>
        </p:nvPicPr>
        <p:blipFill>
          <a:blip r:embed="rId2" cstate="print"/>
          <a:stretch>
            <a:fillRect/>
          </a:stretch>
        </p:blipFill>
        <p:spPr>
          <a:xfrm>
            <a:off x="2786050" y="2643182"/>
            <a:ext cx="4714876" cy="3143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00006V38BJOVEEQI-C303.jpg"/>
          <p:cNvPicPr>
            <a:picLocks noChangeAspect="1"/>
          </p:cNvPicPr>
          <p:nvPr/>
        </p:nvPicPr>
        <p:blipFill>
          <a:blip r:embed="rId3" cstate="print"/>
          <a:stretch>
            <a:fillRect/>
          </a:stretch>
        </p:blipFill>
        <p:spPr>
          <a:xfrm>
            <a:off x="0" y="5143512"/>
            <a:ext cx="2000232" cy="1714488"/>
          </a:xfrm>
          <a:prstGeom prst="rect">
            <a:avLst/>
          </a:prstGeom>
          <a:ln>
            <a:noFill/>
          </a:ln>
          <a:effectLst>
            <a:softEdge rad="112500"/>
          </a:effectLst>
        </p:spPr>
      </p:pic>
    </p:spTree>
  </p:cSld>
  <p:clrMapOvr>
    <a:masterClrMapping/>
  </p:clrMapOvr>
  <p:transition advTm="8750">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571472" y="357166"/>
            <a:ext cx="6750816" cy="2291341"/>
          </a:xfrm>
        </p:spPr>
        <p:txBody>
          <a:bodyPr>
            <a:noAutofit/>
          </a:bodyPr>
          <a:lstStyle/>
          <a:p>
            <a:pPr algn="l"/>
            <a:r>
              <a:rPr lang="ru-RU" sz="1800" b="1" dirty="0" err="1" smtClean="0">
                <a:solidFill>
                  <a:srgbClr val="0070C0"/>
                </a:solidFill>
                <a:latin typeface="Bookman Old Style" pitchFamily="18" charset="0"/>
              </a:rPr>
              <a:t>Впродовж</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Ігор</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атлети</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проживають</a:t>
            </a:r>
            <a:r>
              <a:rPr lang="ru-RU" sz="1800" b="1" dirty="0" smtClean="0">
                <a:solidFill>
                  <a:srgbClr val="0070C0"/>
                </a:solidFill>
                <a:latin typeface="Bookman Old Style" pitchFamily="18" charset="0"/>
              </a:rPr>
              <a:t> в </a:t>
            </a:r>
            <a:r>
              <a:rPr lang="ru-RU" sz="1800" b="1" dirty="0" err="1" smtClean="0">
                <a:solidFill>
                  <a:srgbClr val="0070C0"/>
                </a:solidFill>
                <a:latin typeface="Bookman Old Style" pitchFamily="18" charset="0"/>
              </a:rPr>
              <a:t>Олімпійському</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селищі</a:t>
            </a:r>
            <a:r>
              <a:rPr lang="ru-RU" sz="1800" b="1" dirty="0" smtClean="0">
                <a:solidFill>
                  <a:srgbClr val="0070C0"/>
                </a:solidFill>
                <a:latin typeface="Bookman Old Style" pitchFamily="18" charset="0"/>
              </a:rPr>
              <a:t>.</a:t>
            </a:r>
          </a:p>
          <a:p>
            <a:pPr algn="l"/>
            <a:r>
              <a:rPr lang="ru-RU" sz="1800" b="1" dirty="0" smtClean="0">
                <a:solidFill>
                  <a:srgbClr val="0070C0"/>
                </a:solidFill>
                <a:latin typeface="Bookman Old Style" pitchFamily="18" charset="0"/>
              </a:rPr>
              <a:t>Основною спортивною </a:t>
            </a:r>
            <a:r>
              <a:rPr lang="ru-RU" sz="1800" b="1" dirty="0" err="1" smtClean="0">
                <a:solidFill>
                  <a:srgbClr val="0070C0"/>
                </a:solidFill>
                <a:latin typeface="Bookman Old Style" pitchFamily="18" charset="0"/>
              </a:rPr>
              <a:t>спорудою</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ігор</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є</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Олімпійський</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стадіон</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Крім</a:t>
            </a:r>
            <a:r>
              <a:rPr lang="ru-RU" sz="1800" b="1" dirty="0" smtClean="0">
                <a:solidFill>
                  <a:srgbClr val="0070C0"/>
                </a:solidFill>
                <a:latin typeface="Bookman Old Style" pitchFamily="18" charset="0"/>
              </a:rPr>
              <a:t> головного </a:t>
            </a:r>
            <a:r>
              <a:rPr lang="ru-RU" sz="1800" b="1" dirty="0" err="1" smtClean="0">
                <a:solidFill>
                  <a:srgbClr val="0070C0"/>
                </a:solidFill>
                <a:latin typeface="Bookman Old Style" pitchFamily="18" charset="0"/>
              </a:rPr>
              <a:t>Олімпійського</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стадіону</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змагання</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проводяться</a:t>
            </a:r>
            <a:r>
              <a:rPr lang="ru-RU" sz="1800" b="1" dirty="0" smtClean="0">
                <a:solidFill>
                  <a:srgbClr val="0070C0"/>
                </a:solidFill>
                <a:latin typeface="Bookman Old Style" pitchFamily="18" charset="0"/>
              </a:rPr>
              <a:t> в </a:t>
            </a:r>
            <a:r>
              <a:rPr lang="ru-RU" sz="1800" b="1" dirty="0" err="1" smtClean="0">
                <a:solidFill>
                  <a:srgbClr val="0070C0"/>
                </a:solidFill>
                <a:latin typeface="Bookman Old Style" pitchFamily="18" charset="0"/>
              </a:rPr>
              <a:t>інших</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спорудах</a:t>
            </a:r>
            <a:r>
              <a:rPr lang="ru-RU" sz="1800" b="1" dirty="0" smtClean="0">
                <a:solidFill>
                  <a:srgbClr val="0070C0"/>
                </a:solidFill>
                <a:latin typeface="Bookman Old Style" pitchFamily="18" charset="0"/>
              </a:rPr>
              <a:t>: на </a:t>
            </a:r>
            <a:r>
              <a:rPr lang="ru-RU" sz="1800" b="1" dirty="0" err="1" smtClean="0">
                <a:solidFill>
                  <a:srgbClr val="0070C0"/>
                </a:solidFill>
                <a:latin typeface="Bookman Old Style" pitchFamily="18" charset="0"/>
              </a:rPr>
              <a:t>стадіонах</a:t>
            </a:r>
            <a:r>
              <a:rPr lang="ru-RU" sz="1800" b="1" dirty="0" smtClean="0">
                <a:solidFill>
                  <a:srgbClr val="0070C0"/>
                </a:solidFill>
                <a:latin typeface="Bookman Old Style" pitchFamily="18" charset="0"/>
              </a:rPr>
              <a:t>, у </a:t>
            </a:r>
            <a:r>
              <a:rPr lang="ru-RU" sz="1800" b="1" dirty="0" err="1" smtClean="0">
                <a:solidFill>
                  <a:srgbClr val="0070C0"/>
                </a:solidFill>
                <a:latin typeface="Bookman Old Style" pitchFamily="18" charset="0"/>
              </a:rPr>
              <a:t>басейнах</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стрільбищах</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тощо</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які</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отримують</a:t>
            </a:r>
            <a:r>
              <a:rPr lang="ru-RU" sz="1800" b="1" dirty="0" smtClean="0">
                <a:solidFill>
                  <a:srgbClr val="0070C0"/>
                </a:solidFill>
                <a:latin typeface="Bookman Old Style" pitchFamily="18" charset="0"/>
              </a:rPr>
              <a:t> право </a:t>
            </a:r>
            <a:r>
              <a:rPr lang="ru-RU" sz="1800" b="1" dirty="0" err="1" smtClean="0">
                <a:solidFill>
                  <a:srgbClr val="0070C0"/>
                </a:solidFill>
                <a:latin typeface="Bookman Old Style" pitchFamily="18" charset="0"/>
              </a:rPr>
              <a:t>називатися</a:t>
            </a:r>
            <a:r>
              <a:rPr lang="ru-RU" sz="1800" b="1" dirty="0" smtClean="0">
                <a:solidFill>
                  <a:srgbClr val="0070C0"/>
                </a:solidFill>
                <a:latin typeface="Bookman Old Style" pitchFamily="18" charset="0"/>
              </a:rPr>
              <a:t> "</a:t>
            </a:r>
            <a:r>
              <a:rPr lang="ru-RU" sz="1800" b="1" dirty="0" err="1" smtClean="0">
                <a:solidFill>
                  <a:srgbClr val="0070C0"/>
                </a:solidFill>
                <a:latin typeface="Bookman Old Style" pitchFamily="18" charset="0"/>
              </a:rPr>
              <a:t>олімпійськими</a:t>
            </a:r>
            <a:r>
              <a:rPr lang="ru-RU" sz="1800" b="1" dirty="0" smtClean="0">
                <a:solidFill>
                  <a:srgbClr val="0070C0"/>
                </a:solidFill>
                <a:latin typeface="Bookman Old Style" pitchFamily="18" charset="0"/>
              </a:rPr>
              <a:t>".</a:t>
            </a:r>
            <a:endParaRPr lang="ru-RU" sz="1800" b="1" dirty="0">
              <a:solidFill>
                <a:srgbClr val="0070C0"/>
              </a:solidFill>
              <a:latin typeface="Bookman Old Style" pitchFamily="18" charset="0"/>
            </a:endParaRPr>
          </a:p>
        </p:txBody>
      </p:sp>
      <p:pic>
        <p:nvPicPr>
          <p:cNvPr id="4" name="Рисунок 3" descr="866845-14637850-640-360.jpg"/>
          <p:cNvPicPr>
            <a:picLocks noChangeAspect="1"/>
          </p:cNvPicPr>
          <p:nvPr/>
        </p:nvPicPr>
        <p:blipFill>
          <a:blip r:embed="rId2" cstate="print"/>
          <a:stretch>
            <a:fillRect/>
          </a:stretch>
        </p:blipFill>
        <p:spPr>
          <a:xfrm>
            <a:off x="500034" y="2714620"/>
            <a:ext cx="6858048" cy="4143380"/>
          </a:xfrm>
          <a:prstGeom prst="rect">
            <a:avLst/>
          </a:prstGeom>
          <a:ln>
            <a:noFill/>
          </a:ln>
          <a:effectLst>
            <a:softEdge rad="112500"/>
          </a:effectLst>
        </p:spPr>
      </p:pic>
    </p:spTree>
  </p:cSld>
  <p:clrMapOvr>
    <a:masterClrMapping/>
  </p:clrMapOvr>
  <p:transition advTm="10297">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6255488" cy="2857520"/>
          </a:xfrm>
        </p:spPr>
        <p:txBody>
          <a:bodyPr>
            <a:noAutofit/>
          </a:bodyPr>
          <a:lstStyle/>
          <a:p>
            <a:pPr algn="l"/>
            <a:r>
              <a:rPr lang="ru-RU" sz="1800" dirty="0" smtClean="0">
                <a:solidFill>
                  <a:srgbClr val="0070C0"/>
                </a:solidFill>
              </a:rPr>
              <a:t>В </a:t>
            </a:r>
            <a:r>
              <a:rPr lang="ru-RU" sz="1800" dirty="0" err="1" smtClean="0">
                <a:solidFill>
                  <a:srgbClr val="0070C0"/>
                </a:solidFill>
              </a:rPr>
              <a:t>програму</a:t>
            </a:r>
            <a:r>
              <a:rPr lang="ru-RU" sz="1800" dirty="0" smtClean="0">
                <a:solidFill>
                  <a:srgbClr val="0070C0"/>
                </a:solidFill>
              </a:rPr>
              <a:t> </a:t>
            </a:r>
            <a:r>
              <a:rPr lang="ru-RU" sz="1800" dirty="0" err="1" smtClean="0">
                <a:solidFill>
                  <a:srgbClr val="0070C0"/>
                </a:solidFill>
              </a:rPr>
              <a:t>Олімпійських</a:t>
            </a:r>
            <a:r>
              <a:rPr lang="ru-RU" sz="1800" dirty="0" smtClean="0">
                <a:solidFill>
                  <a:srgbClr val="0070C0"/>
                </a:solidFill>
              </a:rPr>
              <a:t> </a:t>
            </a:r>
            <a:r>
              <a:rPr lang="ru-RU" sz="1800" dirty="0" err="1" smtClean="0">
                <a:solidFill>
                  <a:srgbClr val="0070C0"/>
                </a:solidFill>
              </a:rPr>
              <a:t>ігор</a:t>
            </a:r>
            <a:r>
              <a:rPr lang="ru-RU" sz="1800" dirty="0" smtClean="0">
                <a:solidFill>
                  <a:srgbClr val="0070C0"/>
                </a:solidFill>
              </a:rPr>
              <a:t> </a:t>
            </a:r>
            <a:r>
              <a:rPr lang="ru-RU" sz="1800" dirty="0" err="1" smtClean="0">
                <a:solidFill>
                  <a:srgbClr val="0070C0"/>
                </a:solidFill>
              </a:rPr>
              <a:t>входять</a:t>
            </a:r>
            <a:r>
              <a:rPr lang="ru-RU" sz="1800" dirty="0" smtClean="0">
                <a:solidFill>
                  <a:srgbClr val="0070C0"/>
                </a:solidFill>
              </a:rPr>
              <a:t> 33 </a:t>
            </a:r>
            <a:r>
              <a:rPr lang="ru-RU" sz="1800" dirty="0" err="1" smtClean="0">
                <a:solidFill>
                  <a:srgbClr val="0070C0"/>
                </a:solidFill>
              </a:rPr>
              <a:t>види</a:t>
            </a:r>
            <a:r>
              <a:rPr lang="ru-RU" sz="1800" dirty="0" smtClean="0">
                <a:solidFill>
                  <a:srgbClr val="0070C0"/>
                </a:solidFill>
              </a:rPr>
              <a:t> спорту, </a:t>
            </a:r>
            <a:r>
              <a:rPr lang="ru-RU" sz="1800" dirty="0" err="1" smtClean="0">
                <a:solidFill>
                  <a:srgbClr val="0070C0"/>
                </a:solidFill>
              </a:rPr>
              <a:t>що</a:t>
            </a:r>
            <a:r>
              <a:rPr lang="ru-RU" sz="1800" dirty="0" smtClean="0">
                <a:solidFill>
                  <a:srgbClr val="0070C0"/>
                </a:solidFill>
              </a:rPr>
              <a:t> </a:t>
            </a:r>
            <a:r>
              <a:rPr lang="ru-RU" sz="1800" dirty="0" err="1" smtClean="0">
                <a:solidFill>
                  <a:srgbClr val="0070C0"/>
                </a:solidFill>
              </a:rPr>
              <a:t>включають</a:t>
            </a:r>
            <a:r>
              <a:rPr lang="ru-RU" sz="1800" dirty="0" smtClean="0">
                <a:solidFill>
                  <a:srgbClr val="0070C0"/>
                </a:solidFill>
              </a:rPr>
              <a:t> </a:t>
            </a:r>
            <a:r>
              <a:rPr lang="ru-RU" sz="1800" dirty="0" smtClean="0">
                <a:solidFill>
                  <a:srgbClr val="00B0F0"/>
                </a:solidFill>
              </a:rPr>
              <a:t>52</a:t>
            </a:r>
            <a:r>
              <a:rPr lang="ru-RU" sz="1800" dirty="0" smtClean="0">
                <a:solidFill>
                  <a:srgbClr val="0070C0"/>
                </a:solidFill>
              </a:rPr>
              <a:t> </a:t>
            </a:r>
            <a:r>
              <a:rPr lang="ru-RU" sz="1800" dirty="0" err="1" smtClean="0">
                <a:solidFill>
                  <a:srgbClr val="0070C0"/>
                </a:solidFill>
              </a:rPr>
              <a:t>дисципліни</a:t>
            </a:r>
            <a:r>
              <a:rPr lang="ru-RU" sz="1800" dirty="0" smtClean="0">
                <a:solidFill>
                  <a:srgbClr val="0070C0"/>
                </a:solidFill>
              </a:rPr>
              <a:t>. </a:t>
            </a:r>
            <a:r>
              <a:rPr lang="ru-RU" sz="1800" dirty="0" err="1" smtClean="0">
                <a:solidFill>
                  <a:srgbClr val="0070C0"/>
                </a:solidFill>
              </a:rPr>
              <a:t>Загалом</a:t>
            </a:r>
            <a:r>
              <a:rPr lang="ru-RU" sz="1800" dirty="0" smtClean="0">
                <a:solidFill>
                  <a:srgbClr val="0070C0"/>
                </a:solidFill>
              </a:rPr>
              <a:t> в </a:t>
            </a:r>
            <a:r>
              <a:rPr lang="ru-RU" sz="1800" dirty="0" err="1" smtClean="0">
                <a:solidFill>
                  <a:srgbClr val="0070C0"/>
                </a:solidFill>
              </a:rPr>
              <a:t>окремих</a:t>
            </a:r>
            <a:r>
              <a:rPr lang="ru-RU" sz="1800" dirty="0" smtClean="0">
                <a:solidFill>
                  <a:srgbClr val="0070C0"/>
                </a:solidFill>
              </a:rPr>
              <a:t> </a:t>
            </a:r>
            <a:r>
              <a:rPr lang="ru-RU" sz="1800" dirty="0" err="1" smtClean="0">
                <a:solidFill>
                  <a:srgbClr val="0070C0"/>
                </a:solidFill>
              </a:rPr>
              <a:t>змагання</a:t>
            </a:r>
            <a:r>
              <a:rPr lang="ru-RU" sz="1800" dirty="0" smtClean="0">
                <a:solidFill>
                  <a:srgbClr val="0070C0"/>
                </a:solidFill>
              </a:rPr>
              <a:t> </a:t>
            </a:r>
            <a:r>
              <a:rPr lang="ru-RU" sz="1800" dirty="0" err="1" smtClean="0">
                <a:solidFill>
                  <a:srgbClr val="0070C0"/>
                </a:solidFill>
              </a:rPr>
              <a:t>розігрується</a:t>
            </a:r>
            <a:r>
              <a:rPr lang="ru-RU" sz="1800" dirty="0" smtClean="0">
                <a:solidFill>
                  <a:srgbClr val="0070C0"/>
                </a:solidFill>
              </a:rPr>
              <a:t> </a:t>
            </a:r>
            <a:r>
              <a:rPr lang="ru-RU" sz="1800" dirty="0" err="1" smtClean="0">
                <a:solidFill>
                  <a:srgbClr val="0070C0"/>
                </a:solidFill>
              </a:rPr>
              <a:t>біля</a:t>
            </a:r>
            <a:r>
              <a:rPr lang="ru-RU" sz="1800" dirty="0" smtClean="0">
                <a:solidFill>
                  <a:srgbClr val="0070C0"/>
                </a:solidFill>
              </a:rPr>
              <a:t> </a:t>
            </a:r>
            <a:r>
              <a:rPr lang="ru-RU" sz="1800" dirty="0" smtClean="0">
                <a:solidFill>
                  <a:srgbClr val="00B0F0"/>
                </a:solidFill>
              </a:rPr>
              <a:t>400 </a:t>
            </a:r>
            <a:r>
              <a:rPr lang="ru-RU" sz="1800" dirty="0" smtClean="0">
                <a:solidFill>
                  <a:srgbClr val="0070C0"/>
                </a:solidFill>
              </a:rPr>
              <a:t>медалей.</a:t>
            </a:r>
            <a:br>
              <a:rPr lang="ru-RU" sz="1800" dirty="0" smtClean="0">
                <a:solidFill>
                  <a:srgbClr val="0070C0"/>
                </a:solidFill>
              </a:rPr>
            </a:br>
            <a:r>
              <a:rPr lang="ru-RU" sz="1800" dirty="0" smtClean="0">
                <a:solidFill>
                  <a:srgbClr val="0070C0"/>
                </a:solidFill>
              </a:rPr>
              <a:t>До </a:t>
            </a:r>
            <a:r>
              <a:rPr lang="ru-RU" sz="1800" dirty="0" err="1" smtClean="0">
                <a:solidFill>
                  <a:srgbClr val="0070C0"/>
                </a:solidFill>
              </a:rPr>
              <a:t>програми</a:t>
            </a:r>
            <a:r>
              <a:rPr lang="ru-RU" sz="1800" dirty="0" smtClean="0">
                <a:solidFill>
                  <a:srgbClr val="0070C0"/>
                </a:solidFill>
              </a:rPr>
              <a:t> </a:t>
            </a:r>
            <a:r>
              <a:rPr lang="ru-RU" sz="1800" dirty="0" err="1" smtClean="0">
                <a:solidFill>
                  <a:srgbClr val="0070C0"/>
                </a:solidFill>
              </a:rPr>
              <a:t>Пекінської</a:t>
            </a:r>
            <a:r>
              <a:rPr lang="ru-RU" sz="1800" dirty="0" smtClean="0">
                <a:solidFill>
                  <a:srgbClr val="0070C0"/>
                </a:solidFill>
              </a:rPr>
              <a:t> </a:t>
            </a:r>
            <a:r>
              <a:rPr lang="ru-RU" sz="1800" dirty="0" err="1" smtClean="0">
                <a:solidFill>
                  <a:srgbClr val="0070C0"/>
                </a:solidFill>
              </a:rPr>
              <a:t>Олімпіади</a:t>
            </a:r>
            <a:r>
              <a:rPr lang="ru-RU" sz="1800" dirty="0" smtClean="0">
                <a:solidFill>
                  <a:srgbClr val="0070C0"/>
                </a:solidFill>
              </a:rPr>
              <a:t> </a:t>
            </a:r>
            <a:r>
              <a:rPr lang="ru-RU" sz="1800" dirty="0" smtClean="0">
                <a:solidFill>
                  <a:srgbClr val="00B0F0"/>
                </a:solidFill>
              </a:rPr>
              <a:t>2008</a:t>
            </a:r>
            <a:r>
              <a:rPr lang="ru-RU" sz="1800" dirty="0" smtClean="0">
                <a:solidFill>
                  <a:srgbClr val="0070C0"/>
                </a:solidFill>
              </a:rPr>
              <a:t> року входило </a:t>
            </a:r>
            <a:r>
              <a:rPr lang="ru-RU" sz="1800" dirty="0" smtClean="0">
                <a:solidFill>
                  <a:srgbClr val="00B0F0"/>
                </a:solidFill>
              </a:rPr>
              <a:t>28</a:t>
            </a:r>
            <a:r>
              <a:rPr lang="ru-RU" sz="1800" dirty="0" smtClean="0">
                <a:solidFill>
                  <a:srgbClr val="0070C0"/>
                </a:solidFill>
              </a:rPr>
              <a:t> </a:t>
            </a:r>
            <a:r>
              <a:rPr lang="ru-RU" sz="1800" dirty="0" err="1" smtClean="0">
                <a:solidFill>
                  <a:srgbClr val="0070C0"/>
                </a:solidFill>
              </a:rPr>
              <a:t>видів</a:t>
            </a:r>
            <a:r>
              <a:rPr lang="ru-RU" sz="1800" dirty="0" smtClean="0">
                <a:solidFill>
                  <a:srgbClr val="0070C0"/>
                </a:solidFill>
              </a:rPr>
              <a:t> спорту. </a:t>
            </a:r>
            <a:r>
              <a:rPr lang="ru-RU" sz="1800" dirty="0" err="1" smtClean="0">
                <a:solidFill>
                  <a:srgbClr val="0070C0"/>
                </a:solidFill>
              </a:rPr>
              <a:t>Відтоді</a:t>
            </a:r>
            <a:r>
              <a:rPr lang="ru-RU" sz="1800" dirty="0" smtClean="0">
                <a:solidFill>
                  <a:srgbClr val="0070C0"/>
                </a:solidFill>
              </a:rPr>
              <a:t> </a:t>
            </a:r>
            <a:r>
              <a:rPr lang="ru-RU" sz="1800" dirty="0" err="1" smtClean="0">
                <a:solidFill>
                  <a:srgbClr val="0070C0"/>
                </a:solidFill>
              </a:rPr>
              <a:t>з</a:t>
            </a:r>
            <a:r>
              <a:rPr lang="ru-RU" sz="1800" dirty="0" smtClean="0">
                <a:solidFill>
                  <a:srgbClr val="0070C0"/>
                </a:solidFill>
              </a:rPr>
              <a:t> </a:t>
            </a:r>
            <a:r>
              <a:rPr lang="ru-RU" sz="1800" dirty="0" err="1" smtClean="0">
                <a:solidFill>
                  <a:srgbClr val="0070C0"/>
                </a:solidFill>
              </a:rPr>
              <a:t>олімпійської</a:t>
            </a:r>
            <a:r>
              <a:rPr lang="ru-RU" sz="1800" dirty="0" smtClean="0">
                <a:solidFill>
                  <a:srgbClr val="0070C0"/>
                </a:solidFill>
              </a:rPr>
              <a:t> </a:t>
            </a:r>
            <a:r>
              <a:rPr lang="ru-RU" sz="1800" dirty="0" err="1" smtClean="0">
                <a:solidFill>
                  <a:srgbClr val="0070C0"/>
                </a:solidFill>
              </a:rPr>
              <a:t>програми</a:t>
            </a:r>
            <a:r>
              <a:rPr lang="ru-RU" sz="1800" dirty="0" smtClean="0">
                <a:solidFill>
                  <a:srgbClr val="0070C0"/>
                </a:solidFill>
              </a:rPr>
              <a:t> </a:t>
            </a:r>
            <a:r>
              <a:rPr lang="ru-RU" sz="1800" dirty="0" err="1" smtClean="0">
                <a:solidFill>
                  <a:srgbClr val="0070C0"/>
                </a:solidFill>
              </a:rPr>
              <a:t>виключено</a:t>
            </a:r>
            <a:r>
              <a:rPr lang="ru-RU" sz="1800" dirty="0" smtClean="0">
                <a:solidFill>
                  <a:srgbClr val="0070C0"/>
                </a:solidFill>
              </a:rPr>
              <a:t> бейсбол та софтбол, тому на </a:t>
            </a:r>
            <a:r>
              <a:rPr lang="ru-RU" sz="1800" dirty="0" err="1" smtClean="0">
                <a:solidFill>
                  <a:srgbClr val="0070C0"/>
                </a:solidFill>
              </a:rPr>
              <a:t>Лондонській</a:t>
            </a:r>
            <a:r>
              <a:rPr lang="ru-RU" sz="1800" dirty="0" smtClean="0">
                <a:solidFill>
                  <a:srgbClr val="0070C0"/>
                </a:solidFill>
              </a:rPr>
              <a:t> </a:t>
            </a:r>
            <a:r>
              <a:rPr lang="ru-RU" sz="1800" dirty="0" err="1" smtClean="0">
                <a:solidFill>
                  <a:srgbClr val="0070C0"/>
                </a:solidFill>
              </a:rPr>
              <a:t>Олімпіаді</a:t>
            </a:r>
            <a:r>
              <a:rPr lang="ru-RU" sz="1800" dirty="0" smtClean="0">
                <a:solidFill>
                  <a:srgbClr val="0070C0"/>
                </a:solidFill>
              </a:rPr>
              <a:t> </a:t>
            </a:r>
            <a:r>
              <a:rPr lang="ru-RU" sz="1800" dirty="0" smtClean="0">
                <a:solidFill>
                  <a:srgbClr val="00B0F0"/>
                </a:solidFill>
              </a:rPr>
              <a:t>2012</a:t>
            </a:r>
            <a:r>
              <a:rPr lang="ru-RU" sz="1800" dirty="0" smtClean="0">
                <a:solidFill>
                  <a:srgbClr val="0070C0"/>
                </a:solidFill>
              </a:rPr>
              <a:t> року </a:t>
            </a:r>
            <a:r>
              <a:rPr lang="ru-RU" sz="1800" dirty="0" err="1" smtClean="0">
                <a:solidFill>
                  <a:srgbClr val="0070C0"/>
                </a:solidFill>
              </a:rPr>
              <a:t>будуть</a:t>
            </a:r>
            <a:r>
              <a:rPr lang="ru-RU" sz="1800" dirty="0" smtClean="0">
                <a:solidFill>
                  <a:srgbClr val="0070C0"/>
                </a:solidFill>
              </a:rPr>
              <a:t> </a:t>
            </a:r>
            <a:r>
              <a:rPr lang="ru-RU" sz="1800" dirty="0" err="1" smtClean="0">
                <a:solidFill>
                  <a:srgbClr val="0070C0"/>
                </a:solidFill>
              </a:rPr>
              <a:t>проводитися</a:t>
            </a:r>
            <a:r>
              <a:rPr lang="ru-RU" sz="1800" dirty="0" smtClean="0">
                <a:solidFill>
                  <a:srgbClr val="0070C0"/>
                </a:solidFill>
              </a:rPr>
              <a:t> </a:t>
            </a:r>
            <a:r>
              <a:rPr lang="ru-RU" sz="1800" dirty="0" err="1" smtClean="0">
                <a:solidFill>
                  <a:srgbClr val="0070C0"/>
                </a:solidFill>
              </a:rPr>
              <a:t>змагання</a:t>
            </a:r>
            <a:r>
              <a:rPr lang="ru-RU" sz="1800" dirty="0" smtClean="0">
                <a:solidFill>
                  <a:srgbClr val="0070C0"/>
                </a:solidFill>
              </a:rPr>
              <a:t> </a:t>
            </a:r>
            <a:r>
              <a:rPr lang="ru-RU" sz="1800" dirty="0" err="1" smtClean="0">
                <a:solidFill>
                  <a:srgbClr val="0070C0"/>
                </a:solidFill>
              </a:rPr>
              <a:t>тільки</a:t>
            </a:r>
            <a:r>
              <a:rPr lang="ru-RU" sz="1800" dirty="0" smtClean="0">
                <a:solidFill>
                  <a:srgbClr val="0070C0"/>
                </a:solidFill>
              </a:rPr>
              <a:t> </a:t>
            </a:r>
            <a:r>
              <a:rPr lang="ru-RU" sz="1800" dirty="0" err="1" smtClean="0">
                <a:solidFill>
                  <a:srgbClr val="0070C0"/>
                </a:solidFill>
              </a:rPr>
              <a:t>з</a:t>
            </a:r>
            <a:r>
              <a:rPr lang="ru-RU" sz="1800" dirty="0" smtClean="0">
                <a:solidFill>
                  <a:srgbClr val="0070C0"/>
                </a:solidFill>
              </a:rPr>
              <a:t> </a:t>
            </a:r>
            <a:r>
              <a:rPr lang="ru-RU" sz="1800" dirty="0" smtClean="0">
                <a:solidFill>
                  <a:srgbClr val="00B0F0"/>
                </a:solidFill>
              </a:rPr>
              <a:t>26</a:t>
            </a:r>
            <a:r>
              <a:rPr lang="ru-RU" sz="1800" dirty="0" smtClean="0">
                <a:solidFill>
                  <a:srgbClr val="0070C0"/>
                </a:solidFill>
              </a:rPr>
              <a:t> </a:t>
            </a:r>
            <a:r>
              <a:rPr lang="ru-RU" sz="1800" dirty="0" err="1" smtClean="0">
                <a:solidFill>
                  <a:srgbClr val="0070C0"/>
                </a:solidFill>
              </a:rPr>
              <a:t>видів</a:t>
            </a:r>
            <a:r>
              <a:rPr lang="ru-RU" sz="1800" dirty="0" smtClean="0">
                <a:solidFill>
                  <a:srgbClr val="0070C0"/>
                </a:solidFill>
              </a:rPr>
              <a:t> спорту. На </a:t>
            </a:r>
            <a:r>
              <a:rPr lang="ru-RU" sz="1800" dirty="0" err="1" smtClean="0">
                <a:solidFill>
                  <a:srgbClr val="0070C0"/>
                </a:solidFill>
              </a:rPr>
              <a:t>Зимових</a:t>
            </a:r>
            <a:r>
              <a:rPr lang="ru-RU" sz="1800" dirty="0" smtClean="0">
                <a:solidFill>
                  <a:srgbClr val="0070C0"/>
                </a:solidFill>
              </a:rPr>
              <a:t> </a:t>
            </a:r>
            <a:r>
              <a:rPr lang="ru-RU" sz="1800" dirty="0" err="1" smtClean="0">
                <a:solidFill>
                  <a:srgbClr val="0070C0"/>
                </a:solidFill>
              </a:rPr>
              <a:t>Олімпіадах</a:t>
            </a:r>
            <a:r>
              <a:rPr lang="ru-RU" sz="1800" dirty="0" smtClean="0">
                <a:solidFill>
                  <a:srgbClr val="0070C0"/>
                </a:solidFill>
              </a:rPr>
              <a:t> </a:t>
            </a:r>
            <a:r>
              <a:rPr lang="ru-RU" sz="1800" dirty="0" err="1" smtClean="0">
                <a:solidFill>
                  <a:srgbClr val="0070C0"/>
                </a:solidFill>
              </a:rPr>
              <a:t>проводяться</a:t>
            </a:r>
            <a:r>
              <a:rPr lang="ru-RU" sz="1800" dirty="0" smtClean="0">
                <a:solidFill>
                  <a:srgbClr val="0070C0"/>
                </a:solidFill>
              </a:rPr>
              <a:t> </a:t>
            </a:r>
            <a:r>
              <a:rPr lang="ru-RU" sz="1800" dirty="0" err="1" smtClean="0">
                <a:solidFill>
                  <a:srgbClr val="0070C0"/>
                </a:solidFill>
              </a:rPr>
              <a:t>змагання</a:t>
            </a:r>
            <a:r>
              <a:rPr lang="ru-RU" sz="1800" dirty="0" smtClean="0">
                <a:solidFill>
                  <a:srgbClr val="0070C0"/>
                </a:solidFill>
              </a:rPr>
              <a:t> </a:t>
            </a:r>
            <a:r>
              <a:rPr lang="ru-RU" sz="1800" dirty="0" err="1" smtClean="0">
                <a:solidFill>
                  <a:srgbClr val="0070C0"/>
                </a:solidFill>
              </a:rPr>
              <a:t>з</a:t>
            </a:r>
            <a:r>
              <a:rPr lang="ru-RU" sz="1800" dirty="0" smtClean="0">
                <a:solidFill>
                  <a:srgbClr val="0070C0"/>
                </a:solidFill>
              </a:rPr>
              <a:t> </a:t>
            </a:r>
            <a:r>
              <a:rPr lang="ru-RU" sz="1800" dirty="0" smtClean="0">
                <a:solidFill>
                  <a:srgbClr val="00B0F0"/>
                </a:solidFill>
              </a:rPr>
              <a:t>7</a:t>
            </a:r>
            <a:r>
              <a:rPr lang="ru-RU" sz="1800" dirty="0" smtClean="0">
                <a:solidFill>
                  <a:srgbClr val="0070C0"/>
                </a:solidFill>
              </a:rPr>
              <a:t> </a:t>
            </a:r>
            <a:r>
              <a:rPr lang="ru-RU" sz="1800" dirty="0" err="1" smtClean="0">
                <a:solidFill>
                  <a:srgbClr val="0070C0"/>
                </a:solidFill>
              </a:rPr>
              <a:t>видів</a:t>
            </a:r>
            <a:r>
              <a:rPr lang="ru-RU" sz="1800" dirty="0" smtClean="0">
                <a:solidFill>
                  <a:srgbClr val="0070C0"/>
                </a:solidFill>
              </a:rPr>
              <a:t> спорту.</a:t>
            </a:r>
            <a:endParaRPr lang="ru-RU" sz="1800" dirty="0">
              <a:solidFill>
                <a:srgbClr val="0070C0"/>
              </a:solidFill>
            </a:endParaRPr>
          </a:p>
        </p:txBody>
      </p:sp>
      <p:sp>
        <p:nvSpPr>
          <p:cNvPr id="3" name="Текст 2"/>
          <p:cNvSpPr>
            <a:spLocks noGrp="1"/>
          </p:cNvSpPr>
          <p:nvPr>
            <p:ph type="body" idx="1"/>
          </p:nvPr>
        </p:nvSpPr>
        <p:spPr>
          <a:xfrm>
            <a:off x="428596" y="4572008"/>
            <a:ext cx="6255488" cy="743507"/>
          </a:xfrm>
        </p:spPr>
        <p:txBody>
          <a:bodyPr/>
          <a:lstStyle/>
          <a:p>
            <a:endParaRPr lang="ru-RU" dirty="0"/>
          </a:p>
        </p:txBody>
      </p:sp>
      <p:pic>
        <p:nvPicPr>
          <p:cNvPr id="4" name="Рисунок 3" descr="olimpiiskii-mishka-moskva-19801377110094-5215084e0c3e6.jpg"/>
          <p:cNvPicPr>
            <a:picLocks noChangeAspect="1"/>
          </p:cNvPicPr>
          <p:nvPr/>
        </p:nvPicPr>
        <p:blipFill>
          <a:blip r:embed="rId2" cstate="print"/>
          <a:stretch>
            <a:fillRect/>
          </a:stretch>
        </p:blipFill>
        <p:spPr>
          <a:xfrm>
            <a:off x="2452641" y="3000372"/>
            <a:ext cx="4953034" cy="3714776"/>
          </a:xfrm>
          <a:prstGeom prst="rect">
            <a:avLst/>
          </a:prstGeom>
          <a:ln>
            <a:noFill/>
          </a:ln>
          <a:effectLst>
            <a:softEdge rad="112500"/>
          </a:effectLst>
        </p:spPr>
      </p:pic>
      <p:pic>
        <p:nvPicPr>
          <p:cNvPr id="5" name="Рисунок 4" descr="ris-1-05.gif"/>
          <p:cNvPicPr>
            <a:picLocks noChangeAspect="1"/>
          </p:cNvPicPr>
          <p:nvPr/>
        </p:nvPicPr>
        <p:blipFill>
          <a:blip r:embed="rId3" cstate="print"/>
          <a:stretch>
            <a:fillRect/>
          </a:stretch>
        </p:blipFill>
        <p:spPr>
          <a:xfrm>
            <a:off x="6286512" y="0"/>
            <a:ext cx="1916776" cy="1523994"/>
          </a:xfrm>
          <a:prstGeom prst="rect">
            <a:avLst/>
          </a:prstGeom>
          <a:ln>
            <a:noFill/>
          </a:ln>
          <a:effectLst>
            <a:softEdge rad="112500"/>
          </a:effectLst>
        </p:spPr>
      </p:pic>
    </p:spTree>
  </p:cSld>
  <p:clrMapOvr>
    <a:masterClrMapping/>
  </p:clrMapOvr>
  <p:transition advTm="17218">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6255488" cy="1362075"/>
          </a:xfrm>
        </p:spPr>
        <p:txBody>
          <a:bodyPr>
            <a:noAutofit/>
          </a:bodyPr>
          <a:lstStyle/>
          <a:p>
            <a:pPr algn="l"/>
            <a:r>
              <a:rPr lang="ru-RU" sz="1200" dirty="0" err="1" smtClean="0">
                <a:solidFill>
                  <a:srgbClr val="00B0F0"/>
                </a:solidFill>
                <a:latin typeface="Comic Sans MS" pitchFamily="66" charset="0"/>
              </a:rPr>
              <a:t>Учасників</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Олімпійських</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ігор</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називають</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олімпійцями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Початково</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олімпійцями</a:t>
            </a:r>
            <a:r>
              <a:rPr lang="ru-RU" sz="1200" dirty="0" smtClean="0">
                <a:solidFill>
                  <a:srgbClr val="00B0F0"/>
                </a:solidFill>
                <a:latin typeface="Comic Sans MS" pitchFamily="66" charset="0"/>
              </a:rPr>
              <a:t>, як </a:t>
            </a:r>
            <a:r>
              <a:rPr lang="ru-RU" sz="1200" dirty="0" err="1" smtClean="0">
                <a:solidFill>
                  <a:srgbClr val="00B0F0"/>
                </a:solidFill>
                <a:latin typeface="Comic Sans MS" pitchFamily="66" charset="0"/>
              </a:rPr>
              <a:t>і</a:t>
            </a:r>
            <a:r>
              <a:rPr lang="ru-RU" sz="1200" dirty="0" smtClean="0">
                <a:solidFill>
                  <a:srgbClr val="00B0F0"/>
                </a:solidFill>
                <a:latin typeface="Comic Sans MS" pitchFamily="66" charset="0"/>
              </a:rPr>
              <a:t> на </a:t>
            </a:r>
            <a:r>
              <a:rPr lang="ru-RU" sz="1200" dirty="0" err="1" smtClean="0">
                <a:solidFill>
                  <a:srgbClr val="00B0F0"/>
                </a:solidFill>
                <a:latin typeface="Comic Sans MS" pitchFamily="66" charset="0"/>
              </a:rPr>
              <a:t>Олімпійських</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іграх</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древності</a:t>
            </a:r>
            <a:r>
              <a:rPr lang="ru-RU" sz="1200" dirty="0" smtClean="0">
                <a:solidFill>
                  <a:srgbClr val="00B0F0"/>
                </a:solidFill>
                <a:latin typeface="Comic Sans MS" pitchFamily="66" charset="0"/>
              </a:rPr>
              <a:t>, могли бути </a:t>
            </a:r>
            <a:r>
              <a:rPr lang="ru-RU" sz="1200" dirty="0" err="1" smtClean="0">
                <a:solidFill>
                  <a:srgbClr val="00B0F0"/>
                </a:solidFill>
                <a:latin typeface="Comic Sans MS" pitchFamily="66" charset="0"/>
              </a:rPr>
              <a:t>тільки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чоловіки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Жіночі</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змагання</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були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включені</a:t>
            </a:r>
            <a:r>
              <a:rPr lang="ru-RU" sz="1200" dirty="0" smtClean="0">
                <a:solidFill>
                  <a:srgbClr val="00B0F0"/>
                </a:solidFill>
                <a:latin typeface="Comic Sans MS" pitchFamily="66" charset="0"/>
              </a:rPr>
              <a:t> в </a:t>
            </a:r>
            <a:r>
              <a:rPr lang="ru-RU" sz="1200" dirty="0" err="1" smtClean="0">
                <a:solidFill>
                  <a:srgbClr val="00B0F0"/>
                </a:solidFill>
                <a:latin typeface="Comic Sans MS" pitchFamily="66" charset="0"/>
              </a:rPr>
              <a:t>програму</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Олімпіад</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починаючи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з</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Олімпійських</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ігор</a:t>
            </a:r>
            <a:r>
              <a:rPr lang="ru-RU" sz="1200" dirty="0" smtClean="0">
                <a:solidFill>
                  <a:srgbClr val="00B0F0"/>
                </a:solidFill>
                <a:latin typeface="Comic Sans MS" pitchFamily="66" charset="0"/>
              </a:rPr>
              <a:t> 1928 року.</a:t>
            </a:r>
            <a:br>
              <a:rPr lang="ru-RU" sz="1200" dirty="0" smtClean="0">
                <a:solidFill>
                  <a:srgbClr val="00B0F0"/>
                </a:solidFill>
                <a:latin typeface="Comic Sans MS" pitchFamily="66" charset="0"/>
              </a:rPr>
            </a:br>
            <a:r>
              <a:rPr lang="ru-RU" sz="1200" dirty="0" err="1" smtClean="0">
                <a:solidFill>
                  <a:srgbClr val="00B0F0"/>
                </a:solidFill>
                <a:latin typeface="Comic Sans MS" pitchFamily="66" charset="0"/>
              </a:rPr>
              <a:t>Довгий</a:t>
            </a:r>
            <a:r>
              <a:rPr lang="ru-RU" sz="1200" dirty="0" smtClean="0">
                <a:solidFill>
                  <a:srgbClr val="00B0F0"/>
                </a:solidFill>
                <a:latin typeface="Comic Sans MS" pitchFamily="66" charset="0"/>
              </a:rPr>
              <a:t> час </a:t>
            </a:r>
            <a:r>
              <a:rPr lang="ru-RU" sz="1200" dirty="0" err="1" smtClean="0">
                <a:solidFill>
                  <a:srgbClr val="00B0F0"/>
                </a:solidFill>
                <a:latin typeface="Comic Sans MS" pitchFamily="66" charset="0"/>
              </a:rPr>
              <a:t>Олімпійські</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ігри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вимагали</a:t>
            </a:r>
            <a:r>
              <a:rPr lang="ru-RU" sz="1200" dirty="0" smtClean="0">
                <a:solidFill>
                  <a:srgbClr val="00B0F0"/>
                </a:solidFill>
                <a:latin typeface="Comic Sans MS" pitchFamily="66" charset="0"/>
              </a:rPr>
              <a:t> строгого </a:t>
            </a:r>
            <a:r>
              <a:rPr lang="ru-RU" sz="1200" dirty="0" err="1" smtClean="0">
                <a:solidFill>
                  <a:srgbClr val="00B0F0"/>
                </a:solidFill>
                <a:latin typeface="Comic Sans MS" pitchFamily="66" charset="0"/>
              </a:rPr>
              <a:t>аматорського</a:t>
            </a:r>
            <a:r>
              <a:rPr lang="ru-RU" sz="1200" dirty="0" smtClean="0">
                <a:solidFill>
                  <a:srgbClr val="00B0F0"/>
                </a:solidFill>
                <a:latin typeface="Comic Sans MS" pitchFamily="66" charset="0"/>
              </a:rPr>
              <a:t> статусу </a:t>
            </a:r>
            <a:r>
              <a:rPr lang="ru-RU" sz="1200" dirty="0" err="1" smtClean="0">
                <a:solidFill>
                  <a:srgbClr val="00B0F0"/>
                </a:solidFill>
                <a:latin typeface="Comic Sans MS" pitchFamily="66" charset="0"/>
              </a:rPr>
              <a:t>спортсменів</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Однак</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під</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впливом</a:t>
            </a:r>
            <a:r>
              <a:rPr lang="ru-RU" sz="1200" dirty="0" smtClean="0">
                <a:solidFill>
                  <a:srgbClr val="00B0F0"/>
                </a:solidFill>
                <a:latin typeface="Comic Sans MS" pitchFamily="66" charset="0"/>
              </a:rPr>
              <a:t> реальностей </a:t>
            </a:r>
            <a:r>
              <a:rPr lang="ru-RU" sz="1200" dirty="0" err="1" smtClean="0">
                <a:solidFill>
                  <a:srgbClr val="00B0F0"/>
                </a:solidFill>
                <a:latin typeface="Comic Sans MS" pitchFamily="66" charset="0"/>
              </a:rPr>
              <a:t>сучасного</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життя</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враховуючи</a:t>
            </a:r>
            <a:r>
              <a:rPr lang="ru-RU" sz="1200" dirty="0" smtClean="0">
                <a:solidFill>
                  <a:srgbClr val="00B0F0"/>
                </a:solidFill>
                <a:latin typeface="Comic Sans MS" pitchFamily="66" charset="0"/>
              </a:rPr>
              <a:t> те, </a:t>
            </a:r>
            <a:r>
              <a:rPr lang="ru-RU" sz="1200" dirty="0" err="1" smtClean="0">
                <a:solidFill>
                  <a:srgbClr val="00B0F0"/>
                </a:solidFill>
                <a:latin typeface="Comic Sans MS" pitchFamily="66" charset="0"/>
              </a:rPr>
              <a:t>що</a:t>
            </a:r>
            <a:r>
              <a:rPr lang="ru-RU" sz="1200" dirty="0" smtClean="0">
                <a:solidFill>
                  <a:srgbClr val="00B0F0"/>
                </a:solidFill>
                <a:latin typeface="Comic Sans MS" pitchFamily="66" charset="0"/>
              </a:rPr>
              <a:t> спорт </a:t>
            </a:r>
            <a:r>
              <a:rPr lang="ru-RU" sz="1200" dirty="0" err="1" smtClean="0">
                <a:solidFill>
                  <a:srgbClr val="00B0F0"/>
                </a:solidFill>
                <a:latin typeface="Comic Sans MS" pitchFamily="66" charset="0"/>
              </a:rPr>
              <a:t>високих</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досягнень</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вимагає</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максимальної</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віддачі</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і</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повної</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зайнятості</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від</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вимоги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аматорства</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спортсменів</a:t>
            </a:r>
            <a:r>
              <a:rPr lang="ru-RU" sz="1200" dirty="0" smtClean="0">
                <a:solidFill>
                  <a:srgbClr val="00B0F0"/>
                </a:solidFill>
                <a:latin typeface="Comic Sans MS" pitchFamily="66" charset="0"/>
              </a:rPr>
              <a:t> стали </a:t>
            </a:r>
            <a:r>
              <a:rPr lang="ru-RU" sz="1200" dirty="0" err="1" smtClean="0">
                <a:solidFill>
                  <a:srgbClr val="00B0F0"/>
                </a:solidFill>
                <a:latin typeface="Comic Sans MS" pitchFamily="66" charset="0"/>
              </a:rPr>
              <a:t>відмовлятися</a:t>
            </a:r>
            <a:r>
              <a:rPr lang="ru-RU" sz="1200" dirty="0" smtClean="0">
                <a:solidFill>
                  <a:srgbClr val="00B0F0"/>
                </a:solidFill>
                <a:latin typeface="Comic Sans MS" pitchFamily="66" charset="0"/>
              </a:rPr>
              <a:t>.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smtClean="0">
                <a:solidFill>
                  <a:srgbClr val="00B0F0"/>
                </a:solidFill>
                <a:latin typeface="Comic Sans MS" pitchFamily="66" charset="0"/>
              </a:rPr>
              <a:t/>
            </a:r>
            <a:br>
              <a:rPr lang="ru-RU" sz="1200" dirty="0" smtClean="0">
                <a:solidFill>
                  <a:srgbClr val="00B0F0"/>
                </a:solidFill>
                <a:latin typeface="Comic Sans MS" pitchFamily="66" charset="0"/>
              </a:rPr>
            </a:br>
            <a:r>
              <a:rPr lang="ru-RU" sz="1200" dirty="0" err="1" smtClean="0">
                <a:solidFill>
                  <a:srgbClr val="00B0F0"/>
                </a:solidFill>
                <a:latin typeface="Comic Sans MS" pitchFamily="66" charset="0"/>
              </a:rPr>
              <a:t>Починаючи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з</a:t>
            </a:r>
            <a:r>
              <a:rPr lang="ru-RU" sz="1200" dirty="0" smtClean="0">
                <a:solidFill>
                  <a:srgbClr val="00B0F0"/>
                </a:solidFill>
                <a:latin typeface="Comic Sans MS" pitchFamily="66" charset="0"/>
              </a:rPr>
              <a:t> 1970-х </a:t>
            </a:r>
            <a:r>
              <a:rPr lang="ru-RU" sz="1200" dirty="0" err="1" smtClean="0">
                <a:solidFill>
                  <a:srgbClr val="00B0F0"/>
                </a:solidFill>
                <a:latin typeface="Comic Sans MS" pitchFamily="66" charset="0"/>
              </a:rPr>
              <a:t>років</a:t>
            </a:r>
            <a:r>
              <a:rPr lang="ru-RU" sz="1200" dirty="0" smtClean="0">
                <a:solidFill>
                  <a:srgbClr val="00B0F0"/>
                </a:solidFill>
                <a:latin typeface="Comic Sans MS" pitchFamily="66" charset="0"/>
              </a:rPr>
              <a:t> МОК </a:t>
            </a:r>
            <a:r>
              <a:rPr lang="ru-RU" sz="1200" dirty="0" err="1" smtClean="0">
                <a:solidFill>
                  <a:srgbClr val="00B0F0"/>
                </a:solidFill>
                <a:latin typeface="Comic Sans MS" pitchFamily="66" charset="0"/>
              </a:rPr>
              <a:t>переклав</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рішення</a:t>
            </a:r>
            <a:r>
              <a:rPr lang="ru-RU" sz="1200" dirty="0" smtClean="0">
                <a:solidFill>
                  <a:srgbClr val="00B0F0"/>
                </a:solidFill>
                <a:latin typeface="Comic Sans MS" pitchFamily="66" charset="0"/>
              </a:rPr>
              <a:t> про допуск </a:t>
            </a:r>
            <a:r>
              <a:rPr lang="ru-RU" sz="1200" dirty="0" err="1" smtClean="0">
                <a:solidFill>
                  <a:srgbClr val="00B0F0"/>
                </a:solidFill>
                <a:latin typeface="Comic Sans MS" pitchFamily="66" charset="0"/>
              </a:rPr>
              <a:t>професіональних</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спортсменів</a:t>
            </a:r>
            <a:r>
              <a:rPr lang="ru-RU" sz="1200" dirty="0" smtClean="0">
                <a:solidFill>
                  <a:srgbClr val="00B0F0"/>
                </a:solidFill>
                <a:latin typeface="Comic Sans MS" pitchFamily="66" charset="0"/>
              </a:rPr>
              <a:t> на </a:t>
            </a:r>
            <a:r>
              <a:rPr lang="ru-RU" sz="1200" dirty="0" err="1" smtClean="0">
                <a:solidFill>
                  <a:srgbClr val="00B0F0"/>
                </a:solidFill>
                <a:latin typeface="Comic Sans MS" pitchFamily="66" charset="0"/>
              </a:rPr>
              <a:t>міжнародні</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федерації</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відповідних</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видів</a:t>
            </a:r>
            <a:r>
              <a:rPr lang="ru-RU" sz="1200" dirty="0" smtClean="0">
                <a:solidFill>
                  <a:srgbClr val="00B0F0"/>
                </a:solidFill>
                <a:latin typeface="Comic Sans MS" pitchFamily="66" charset="0"/>
              </a:rPr>
              <a:t> спорту. До </a:t>
            </a:r>
            <a:r>
              <a:rPr lang="ru-RU" sz="1200" dirty="0" err="1" smtClean="0">
                <a:solidFill>
                  <a:srgbClr val="00B0F0"/>
                </a:solidFill>
                <a:latin typeface="Comic Sans MS" pitchFamily="66" charset="0"/>
              </a:rPr>
              <a:t>сьогодні</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єдиним</a:t>
            </a:r>
            <a:r>
              <a:rPr lang="ru-RU" sz="1200" dirty="0" smtClean="0">
                <a:solidFill>
                  <a:srgbClr val="00B0F0"/>
                </a:solidFill>
                <a:latin typeface="Comic Sans MS" pitchFamily="66" charset="0"/>
              </a:rPr>
              <a:t> видом спорту, </a:t>
            </a:r>
            <a:r>
              <a:rPr lang="ru-RU" sz="1200" dirty="0" err="1" smtClean="0">
                <a:solidFill>
                  <a:srgbClr val="00B0F0"/>
                </a:solidFill>
                <a:latin typeface="Comic Sans MS" pitchFamily="66" charset="0"/>
              </a:rPr>
              <a:t>який</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зберігає</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любительський</a:t>
            </a:r>
            <a:r>
              <a:rPr lang="ru-RU" sz="1200" dirty="0" smtClean="0">
                <a:solidFill>
                  <a:srgbClr val="00B0F0"/>
                </a:solidFill>
                <a:latin typeface="Comic Sans MS" pitchFamily="66" charset="0"/>
              </a:rPr>
              <a:t> статус, </a:t>
            </a:r>
            <a:r>
              <a:rPr lang="ru-RU" sz="1200" dirty="0" err="1" smtClean="0">
                <a:solidFill>
                  <a:srgbClr val="00B0F0"/>
                </a:solidFill>
                <a:latin typeface="Comic Sans MS" pitchFamily="66" charset="0"/>
              </a:rPr>
              <a:t>є</a:t>
            </a:r>
            <a:r>
              <a:rPr lang="ru-RU" sz="1200" dirty="0" smtClean="0">
                <a:solidFill>
                  <a:srgbClr val="00B0F0"/>
                </a:solidFill>
                <a:latin typeface="Comic Sans MS" pitchFamily="66" charset="0"/>
              </a:rPr>
              <a:t> бокс, </a:t>
            </a:r>
            <a:r>
              <a:rPr lang="ru-RU" sz="1200" dirty="0" err="1" smtClean="0">
                <a:solidFill>
                  <a:srgbClr val="00B0F0"/>
                </a:solidFill>
                <a:latin typeface="Comic Sans MS" pitchFamily="66" charset="0"/>
              </a:rPr>
              <a:t>швидше</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завдяки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відмінності</a:t>
            </a:r>
            <a:r>
              <a:rPr lang="ru-RU" sz="1200" dirty="0" smtClean="0">
                <a:solidFill>
                  <a:srgbClr val="00B0F0"/>
                </a:solidFill>
                <a:latin typeface="Comic Sans MS" pitchFamily="66" charset="0"/>
              </a:rPr>
              <a:t> правил </a:t>
            </a:r>
            <a:r>
              <a:rPr lang="ru-RU" sz="1200" dirty="0" err="1" smtClean="0">
                <a:solidFill>
                  <a:srgbClr val="00B0F0"/>
                </a:solidFill>
                <a:latin typeface="Comic Sans MS" pitchFamily="66" charset="0"/>
              </a:rPr>
              <a:t>від</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професіонального</a:t>
            </a:r>
            <a:r>
              <a:rPr lang="ru-RU" sz="1200" dirty="0" smtClean="0">
                <a:solidFill>
                  <a:srgbClr val="00B0F0"/>
                </a:solidFill>
                <a:latin typeface="Comic Sans MS" pitchFamily="66" charset="0"/>
              </a:rPr>
              <a:t> боксу.</a:t>
            </a:r>
            <a:br>
              <a:rPr lang="ru-RU" sz="1200" dirty="0" smtClean="0">
                <a:solidFill>
                  <a:srgbClr val="00B0F0"/>
                </a:solidFill>
                <a:latin typeface="Comic Sans MS" pitchFamily="66" charset="0"/>
              </a:rPr>
            </a:br>
            <a:r>
              <a:rPr lang="ru-RU" sz="1200" dirty="0" err="1" smtClean="0">
                <a:solidFill>
                  <a:srgbClr val="00B0F0"/>
                </a:solidFill>
                <a:latin typeface="Comic Sans MS" pitchFamily="66" charset="0"/>
              </a:rPr>
              <a:t>Починаючи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з</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Ігор</a:t>
            </a:r>
            <a:r>
              <a:rPr lang="ru-RU" sz="1200" dirty="0" smtClean="0">
                <a:solidFill>
                  <a:srgbClr val="00B0F0"/>
                </a:solidFill>
                <a:latin typeface="Comic Sans MS" pitchFamily="66" charset="0"/>
              </a:rPr>
              <a:t> 1992 року в </a:t>
            </a:r>
            <a:r>
              <a:rPr lang="ru-RU" sz="1200" dirty="0" err="1" smtClean="0">
                <a:solidFill>
                  <a:srgbClr val="00B0F0"/>
                </a:solidFill>
                <a:latin typeface="Comic Sans MS" pitchFamily="66" charset="0"/>
              </a:rPr>
              <a:t>Барселоні</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кількість</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олімпійців</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обмежена</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певним</a:t>
            </a:r>
            <a:r>
              <a:rPr lang="ru-RU" sz="1200" dirty="0" smtClean="0">
                <a:solidFill>
                  <a:srgbClr val="00B0F0"/>
                </a:solidFill>
                <a:latin typeface="Comic Sans MS" pitchFamily="66" charset="0"/>
              </a:rPr>
              <a:t> числом. Для </a:t>
            </a:r>
            <a:r>
              <a:rPr lang="ru-RU" sz="1200" dirty="0" err="1" smtClean="0">
                <a:solidFill>
                  <a:srgbClr val="00B0F0"/>
                </a:solidFill>
                <a:latin typeface="Comic Sans MS" pitchFamily="66" charset="0"/>
              </a:rPr>
              <a:t>участі</a:t>
            </a:r>
            <a:r>
              <a:rPr lang="ru-RU" sz="1200" dirty="0" smtClean="0">
                <a:solidFill>
                  <a:srgbClr val="00B0F0"/>
                </a:solidFill>
                <a:latin typeface="Comic Sans MS" pitchFamily="66" charset="0"/>
              </a:rPr>
              <a:t> в </a:t>
            </a:r>
            <a:r>
              <a:rPr lang="ru-RU" sz="1200" dirty="0" err="1" smtClean="0">
                <a:solidFill>
                  <a:srgbClr val="00B0F0"/>
                </a:solidFill>
                <a:latin typeface="Comic Sans MS" pitchFamily="66" charset="0"/>
              </a:rPr>
              <a:t>Олімпіаді</a:t>
            </a:r>
            <a:r>
              <a:rPr lang="ru-RU" sz="1200" dirty="0" smtClean="0">
                <a:solidFill>
                  <a:srgbClr val="00B0F0"/>
                </a:solidFill>
                <a:latin typeface="Comic Sans MS" pitchFamily="66" charset="0"/>
              </a:rPr>
              <a:t> спортсмен </a:t>
            </a:r>
            <a:r>
              <a:rPr lang="ru-RU" sz="1200" dirty="0" err="1" smtClean="0">
                <a:solidFill>
                  <a:srgbClr val="00B0F0"/>
                </a:solidFill>
                <a:latin typeface="Comic Sans MS" pitchFamily="66" charset="0"/>
              </a:rPr>
              <a:t>чи</a:t>
            </a:r>
            <a:r>
              <a:rPr lang="ru-RU" sz="1200" dirty="0" smtClean="0">
                <a:solidFill>
                  <a:srgbClr val="00B0F0"/>
                </a:solidFill>
                <a:latin typeface="Comic Sans MS" pitchFamily="66" charset="0"/>
              </a:rPr>
              <a:t> команда </a:t>
            </a:r>
            <a:r>
              <a:rPr lang="ru-RU" sz="1200" dirty="0" err="1" smtClean="0">
                <a:solidFill>
                  <a:srgbClr val="00B0F0"/>
                </a:solidFill>
                <a:latin typeface="Comic Sans MS" pitchFamily="66" charset="0"/>
              </a:rPr>
              <a:t>повинні</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отримати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олімпійську</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ліцензію</a:t>
            </a:r>
            <a:r>
              <a:rPr lang="ru-RU" sz="1200" dirty="0" smtClean="0">
                <a:solidFill>
                  <a:srgbClr val="00B0F0"/>
                </a:solidFill>
                <a:latin typeface="Comic Sans MS" pitchFamily="66" charset="0"/>
              </a:rPr>
              <a:t>. Правила </a:t>
            </a:r>
            <a:r>
              <a:rPr lang="ru-RU" sz="1200" dirty="0" err="1" smtClean="0">
                <a:solidFill>
                  <a:srgbClr val="00B0F0"/>
                </a:solidFill>
                <a:latin typeface="Comic Sans MS" pitchFamily="66" charset="0"/>
              </a:rPr>
              <a:t>відбору</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встановлюються</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окремими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федераціями</a:t>
            </a:r>
            <a:r>
              <a:rPr lang="ru-RU" sz="1200" dirty="0" smtClean="0">
                <a:solidFill>
                  <a:srgbClr val="00B0F0"/>
                </a:solidFill>
                <a:latin typeface="Comic Sans MS" pitchFamily="66" charset="0"/>
              </a:rPr>
              <a:t> </a:t>
            </a:r>
            <a:r>
              <a:rPr lang="ru-RU" sz="1200" dirty="0" err="1" smtClean="0">
                <a:solidFill>
                  <a:srgbClr val="00B0F0"/>
                </a:solidFill>
                <a:latin typeface="Comic Sans MS" pitchFamily="66" charset="0"/>
              </a:rPr>
              <a:t>видів</a:t>
            </a:r>
            <a:r>
              <a:rPr lang="ru-RU" sz="1200" dirty="0" smtClean="0">
                <a:solidFill>
                  <a:srgbClr val="00B0F0"/>
                </a:solidFill>
                <a:latin typeface="Comic Sans MS" pitchFamily="66" charset="0"/>
              </a:rPr>
              <a:t> спорту.</a:t>
            </a:r>
            <a:endParaRPr lang="ru-RU" sz="1200" dirty="0">
              <a:solidFill>
                <a:srgbClr val="00B0F0"/>
              </a:solidFill>
              <a:latin typeface="Comic Sans MS" pitchFamily="66" charset="0"/>
            </a:endParaRPr>
          </a:p>
        </p:txBody>
      </p:sp>
      <p:sp>
        <p:nvSpPr>
          <p:cNvPr id="3" name="Текст 2"/>
          <p:cNvSpPr>
            <a:spLocks noGrp="1"/>
          </p:cNvSpPr>
          <p:nvPr>
            <p:ph type="body" idx="1"/>
          </p:nvPr>
        </p:nvSpPr>
        <p:spPr/>
        <p:txBody>
          <a:bodyPr/>
          <a:lstStyle/>
          <a:p>
            <a:endParaRPr lang="ru-RU"/>
          </a:p>
        </p:txBody>
      </p:sp>
      <p:pic>
        <p:nvPicPr>
          <p:cNvPr id="4" name="Рисунок 3" descr="1329266367_ri2.jpg"/>
          <p:cNvPicPr>
            <a:picLocks noChangeAspect="1"/>
          </p:cNvPicPr>
          <p:nvPr/>
        </p:nvPicPr>
        <p:blipFill>
          <a:blip r:embed="rId2" cstate="print"/>
          <a:stretch>
            <a:fillRect/>
          </a:stretch>
        </p:blipFill>
        <p:spPr>
          <a:xfrm>
            <a:off x="857224" y="1928802"/>
            <a:ext cx="6000792" cy="2690831"/>
          </a:xfrm>
          <a:prstGeom prst="rect">
            <a:avLst/>
          </a:prstGeom>
          <a:ln>
            <a:noFill/>
          </a:ln>
          <a:effectLst>
            <a:softEdge rad="112500"/>
          </a:effectLst>
        </p:spPr>
      </p:pic>
    </p:spTree>
  </p:cSld>
  <p:clrMapOvr>
    <a:masterClrMapping/>
  </p:clrMapOvr>
  <p:transition advTm="33468">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1928802"/>
            <a:ext cx="4326662" cy="4000528"/>
          </a:xfrm>
        </p:spPr>
        <p:txBody>
          <a:bodyPr>
            <a:noAutofit/>
          </a:bodyPr>
          <a:lstStyle/>
          <a:p>
            <a:r>
              <a:rPr lang="ru-RU" sz="1600" dirty="0" err="1" smtClean="0">
                <a:solidFill>
                  <a:schemeClr val="tx1">
                    <a:lumMod val="85000"/>
                    <a:lumOff val="15000"/>
                  </a:schemeClr>
                </a:solidFill>
              </a:rPr>
              <a:t>Українські</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спортсмени</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виступають</a:t>
            </a:r>
            <a:r>
              <a:rPr lang="ru-RU" sz="1600" dirty="0" smtClean="0">
                <a:solidFill>
                  <a:schemeClr val="tx1">
                    <a:lumMod val="85000"/>
                    <a:lumOff val="15000"/>
                  </a:schemeClr>
                </a:solidFill>
              </a:rPr>
              <a:t> на </a:t>
            </a:r>
            <a:r>
              <a:rPr lang="ru-RU" sz="1600" dirty="0" err="1" smtClean="0">
                <a:solidFill>
                  <a:schemeClr val="tx1">
                    <a:lumMod val="85000"/>
                    <a:lumOff val="15000"/>
                  </a:schemeClr>
                </a:solidFill>
              </a:rPr>
              <a:t>Олімпійських</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іграх</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окремою</a:t>
            </a:r>
            <a:r>
              <a:rPr lang="ru-RU" sz="1600" dirty="0" smtClean="0">
                <a:solidFill>
                  <a:schemeClr val="tx1">
                    <a:lumMod val="85000"/>
                    <a:lumOff val="15000"/>
                  </a:schemeClr>
                </a:solidFill>
              </a:rPr>
              <a:t> командою, </a:t>
            </a:r>
            <a:r>
              <a:rPr lang="ru-RU" sz="1600" dirty="0" err="1" smtClean="0">
                <a:solidFill>
                  <a:schemeClr val="tx1">
                    <a:lumMod val="85000"/>
                    <a:lumOff val="15000"/>
                  </a:schemeClr>
                </a:solidFill>
              </a:rPr>
              <a:t>починаючи</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із</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Зимової</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Олімпіади</a:t>
            </a:r>
            <a:r>
              <a:rPr lang="ru-RU" sz="1600" dirty="0" smtClean="0">
                <a:solidFill>
                  <a:schemeClr val="tx1">
                    <a:lumMod val="85000"/>
                    <a:lumOff val="15000"/>
                  </a:schemeClr>
                </a:solidFill>
              </a:rPr>
              <a:t> 1994-гр року. До </a:t>
            </a:r>
            <a:r>
              <a:rPr lang="ru-RU" sz="1600" dirty="0" err="1" smtClean="0">
                <a:solidFill>
                  <a:schemeClr val="tx1">
                    <a:lumMod val="85000"/>
                    <a:lumOff val="15000"/>
                  </a:schemeClr>
                </a:solidFill>
              </a:rPr>
              <a:t>цієї</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дати</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українці</a:t>
            </a:r>
            <a:r>
              <a:rPr lang="ru-RU" sz="1600" dirty="0" smtClean="0">
                <a:solidFill>
                  <a:schemeClr val="tx1">
                    <a:lumMod val="85000"/>
                    <a:lumOff val="15000"/>
                  </a:schemeClr>
                </a:solidFill>
              </a:rPr>
              <a:t> брали участь в </a:t>
            </a:r>
            <a:r>
              <a:rPr lang="ru-RU" sz="1600" dirty="0" err="1" smtClean="0">
                <a:solidFill>
                  <a:schemeClr val="tx1">
                    <a:lumMod val="85000"/>
                    <a:lumOff val="15000"/>
                  </a:schemeClr>
                </a:solidFill>
              </a:rPr>
              <a:t>іграх</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в</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складі</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олімпійських</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збірних</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Російської</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імперії</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Польщі</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Чехословаччини</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Радянського</a:t>
            </a:r>
            <a:r>
              <a:rPr lang="ru-RU" sz="1600" dirty="0" smtClean="0">
                <a:solidFill>
                  <a:schemeClr val="tx1">
                    <a:lumMod val="85000"/>
                    <a:lumOff val="15000"/>
                  </a:schemeClr>
                </a:solidFill>
              </a:rPr>
              <a:t> Союзу та </a:t>
            </a:r>
            <a:r>
              <a:rPr lang="ru-RU" sz="1600" dirty="0" err="1" smtClean="0">
                <a:solidFill>
                  <a:schemeClr val="tx1">
                    <a:lumMod val="85000"/>
                    <a:lumOff val="15000"/>
                  </a:schemeClr>
                </a:solidFill>
              </a:rPr>
              <a:t>Об'єднаної</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команди</a:t>
            </a:r>
            <a:r>
              <a:rPr lang="ru-RU" sz="1600" dirty="0" smtClean="0">
                <a:solidFill>
                  <a:schemeClr val="tx1">
                    <a:lumMod val="85000"/>
                    <a:lumOff val="15000"/>
                  </a:schemeClr>
                </a:solidFill>
              </a:rPr>
              <a:t> (в 1992 </a:t>
            </a:r>
            <a:r>
              <a:rPr lang="ru-RU" sz="1600" dirty="0" err="1" smtClean="0">
                <a:solidFill>
                  <a:schemeClr val="tx1">
                    <a:lumMod val="85000"/>
                    <a:lumOff val="15000"/>
                  </a:schemeClr>
                </a:solidFill>
              </a:rPr>
              <a:t>році</a:t>
            </a:r>
            <a:r>
              <a:rPr lang="ru-RU" sz="1600" dirty="0" smtClean="0">
                <a:solidFill>
                  <a:schemeClr val="tx1">
                    <a:lumMod val="85000"/>
                    <a:lumOff val="15000"/>
                  </a:schemeClr>
                </a:solidFill>
              </a:rPr>
              <a:t>). Першим </a:t>
            </a:r>
            <a:r>
              <a:rPr lang="ru-RU" sz="1600" dirty="0" err="1" smtClean="0">
                <a:solidFill>
                  <a:schemeClr val="tx1">
                    <a:lumMod val="85000"/>
                    <a:lumOff val="15000"/>
                  </a:schemeClr>
                </a:solidFill>
              </a:rPr>
              <a:t>українцем</a:t>
            </a:r>
            <a:r>
              <a:rPr lang="ru-RU" sz="1600" dirty="0" smtClean="0">
                <a:solidFill>
                  <a:schemeClr val="tx1">
                    <a:lumMod val="85000"/>
                    <a:lumOff val="15000"/>
                  </a:schemeClr>
                </a:solidFill>
              </a:rPr>
              <a:t> на І </a:t>
            </a:r>
            <a:r>
              <a:rPr lang="ru-RU" sz="1600" dirty="0" err="1" smtClean="0">
                <a:solidFill>
                  <a:schemeClr val="tx1">
                    <a:lumMod val="85000"/>
                    <a:lumOff val="15000"/>
                  </a:schemeClr>
                </a:solidFill>
              </a:rPr>
              <a:t>Олімпіаді</a:t>
            </a:r>
            <a:r>
              <a:rPr lang="ru-RU" sz="1600" dirty="0" smtClean="0">
                <a:solidFill>
                  <a:schemeClr val="tx1">
                    <a:lumMod val="85000"/>
                    <a:lumOff val="15000"/>
                  </a:schemeClr>
                </a:solidFill>
              </a:rPr>
              <a:t> 1896 року </a:t>
            </a:r>
            <a:r>
              <a:rPr lang="ru-RU" sz="1600" dirty="0" err="1" smtClean="0">
                <a:solidFill>
                  <a:schemeClr val="tx1">
                    <a:lumMod val="85000"/>
                    <a:lumOff val="15000"/>
                  </a:schemeClr>
                </a:solidFill>
              </a:rPr>
              <a:t>був</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Микола</a:t>
            </a:r>
            <a:r>
              <a:rPr lang="ru-RU" sz="1600" dirty="0" smtClean="0">
                <a:solidFill>
                  <a:schemeClr val="tx1">
                    <a:lumMod val="85000"/>
                    <a:lumOff val="15000"/>
                  </a:schemeClr>
                </a:solidFill>
              </a:rPr>
              <a:t> </a:t>
            </a:r>
            <a:r>
              <a:rPr lang="ru-RU" sz="1600" dirty="0" err="1" smtClean="0">
                <a:solidFill>
                  <a:schemeClr val="tx1">
                    <a:lumMod val="85000"/>
                    <a:lumOff val="15000"/>
                  </a:schemeClr>
                </a:solidFill>
              </a:rPr>
              <a:t>Ріттер</a:t>
            </a:r>
            <a:r>
              <a:rPr lang="ru-RU" sz="1600" dirty="0" smtClean="0">
                <a:solidFill>
                  <a:schemeClr val="tx1">
                    <a:lumMod val="85000"/>
                    <a:lumOff val="15000"/>
                  </a:schemeClr>
                </a:solidFill>
              </a:rPr>
              <a:t>, на ІІ </a:t>
            </a:r>
            <a:r>
              <a:rPr lang="ru-RU" sz="1600" dirty="0" err="1" smtClean="0">
                <a:solidFill>
                  <a:schemeClr val="tx1">
                    <a:lumMod val="85000"/>
                    <a:lumOff val="15000"/>
                  </a:schemeClr>
                </a:solidFill>
              </a:rPr>
              <a:t>Олімпіаді</a:t>
            </a:r>
            <a:r>
              <a:rPr lang="ru-RU" sz="1600" dirty="0" smtClean="0">
                <a:solidFill>
                  <a:schemeClr val="tx1">
                    <a:lumMod val="85000"/>
                    <a:lumOff val="15000"/>
                  </a:schemeClr>
                </a:solidFill>
              </a:rPr>
              <a:t> 1900 брав участь Петро </a:t>
            </a:r>
            <a:r>
              <a:rPr lang="ru-RU" sz="1600" dirty="0" err="1" smtClean="0">
                <a:solidFill>
                  <a:schemeClr val="tx1">
                    <a:lumMod val="85000"/>
                    <a:lumOff val="15000"/>
                  </a:schemeClr>
                </a:solidFill>
              </a:rPr>
              <a:t>Заковорот</a:t>
            </a:r>
            <a:r>
              <a:rPr lang="ru-RU" sz="1600" dirty="0" smtClean="0">
                <a:solidFill>
                  <a:schemeClr val="tx1">
                    <a:lumMod val="85000"/>
                    <a:lumOff val="15000"/>
                  </a:schemeClr>
                </a:solidFill>
              </a:rPr>
              <a:t>.</a:t>
            </a:r>
            <a:endParaRPr lang="ru-RU" sz="1600" dirty="0">
              <a:solidFill>
                <a:schemeClr val="tx1">
                  <a:lumMod val="85000"/>
                  <a:lumOff val="15000"/>
                </a:schemeClr>
              </a:solidFill>
            </a:endParaRPr>
          </a:p>
        </p:txBody>
      </p:sp>
      <p:sp>
        <p:nvSpPr>
          <p:cNvPr id="3" name="Текст 2"/>
          <p:cNvSpPr>
            <a:spLocks noGrp="1"/>
          </p:cNvSpPr>
          <p:nvPr>
            <p:ph type="body" idx="1"/>
          </p:nvPr>
        </p:nvSpPr>
        <p:spPr>
          <a:xfrm>
            <a:off x="1142976" y="571481"/>
            <a:ext cx="6179312" cy="928694"/>
          </a:xfrm>
        </p:spPr>
        <p:txBody>
          <a:bodyPr>
            <a:normAutofit/>
          </a:bodyPr>
          <a:lstStyle/>
          <a:p>
            <a:r>
              <a:rPr lang="uk-UA" sz="3200" dirty="0" smtClean="0">
                <a:solidFill>
                  <a:srgbClr val="00B0F0"/>
                </a:solidFill>
                <a:latin typeface="DS Goose" pitchFamily="2" charset="-52"/>
              </a:rPr>
              <a:t>Україна на Олімпійських іграх</a:t>
            </a:r>
            <a:endParaRPr lang="ru-RU" sz="3200" dirty="0">
              <a:solidFill>
                <a:srgbClr val="00B0F0"/>
              </a:solidFill>
              <a:latin typeface="DS Goose" pitchFamily="2" charset="-52"/>
            </a:endParaRPr>
          </a:p>
        </p:txBody>
      </p:sp>
      <p:pic>
        <p:nvPicPr>
          <p:cNvPr id="4" name="Рисунок 3" descr="Coin_of_Ukraine_Olymp_Am.jpg"/>
          <p:cNvPicPr>
            <a:picLocks noChangeAspect="1"/>
          </p:cNvPicPr>
          <p:nvPr/>
        </p:nvPicPr>
        <p:blipFill>
          <a:blip r:embed="rId2" cstate="print"/>
          <a:stretch>
            <a:fillRect/>
          </a:stretch>
        </p:blipFill>
        <p:spPr>
          <a:xfrm>
            <a:off x="428596" y="1857364"/>
            <a:ext cx="2540000" cy="2540000"/>
          </a:xfrm>
          <a:prstGeom prst="rect">
            <a:avLst/>
          </a:prstGeom>
          <a:ln>
            <a:noFill/>
          </a:ln>
          <a:effectLst>
            <a:softEdge rad="112500"/>
          </a:effectLst>
        </p:spPr>
      </p:pic>
      <p:pic>
        <p:nvPicPr>
          <p:cNvPr id="5" name="Рисунок 4" descr="00006V38BJOVEEQI-C303.jpg"/>
          <p:cNvPicPr>
            <a:picLocks noChangeAspect="1"/>
          </p:cNvPicPr>
          <p:nvPr/>
        </p:nvPicPr>
        <p:blipFill>
          <a:blip r:embed="rId3" cstate="print"/>
          <a:stretch>
            <a:fillRect/>
          </a:stretch>
        </p:blipFill>
        <p:spPr>
          <a:xfrm>
            <a:off x="2071670" y="5214950"/>
            <a:ext cx="3667124" cy="1482654"/>
          </a:xfrm>
          <a:prstGeom prst="rect">
            <a:avLst/>
          </a:prstGeom>
          <a:ln>
            <a:noFill/>
          </a:ln>
          <a:effectLst>
            <a:softEdge rad="112500"/>
          </a:effectLst>
        </p:spPr>
      </p:pic>
    </p:spTree>
  </p:cSld>
  <p:clrMapOvr>
    <a:masterClrMapping/>
  </p:clrMapOvr>
  <p:transition advTm="14282">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428604"/>
            <a:ext cx="6465064" cy="2393113"/>
          </a:xfrm>
        </p:spPr>
        <p:txBody>
          <a:bodyPr>
            <a:noAutofit/>
          </a:bodyPr>
          <a:lstStyle/>
          <a:p>
            <a:pPr algn="l"/>
            <a:r>
              <a:rPr lang="ru-RU" sz="1600" dirty="0" err="1" smtClean="0">
                <a:solidFill>
                  <a:srgbClr val="0070C0"/>
                </a:solidFill>
              </a:rPr>
              <a:t>Керівництво</a:t>
            </a:r>
            <a:r>
              <a:rPr lang="ru-RU" sz="1600" dirty="0" smtClean="0">
                <a:solidFill>
                  <a:srgbClr val="0070C0"/>
                </a:solidFill>
              </a:rPr>
              <a:t> </a:t>
            </a:r>
            <a:r>
              <a:rPr lang="ru-RU" sz="1600" dirty="0" err="1" smtClean="0">
                <a:solidFill>
                  <a:srgbClr val="0070C0"/>
                </a:solidFill>
              </a:rPr>
              <a:t>олімпійським</a:t>
            </a:r>
            <a:r>
              <a:rPr lang="ru-RU" sz="1600" dirty="0" smtClean="0">
                <a:solidFill>
                  <a:srgbClr val="0070C0"/>
                </a:solidFill>
              </a:rPr>
              <a:t> спортом в </a:t>
            </a:r>
            <a:r>
              <a:rPr lang="ru-RU" sz="1600" dirty="0" err="1" smtClean="0">
                <a:solidFill>
                  <a:srgbClr val="0070C0"/>
                </a:solidFill>
              </a:rPr>
              <a:t>Україні</a:t>
            </a:r>
            <a:r>
              <a:rPr lang="ru-RU" sz="1600" dirty="0" smtClean="0">
                <a:solidFill>
                  <a:srgbClr val="0070C0"/>
                </a:solidFill>
              </a:rPr>
              <a:t> </a:t>
            </a:r>
            <a:r>
              <a:rPr lang="ru-RU" sz="1600" dirty="0" err="1" smtClean="0">
                <a:solidFill>
                  <a:srgbClr val="0070C0"/>
                </a:solidFill>
              </a:rPr>
              <a:t>здійснює</a:t>
            </a:r>
            <a:r>
              <a:rPr lang="ru-RU" sz="1600" dirty="0" smtClean="0">
                <a:solidFill>
                  <a:srgbClr val="0070C0"/>
                </a:solidFill>
              </a:rPr>
              <a:t> </a:t>
            </a:r>
            <a:r>
              <a:rPr lang="ru-RU" sz="1600" dirty="0" err="1" smtClean="0">
                <a:solidFill>
                  <a:srgbClr val="0070C0"/>
                </a:solidFill>
              </a:rPr>
              <a:t>Національний</a:t>
            </a:r>
            <a:r>
              <a:rPr lang="ru-RU" sz="1600" dirty="0" smtClean="0">
                <a:solidFill>
                  <a:srgbClr val="0070C0"/>
                </a:solidFill>
              </a:rPr>
              <a:t> </a:t>
            </a:r>
            <a:r>
              <a:rPr lang="ru-RU" sz="1600" dirty="0" err="1" smtClean="0">
                <a:solidFill>
                  <a:srgbClr val="0070C0"/>
                </a:solidFill>
              </a:rPr>
              <a:t>олімпійський</a:t>
            </a:r>
            <a:r>
              <a:rPr lang="ru-RU" sz="1600" dirty="0" smtClean="0">
                <a:solidFill>
                  <a:srgbClr val="0070C0"/>
                </a:solidFill>
              </a:rPr>
              <a:t> </a:t>
            </a:r>
            <a:r>
              <a:rPr lang="ru-RU" sz="1600" dirty="0" err="1" smtClean="0">
                <a:solidFill>
                  <a:srgbClr val="0070C0"/>
                </a:solidFill>
              </a:rPr>
              <a:t>комітет</a:t>
            </a:r>
            <a:r>
              <a:rPr lang="ru-RU" sz="1600" dirty="0" smtClean="0">
                <a:solidFill>
                  <a:srgbClr val="0070C0"/>
                </a:solidFill>
              </a:rPr>
              <a:t> </a:t>
            </a:r>
            <a:r>
              <a:rPr lang="ru-RU" sz="1600" dirty="0" err="1" smtClean="0">
                <a:solidFill>
                  <a:srgbClr val="0070C0"/>
                </a:solidFill>
              </a:rPr>
              <a:t>України</a:t>
            </a:r>
            <a:r>
              <a:rPr lang="ru-RU" sz="1600" dirty="0" smtClean="0">
                <a:solidFill>
                  <a:srgbClr val="0070C0"/>
                </a:solidFill>
              </a:rPr>
              <a:t>. </a:t>
            </a:r>
            <a:r>
              <a:rPr lang="ru-RU" sz="1600" dirty="0" err="1" smtClean="0">
                <a:solidFill>
                  <a:srgbClr val="0070C0"/>
                </a:solidFill>
              </a:rPr>
              <a:t>Чимало</a:t>
            </a:r>
            <a:r>
              <a:rPr lang="ru-RU" sz="1600" dirty="0" smtClean="0">
                <a:solidFill>
                  <a:srgbClr val="0070C0"/>
                </a:solidFill>
              </a:rPr>
              <a:t> </a:t>
            </a:r>
            <a:r>
              <a:rPr lang="ru-RU" sz="1600" dirty="0" err="1" smtClean="0">
                <a:solidFill>
                  <a:srgbClr val="0070C0"/>
                </a:solidFill>
              </a:rPr>
              <a:t>українців</a:t>
            </a:r>
            <a:r>
              <a:rPr lang="ru-RU" sz="1600" dirty="0" smtClean="0">
                <a:solidFill>
                  <a:srgbClr val="0070C0"/>
                </a:solidFill>
              </a:rPr>
              <a:t> </a:t>
            </a:r>
            <a:r>
              <a:rPr lang="ru-RU" sz="1600" dirty="0" err="1" smtClean="0">
                <a:solidFill>
                  <a:srgbClr val="0070C0"/>
                </a:solidFill>
              </a:rPr>
              <a:t>носять</a:t>
            </a:r>
            <a:r>
              <a:rPr lang="ru-RU" sz="1600" dirty="0" smtClean="0">
                <a:solidFill>
                  <a:srgbClr val="0070C0"/>
                </a:solidFill>
              </a:rPr>
              <a:t> </a:t>
            </a:r>
            <a:r>
              <a:rPr lang="ru-RU" sz="1600" dirty="0" err="1" smtClean="0">
                <a:solidFill>
                  <a:srgbClr val="0070C0"/>
                </a:solidFill>
              </a:rPr>
              <a:t>горде</a:t>
            </a:r>
            <a:r>
              <a:rPr lang="ru-RU" sz="1600" dirty="0" smtClean="0">
                <a:solidFill>
                  <a:srgbClr val="0070C0"/>
                </a:solidFill>
              </a:rPr>
              <a:t> </a:t>
            </a:r>
            <a:r>
              <a:rPr lang="ru-RU" sz="1600" dirty="0" err="1" smtClean="0">
                <a:solidFill>
                  <a:srgbClr val="0070C0"/>
                </a:solidFill>
              </a:rPr>
              <a:t>звання</a:t>
            </a:r>
            <a:r>
              <a:rPr lang="ru-RU" sz="1600" dirty="0" smtClean="0">
                <a:solidFill>
                  <a:srgbClr val="0070C0"/>
                </a:solidFill>
              </a:rPr>
              <a:t> </a:t>
            </a:r>
            <a:r>
              <a:rPr lang="ru-RU" sz="1600" dirty="0" err="1" smtClean="0">
                <a:solidFill>
                  <a:srgbClr val="0070C0"/>
                </a:solidFill>
              </a:rPr>
              <a:t>олімпійського</a:t>
            </a:r>
            <a:r>
              <a:rPr lang="ru-RU" sz="1600" dirty="0" smtClean="0">
                <a:solidFill>
                  <a:srgbClr val="0070C0"/>
                </a:solidFill>
              </a:rPr>
              <a:t> </a:t>
            </a:r>
            <a:r>
              <a:rPr lang="ru-RU" sz="1600" dirty="0" err="1" smtClean="0">
                <a:solidFill>
                  <a:srgbClr val="0070C0"/>
                </a:solidFill>
              </a:rPr>
              <a:t>чемпіона</a:t>
            </a:r>
            <a:r>
              <a:rPr lang="ru-RU" sz="1600" dirty="0" smtClean="0">
                <a:solidFill>
                  <a:srgbClr val="0070C0"/>
                </a:solidFill>
              </a:rPr>
              <a:t> (</a:t>
            </a:r>
            <a:r>
              <a:rPr lang="ru-RU" sz="1600" dirty="0" err="1" smtClean="0">
                <a:solidFill>
                  <a:srgbClr val="0070C0"/>
                </a:solidFill>
              </a:rPr>
              <a:t>дивіться</a:t>
            </a:r>
            <a:r>
              <a:rPr lang="ru-RU" sz="1600" dirty="0" smtClean="0">
                <a:solidFill>
                  <a:srgbClr val="0070C0"/>
                </a:solidFill>
              </a:rPr>
              <a:t> </a:t>
            </a:r>
            <a:r>
              <a:rPr lang="ru-RU" sz="1600" dirty="0" err="1" smtClean="0">
                <a:solidFill>
                  <a:srgbClr val="0070C0"/>
                </a:solidFill>
              </a:rPr>
              <a:t>статті</a:t>
            </a:r>
            <a:r>
              <a:rPr lang="ru-RU" sz="1600" dirty="0" smtClean="0">
                <a:solidFill>
                  <a:srgbClr val="0070C0"/>
                </a:solidFill>
              </a:rPr>
              <a:t> </a:t>
            </a:r>
            <a:r>
              <a:rPr lang="ru-RU" sz="1600" dirty="0" err="1" smtClean="0">
                <a:solidFill>
                  <a:srgbClr val="0070C0"/>
                </a:solidFill>
              </a:rPr>
              <a:t>Українські</a:t>
            </a:r>
            <a:r>
              <a:rPr lang="ru-RU" sz="1600" dirty="0" smtClean="0">
                <a:solidFill>
                  <a:srgbClr val="0070C0"/>
                </a:solidFill>
              </a:rPr>
              <a:t> </a:t>
            </a:r>
            <a:r>
              <a:rPr lang="ru-RU" sz="1600" dirty="0" err="1" smtClean="0">
                <a:solidFill>
                  <a:srgbClr val="0070C0"/>
                </a:solidFill>
              </a:rPr>
              <a:t>олімпійські</a:t>
            </a:r>
            <a:r>
              <a:rPr lang="ru-RU" sz="1600" dirty="0" smtClean="0">
                <a:solidFill>
                  <a:srgbClr val="0070C0"/>
                </a:solidFill>
              </a:rPr>
              <a:t> </a:t>
            </a:r>
            <a:r>
              <a:rPr lang="ru-RU" sz="1600" dirty="0" err="1" smtClean="0">
                <a:solidFill>
                  <a:srgbClr val="0070C0"/>
                </a:solidFill>
              </a:rPr>
              <a:t>чемпіони</a:t>
            </a:r>
            <a:r>
              <a:rPr lang="ru-RU" sz="1600" dirty="0" smtClean="0">
                <a:solidFill>
                  <a:srgbClr val="0070C0"/>
                </a:solidFill>
              </a:rPr>
              <a:t> та Список </a:t>
            </a:r>
            <a:r>
              <a:rPr lang="ru-RU" sz="1600" dirty="0" err="1" smtClean="0">
                <a:solidFill>
                  <a:srgbClr val="0070C0"/>
                </a:solidFill>
              </a:rPr>
              <a:t>олімпійських</a:t>
            </a:r>
            <a:r>
              <a:rPr lang="ru-RU" sz="1600" dirty="0" smtClean="0">
                <a:solidFill>
                  <a:srgbClr val="0070C0"/>
                </a:solidFill>
              </a:rPr>
              <a:t> </a:t>
            </a:r>
            <a:r>
              <a:rPr lang="ru-RU" sz="1600" dirty="0" err="1" smtClean="0">
                <a:solidFill>
                  <a:srgbClr val="0070C0"/>
                </a:solidFill>
              </a:rPr>
              <a:t>чемпіонів</a:t>
            </a:r>
            <a:r>
              <a:rPr lang="ru-RU" sz="1600" dirty="0" smtClean="0">
                <a:solidFill>
                  <a:srgbClr val="0070C0"/>
                </a:solidFill>
              </a:rPr>
              <a:t> </a:t>
            </a:r>
            <a:r>
              <a:rPr lang="ru-RU" sz="1600" dirty="0" err="1" smtClean="0">
                <a:solidFill>
                  <a:srgbClr val="0070C0"/>
                </a:solidFill>
              </a:rPr>
              <a:t>України</a:t>
            </a:r>
            <a:r>
              <a:rPr lang="ru-RU" sz="1600" dirty="0" smtClean="0">
                <a:solidFill>
                  <a:srgbClr val="0070C0"/>
                </a:solidFill>
              </a:rPr>
              <a:t>). </a:t>
            </a:r>
            <a:r>
              <a:rPr lang="ru-RU" sz="1600" dirty="0" err="1" smtClean="0">
                <a:solidFill>
                  <a:srgbClr val="0070C0"/>
                </a:solidFill>
              </a:rPr>
              <a:t>Першою</a:t>
            </a:r>
            <a:r>
              <a:rPr lang="ru-RU" sz="1600" dirty="0" smtClean="0">
                <a:solidFill>
                  <a:srgbClr val="0070C0"/>
                </a:solidFill>
              </a:rPr>
              <a:t> </a:t>
            </a:r>
            <a:r>
              <a:rPr lang="ru-RU" sz="1600" dirty="0" err="1" smtClean="0">
                <a:solidFill>
                  <a:srgbClr val="0070C0"/>
                </a:solidFill>
              </a:rPr>
              <a:t>олімпійською</a:t>
            </a:r>
            <a:r>
              <a:rPr lang="ru-RU" sz="1600" dirty="0" smtClean="0">
                <a:solidFill>
                  <a:srgbClr val="0070C0"/>
                </a:solidFill>
              </a:rPr>
              <a:t> </a:t>
            </a:r>
            <a:r>
              <a:rPr lang="ru-RU" sz="1600" dirty="0" err="1" smtClean="0">
                <a:solidFill>
                  <a:srgbClr val="0070C0"/>
                </a:solidFill>
              </a:rPr>
              <a:t>чемпіонкою</a:t>
            </a:r>
            <a:r>
              <a:rPr lang="ru-RU" sz="1600" dirty="0" smtClean="0">
                <a:solidFill>
                  <a:srgbClr val="0070C0"/>
                </a:solidFill>
              </a:rPr>
              <a:t> </a:t>
            </a:r>
            <a:r>
              <a:rPr lang="ru-RU" sz="1600" dirty="0" err="1" smtClean="0">
                <a:solidFill>
                  <a:srgbClr val="0070C0"/>
                </a:solidFill>
              </a:rPr>
              <a:t>незалежної</a:t>
            </a:r>
            <a:r>
              <a:rPr lang="ru-RU" sz="1600" dirty="0" smtClean="0">
                <a:solidFill>
                  <a:srgbClr val="0070C0"/>
                </a:solidFill>
              </a:rPr>
              <a:t> </a:t>
            </a:r>
            <a:r>
              <a:rPr lang="ru-RU" sz="1600" dirty="0" err="1" smtClean="0">
                <a:solidFill>
                  <a:srgbClr val="0070C0"/>
                </a:solidFill>
              </a:rPr>
              <a:t>України</a:t>
            </a:r>
            <a:r>
              <a:rPr lang="ru-RU" sz="1600" dirty="0" smtClean="0">
                <a:solidFill>
                  <a:srgbClr val="0070C0"/>
                </a:solidFill>
              </a:rPr>
              <a:t> стала </a:t>
            </a:r>
            <a:r>
              <a:rPr lang="ru-RU" sz="1600" dirty="0" err="1" smtClean="0">
                <a:solidFill>
                  <a:srgbClr val="0070C0"/>
                </a:solidFill>
              </a:rPr>
              <a:t>фігуристка</a:t>
            </a:r>
            <a:r>
              <a:rPr lang="ru-RU" sz="1600" dirty="0" smtClean="0">
                <a:solidFill>
                  <a:srgbClr val="0070C0"/>
                </a:solidFill>
              </a:rPr>
              <a:t> Оксана </a:t>
            </a:r>
            <a:r>
              <a:rPr lang="ru-RU" sz="1600" dirty="0" err="1" smtClean="0">
                <a:solidFill>
                  <a:srgbClr val="0070C0"/>
                </a:solidFill>
              </a:rPr>
              <a:t>Баюл</a:t>
            </a:r>
            <a:r>
              <a:rPr lang="ru-RU" sz="1600" dirty="0" smtClean="0">
                <a:solidFill>
                  <a:srgbClr val="0070C0"/>
                </a:solidFill>
              </a:rPr>
              <a:t>.</a:t>
            </a:r>
            <a:br>
              <a:rPr lang="ru-RU" sz="1600" dirty="0" smtClean="0">
                <a:solidFill>
                  <a:srgbClr val="0070C0"/>
                </a:solidFill>
              </a:rPr>
            </a:br>
            <a:r>
              <a:rPr lang="ru-RU" sz="1600" dirty="0" err="1" smtClean="0">
                <a:solidFill>
                  <a:srgbClr val="0070C0"/>
                </a:solidFill>
              </a:rPr>
              <a:t>Загалом</a:t>
            </a:r>
            <a:r>
              <a:rPr lang="ru-RU" sz="1600" dirty="0" smtClean="0">
                <a:solidFill>
                  <a:srgbClr val="0070C0"/>
                </a:solidFill>
              </a:rPr>
              <a:t>, </a:t>
            </a:r>
            <a:r>
              <a:rPr lang="ru-RU" sz="1600" dirty="0" err="1" smtClean="0">
                <a:solidFill>
                  <a:srgbClr val="0070C0"/>
                </a:solidFill>
              </a:rPr>
              <a:t>Українська</a:t>
            </a:r>
            <a:r>
              <a:rPr lang="ru-RU" sz="1600" dirty="0" smtClean="0">
                <a:solidFill>
                  <a:srgbClr val="0070C0"/>
                </a:solidFill>
              </a:rPr>
              <a:t> </a:t>
            </a:r>
            <a:r>
              <a:rPr lang="ru-RU" sz="1600" dirty="0" err="1" smtClean="0">
                <a:solidFill>
                  <a:srgbClr val="0070C0"/>
                </a:solidFill>
              </a:rPr>
              <a:t>національна</a:t>
            </a:r>
            <a:r>
              <a:rPr lang="ru-RU" sz="1600" dirty="0" smtClean="0">
                <a:solidFill>
                  <a:srgbClr val="0070C0"/>
                </a:solidFill>
              </a:rPr>
              <a:t> </a:t>
            </a:r>
            <a:r>
              <a:rPr lang="ru-RU" sz="1600" dirty="0" err="1" smtClean="0">
                <a:solidFill>
                  <a:srgbClr val="0070C0"/>
                </a:solidFill>
              </a:rPr>
              <a:t>олімпійська</a:t>
            </a:r>
            <a:r>
              <a:rPr lang="ru-RU" sz="1600" dirty="0" smtClean="0">
                <a:solidFill>
                  <a:srgbClr val="0070C0"/>
                </a:solidFill>
              </a:rPr>
              <a:t> дружина </a:t>
            </a:r>
            <a:r>
              <a:rPr lang="ru-RU" sz="1600" dirty="0" err="1" smtClean="0">
                <a:solidFill>
                  <a:srgbClr val="0070C0"/>
                </a:solidFill>
              </a:rPr>
              <a:t>виборола</a:t>
            </a:r>
            <a:r>
              <a:rPr lang="ru-RU" sz="1600" dirty="0" smtClean="0">
                <a:solidFill>
                  <a:srgbClr val="0070C0"/>
                </a:solidFill>
              </a:rPr>
              <a:t> 96 медалей на </a:t>
            </a:r>
            <a:r>
              <a:rPr lang="ru-RU" sz="1600" dirty="0" err="1" smtClean="0">
                <a:solidFill>
                  <a:srgbClr val="0070C0"/>
                </a:solidFill>
              </a:rPr>
              <a:t>літніх</a:t>
            </a:r>
            <a:r>
              <a:rPr lang="ru-RU" sz="1600" dirty="0" smtClean="0">
                <a:solidFill>
                  <a:srgbClr val="0070C0"/>
                </a:solidFill>
              </a:rPr>
              <a:t> </a:t>
            </a:r>
            <a:r>
              <a:rPr lang="ru-RU" sz="1600" dirty="0" err="1" smtClean="0">
                <a:solidFill>
                  <a:srgbClr val="0070C0"/>
                </a:solidFill>
              </a:rPr>
              <a:t>Олімпіадах</a:t>
            </a:r>
            <a:r>
              <a:rPr lang="ru-RU" sz="1600" dirty="0" smtClean="0">
                <a:solidFill>
                  <a:srgbClr val="0070C0"/>
                </a:solidFill>
              </a:rPr>
              <a:t> </a:t>
            </a:r>
            <a:r>
              <a:rPr lang="ru-RU" sz="1600" dirty="0" err="1" smtClean="0">
                <a:solidFill>
                  <a:srgbClr val="0070C0"/>
                </a:solidFill>
              </a:rPr>
              <a:t>і</a:t>
            </a:r>
            <a:r>
              <a:rPr lang="ru-RU" sz="1600" dirty="0" smtClean="0">
                <a:solidFill>
                  <a:srgbClr val="0070C0"/>
                </a:solidFill>
              </a:rPr>
              <a:t> 5 медалей на </a:t>
            </a:r>
            <a:r>
              <a:rPr lang="ru-RU" sz="1600" dirty="0" err="1" smtClean="0">
                <a:solidFill>
                  <a:srgbClr val="0070C0"/>
                </a:solidFill>
              </a:rPr>
              <a:t>зимових</a:t>
            </a:r>
            <a:r>
              <a:rPr lang="ru-RU" sz="1600" dirty="0" smtClean="0">
                <a:solidFill>
                  <a:srgbClr val="0070C0"/>
                </a:solidFill>
              </a:rPr>
              <a:t> </a:t>
            </a:r>
            <a:r>
              <a:rPr lang="ru-RU" sz="1600" dirty="0" err="1" smtClean="0">
                <a:solidFill>
                  <a:srgbClr val="0070C0"/>
                </a:solidFill>
              </a:rPr>
              <a:t>Олімпіадах</a:t>
            </a:r>
            <a:r>
              <a:rPr lang="ru-RU" sz="1600" dirty="0" smtClean="0">
                <a:solidFill>
                  <a:srgbClr val="0070C0"/>
                </a:solidFill>
              </a:rPr>
              <a:t>. </a:t>
            </a:r>
            <a:r>
              <a:rPr lang="ru-RU" sz="1600" dirty="0" err="1" smtClean="0">
                <a:solidFill>
                  <a:srgbClr val="0070C0"/>
                </a:solidFill>
              </a:rPr>
              <a:t>Найуспішніші</a:t>
            </a:r>
            <a:r>
              <a:rPr lang="ru-RU" sz="1600" dirty="0" smtClean="0">
                <a:solidFill>
                  <a:srgbClr val="0070C0"/>
                </a:solidFill>
              </a:rPr>
              <a:t> </a:t>
            </a:r>
            <a:r>
              <a:rPr lang="ru-RU" sz="1600" dirty="0" err="1" smtClean="0">
                <a:solidFill>
                  <a:srgbClr val="0070C0"/>
                </a:solidFill>
              </a:rPr>
              <a:t>види</a:t>
            </a:r>
            <a:r>
              <a:rPr lang="ru-RU" sz="1600" dirty="0" smtClean="0">
                <a:solidFill>
                  <a:srgbClr val="0070C0"/>
                </a:solidFill>
              </a:rPr>
              <a:t> - </a:t>
            </a:r>
            <a:r>
              <a:rPr lang="ru-RU" sz="1600" dirty="0" err="1" smtClean="0">
                <a:solidFill>
                  <a:srgbClr val="0070C0"/>
                </a:solidFill>
              </a:rPr>
              <a:t>гімнастика</a:t>
            </a:r>
            <a:r>
              <a:rPr lang="ru-RU" sz="1600" dirty="0" smtClean="0">
                <a:solidFill>
                  <a:srgbClr val="0070C0"/>
                </a:solidFill>
              </a:rPr>
              <a:t>, легка атлетика та </a:t>
            </a:r>
            <a:r>
              <a:rPr lang="ru-RU" sz="1600" dirty="0" err="1" smtClean="0">
                <a:solidFill>
                  <a:srgbClr val="0070C0"/>
                </a:solidFill>
              </a:rPr>
              <a:t>боротьба</a:t>
            </a:r>
            <a:r>
              <a:rPr lang="ru-RU" sz="1600" dirty="0" smtClean="0">
                <a:solidFill>
                  <a:srgbClr val="0070C0"/>
                </a:solidFill>
              </a:rPr>
              <a:t>.</a:t>
            </a:r>
            <a:endParaRPr lang="ru-RU" sz="1600" dirty="0">
              <a:solidFill>
                <a:srgbClr val="0070C0"/>
              </a:solidFill>
            </a:endParaRPr>
          </a:p>
        </p:txBody>
      </p:sp>
      <p:sp>
        <p:nvSpPr>
          <p:cNvPr id="3" name="Текст 2"/>
          <p:cNvSpPr>
            <a:spLocks noGrp="1"/>
          </p:cNvSpPr>
          <p:nvPr>
            <p:ph type="body" idx="1"/>
          </p:nvPr>
        </p:nvSpPr>
        <p:spPr/>
        <p:txBody>
          <a:bodyPr/>
          <a:lstStyle/>
          <a:p>
            <a:endParaRPr lang="ru-RU"/>
          </a:p>
        </p:txBody>
      </p:sp>
      <p:pic>
        <p:nvPicPr>
          <p:cNvPr id="4" name="Рисунок 3" descr="19768.jpg"/>
          <p:cNvPicPr>
            <a:picLocks noChangeAspect="1"/>
          </p:cNvPicPr>
          <p:nvPr/>
        </p:nvPicPr>
        <p:blipFill>
          <a:blip r:embed="rId2" cstate="print"/>
          <a:stretch>
            <a:fillRect/>
          </a:stretch>
        </p:blipFill>
        <p:spPr>
          <a:xfrm>
            <a:off x="6643702" y="142852"/>
            <a:ext cx="1401965" cy="1619256"/>
          </a:xfrm>
          <a:prstGeom prst="rect">
            <a:avLst/>
          </a:prstGeom>
          <a:ln>
            <a:noFill/>
          </a:ln>
          <a:effectLst>
            <a:softEdge rad="112500"/>
          </a:effectLst>
        </p:spPr>
      </p:pic>
      <p:pic>
        <p:nvPicPr>
          <p:cNvPr id="5" name="Рисунок 4" descr="1269506537115.jpg"/>
          <p:cNvPicPr>
            <a:picLocks noChangeAspect="1"/>
          </p:cNvPicPr>
          <p:nvPr/>
        </p:nvPicPr>
        <p:blipFill>
          <a:blip r:embed="rId3" cstate="print"/>
          <a:stretch>
            <a:fillRect/>
          </a:stretch>
        </p:blipFill>
        <p:spPr>
          <a:xfrm>
            <a:off x="1500166" y="3071810"/>
            <a:ext cx="4208298" cy="3786190"/>
          </a:xfrm>
          <a:prstGeom prst="rect">
            <a:avLst/>
          </a:prstGeom>
          <a:ln>
            <a:noFill/>
          </a:ln>
          <a:effectLst>
            <a:softEdge rad="112500"/>
          </a:effectLst>
        </p:spPr>
      </p:pic>
    </p:spTree>
  </p:cSld>
  <p:clrMapOvr>
    <a:masterClrMapping/>
  </p:clrMapOvr>
  <p:transition advTm="17328">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descr="Screenshot_1.png"/>
          <p:cNvPicPr>
            <a:picLocks noChangeAspect="1"/>
          </p:cNvPicPr>
          <p:nvPr/>
        </p:nvPicPr>
        <p:blipFill>
          <a:blip r:embed="rId2" cstate="print"/>
          <a:stretch>
            <a:fillRect/>
          </a:stretch>
        </p:blipFill>
        <p:spPr>
          <a:xfrm>
            <a:off x="0" y="0"/>
            <a:ext cx="81439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5094">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714348" y="428604"/>
            <a:ext cx="6255488" cy="743507"/>
          </a:xfrm>
        </p:spPr>
        <p:txBody>
          <a:bodyPr>
            <a:normAutofit/>
          </a:bodyPr>
          <a:lstStyle/>
          <a:p>
            <a:r>
              <a:rPr lang="uk-UA" sz="3600" dirty="0" smtClean="0">
                <a:solidFill>
                  <a:srgbClr val="FF0000"/>
                </a:solidFill>
                <a:latin typeface="DS Goose" pitchFamily="2" charset="-52"/>
              </a:rPr>
              <a:t>Слава українським героям!</a:t>
            </a:r>
            <a:endParaRPr lang="ru-RU" sz="3600" dirty="0">
              <a:solidFill>
                <a:srgbClr val="FF0000"/>
              </a:solidFill>
              <a:latin typeface="DS Goose" pitchFamily="2" charset="-52"/>
            </a:endParaRPr>
          </a:p>
        </p:txBody>
      </p:sp>
      <p:pic>
        <p:nvPicPr>
          <p:cNvPr id="4" name="Рисунок 3" descr="estafeta2.jpg.jpg"/>
          <p:cNvPicPr>
            <a:picLocks noChangeAspect="1"/>
          </p:cNvPicPr>
          <p:nvPr/>
        </p:nvPicPr>
        <p:blipFill>
          <a:blip r:embed="rId2" cstate="print"/>
          <a:stretch>
            <a:fillRect/>
          </a:stretch>
        </p:blipFill>
        <p:spPr>
          <a:xfrm>
            <a:off x="142843" y="1285860"/>
            <a:ext cx="3792167"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dzerzhinka_luchshie_sportsmeny_i_trenery1.jpg"/>
          <p:cNvPicPr>
            <a:picLocks noChangeAspect="1"/>
          </p:cNvPicPr>
          <p:nvPr/>
        </p:nvPicPr>
        <p:blipFill>
          <a:blip r:embed="rId3" cstate="print"/>
          <a:stretch>
            <a:fillRect/>
          </a:stretch>
        </p:blipFill>
        <p:spPr>
          <a:xfrm>
            <a:off x="3929058" y="3571876"/>
            <a:ext cx="4095763" cy="3071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7422">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bipuuw2o9_0.jpg"/>
          <p:cNvPicPr>
            <a:picLocks noChangeAspect="1"/>
          </p:cNvPicPr>
          <p:nvPr/>
        </p:nvPicPr>
        <p:blipFill>
          <a:blip r:embed="rId2" cstate="print"/>
          <a:stretch>
            <a:fillRect/>
          </a:stretch>
        </p:blipFill>
        <p:spPr>
          <a:xfrm>
            <a:off x="0" y="0"/>
            <a:ext cx="3540423" cy="2814636"/>
          </a:xfrm>
          <a:prstGeom prst="rect">
            <a:avLst/>
          </a:prstGeom>
          <a:ln>
            <a:noFill/>
          </a:ln>
          <a:effectLst>
            <a:softEdge rad="112500"/>
          </a:effectLst>
        </p:spPr>
      </p:pic>
      <p:pic>
        <p:nvPicPr>
          <p:cNvPr id="3" name="Рисунок 2" descr="podkopaeva.gif"/>
          <p:cNvPicPr>
            <a:picLocks noChangeAspect="1"/>
          </p:cNvPicPr>
          <p:nvPr/>
        </p:nvPicPr>
        <p:blipFill>
          <a:blip r:embed="rId3" cstate="print"/>
          <a:stretch>
            <a:fillRect/>
          </a:stretch>
        </p:blipFill>
        <p:spPr>
          <a:xfrm>
            <a:off x="2857488" y="2928934"/>
            <a:ext cx="2133600" cy="3067050"/>
          </a:xfrm>
          <a:prstGeom prst="rect">
            <a:avLst/>
          </a:prstGeom>
          <a:ln>
            <a:noFill/>
          </a:ln>
          <a:effectLst>
            <a:softEdge rad="112500"/>
          </a:effectLst>
        </p:spPr>
      </p:pic>
      <p:pic>
        <p:nvPicPr>
          <p:cNvPr id="4" name="Рисунок 3" descr="3298733_1.jpg"/>
          <p:cNvPicPr>
            <a:picLocks noChangeAspect="1"/>
          </p:cNvPicPr>
          <p:nvPr/>
        </p:nvPicPr>
        <p:blipFill>
          <a:blip r:embed="rId4" cstate="print"/>
          <a:stretch>
            <a:fillRect/>
          </a:stretch>
        </p:blipFill>
        <p:spPr>
          <a:xfrm>
            <a:off x="4143372" y="0"/>
            <a:ext cx="3786214" cy="2886052"/>
          </a:xfrm>
          <a:prstGeom prst="rect">
            <a:avLst/>
          </a:prstGeom>
          <a:ln>
            <a:noFill/>
          </a:ln>
          <a:effectLst>
            <a:softEdge rad="112500"/>
          </a:effectLst>
        </p:spPr>
      </p:pic>
      <p:pic>
        <p:nvPicPr>
          <p:cNvPr id="5" name="Рисунок 4" descr="1264422057748.jpg"/>
          <p:cNvPicPr>
            <a:picLocks noChangeAspect="1"/>
          </p:cNvPicPr>
          <p:nvPr/>
        </p:nvPicPr>
        <p:blipFill>
          <a:blip r:embed="rId5" cstate="print"/>
          <a:stretch>
            <a:fillRect/>
          </a:stretch>
        </p:blipFill>
        <p:spPr>
          <a:xfrm>
            <a:off x="5143504" y="5072075"/>
            <a:ext cx="2028827" cy="1785926"/>
          </a:xfrm>
          <a:prstGeom prst="rect">
            <a:avLst/>
          </a:prstGeom>
          <a:ln>
            <a:noFill/>
          </a:ln>
          <a:effectLst>
            <a:softEdge rad="112500"/>
          </a:effectLst>
        </p:spPr>
      </p:pic>
      <p:pic>
        <p:nvPicPr>
          <p:cNvPr id="6" name="Рисунок 5" descr="1348574853_sport_35.jpg"/>
          <p:cNvPicPr>
            <a:picLocks noChangeAspect="1"/>
          </p:cNvPicPr>
          <p:nvPr/>
        </p:nvPicPr>
        <p:blipFill>
          <a:blip r:embed="rId6" cstate="print"/>
          <a:stretch>
            <a:fillRect/>
          </a:stretch>
        </p:blipFill>
        <p:spPr>
          <a:xfrm>
            <a:off x="285720" y="3000372"/>
            <a:ext cx="2190742" cy="2224088"/>
          </a:xfrm>
          <a:prstGeom prst="rect">
            <a:avLst/>
          </a:prstGeom>
          <a:ln>
            <a:noFill/>
          </a:ln>
          <a:effectLst>
            <a:softEdge rad="112500"/>
          </a:effectLst>
        </p:spPr>
      </p:pic>
      <p:pic>
        <p:nvPicPr>
          <p:cNvPr id="7" name="Рисунок 6" descr="1547003.jpg"/>
          <p:cNvPicPr>
            <a:picLocks noChangeAspect="1"/>
          </p:cNvPicPr>
          <p:nvPr/>
        </p:nvPicPr>
        <p:blipFill>
          <a:blip r:embed="rId7" cstate="print"/>
          <a:stretch>
            <a:fillRect/>
          </a:stretch>
        </p:blipFill>
        <p:spPr>
          <a:xfrm>
            <a:off x="5357818" y="3071810"/>
            <a:ext cx="2335347" cy="1928826"/>
          </a:xfrm>
          <a:prstGeom prst="rect">
            <a:avLst/>
          </a:prstGeom>
          <a:ln>
            <a:noFill/>
          </a:ln>
          <a:effectLst>
            <a:softEdge rad="112500"/>
          </a:effectLst>
        </p:spPr>
      </p:pic>
      <p:pic>
        <p:nvPicPr>
          <p:cNvPr id="8" name="Рисунок 7" descr="00006V38BJOVEEQI-C303.jpg"/>
          <p:cNvPicPr>
            <a:picLocks noChangeAspect="1"/>
          </p:cNvPicPr>
          <p:nvPr/>
        </p:nvPicPr>
        <p:blipFill>
          <a:blip r:embed="rId8" cstate="print"/>
          <a:stretch>
            <a:fillRect/>
          </a:stretch>
        </p:blipFill>
        <p:spPr>
          <a:xfrm>
            <a:off x="642910" y="5500702"/>
            <a:ext cx="1666860" cy="1117463"/>
          </a:xfrm>
          <a:prstGeom prst="rect">
            <a:avLst/>
          </a:prstGeom>
          <a:ln>
            <a:noFill/>
          </a:ln>
          <a:effectLst>
            <a:softEdge rad="112500"/>
          </a:effectLst>
        </p:spPr>
      </p:pic>
    </p:spTree>
  </p:cSld>
  <p:clrMapOvr>
    <a:masterClrMapping/>
  </p:clrMapOvr>
  <p:transition advTm="12938">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3" presetClass="entr" presetSubtype="1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1000"/>
                                        <p:tgtEl>
                                          <p:spTgt spid="6"/>
                                        </p:tgtEl>
                                      </p:cBhvr>
                                    </p:animEffect>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4"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1000"/>
                                        <p:tgtEl>
                                          <p:spTgt spid="7"/>
                                        </p:tgtEl>
                                      </p:cBhvr>
                                    </p:animEffect>
                                  </p:childTnLst>
                                </p:cTn>
                              </p:par>
                            </p:childTnLst>
                          </p:cTn>
                        </p:par>
                        <p:par>
                          <p:cTn id="27" fill="hold">
                            <p:stCondLst>
                              <p:cond delay="5000"/>
                            </p:stCondLst>
                            <p:childTnLst>
                              <p:par>
                                <p:cTn id="28" presetID="5" presetClass="entr" presetSubtype="1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heckerboard(across)">
                                      <p:cBhvr>
                                        <p:cTn id="30" dur="1000"/>
                                        <p:tgtEl>
                                          <p:spTgt spid="5"/>
                                        </p:tgtEl>
                                      </p:cBhvr>
                                    </p:animEffect>
                                  </p:childTnLst>
                                </p:cTn>
                              </p:par>
                            </p:childTnLst>
                          </p:cTn>
                        </p:par>
                        <p:par>
                          <p:cTn id="31" fill="hold">
                            <p:stCondLst>
                              <p:cond delay="6000"/>
                            </p:stCondLst>
                            <p:childTnLst>
                              <p:par>
                                <p:cTn id="32" presetID="4" presetClass="entr" presetSubtype="16"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7772400" cy="1362456"/>
          </a:xfrm>
        </p:spPr>
        <p:txBody>
          <a:bodyPr>
            <a:normAutofit/>
          </a:bodyPr>
          <a:lstStyle/>
          <a:p>
            <a:r>
              <a:rPr lang="uk-UA" sz="1600" b="0" dirty="0" smtClean="0">
                <a:solidFill>
                  <a:srgbClr val="0070C0"/>
                </a:solidFill>
              </a:rPr>
              <a:t>Олімпійські ігри </a:t>
            </a:r>
            <a:r>
              <a:rPr lang="ru-RU" sz="1600" b="0" dirty="0" smtClean="0">
                <a:solidFill>
                  <a:srgbClr val="0070C0"/>
                </a:solidFill>
              </a:rPr>
              <a:t>(</a:t>
            </a:r>
            <a:r>
              <a:rPr lang="ru-RU" sz="1600" b="0" dirty="0" err="1" smtClean="0">
                <a:solidFill>
                  <a:srgbClr val="0070C0"/>
                </a:solidFill>
              </a:rPr>
              <a:t>грец</a:t>
            </a:r>
            <a:r>
              <a:rPr lang="ru-RU" sz="1600" b="0" dirty="0" smtClean="0">
                <a:solidFill>
                  <a:srgbClr val="0070C0"/>
                </a:solidFill>
              </a:rPr>
              <a:t>. </a:t>
            </a:r>
            <a:r>
              <a:rPr lang="el-GR" sz="1600" b="0" dirty="0" smtClean="0">
                <a:solidFill>
                  <a:srgbClr val="0070C0"/>
                </a:solidFill>
              </a:rPr>
              <a:t>οἱ Ὀλυμπιακοί Ἀγῶνες)</a:t>
            </a:r>
            <a:r>
              <a:rPr lang="uk-UA" sz="1600" b="0" dirty="0" err="1" smtClean="0">
                <a:solidFill>
                  <a:srgbClr val="0070C0"/>
                </a:solidFill>
              </a:rPr>
              <a:t>-міжнародні</a:t>
            </a:r>
            <a:r>
              <a:rPr lang="uk-UA" sz="1600" b="0" dirty="0" smtClean="0">
                <a:solidFill>
                  <a:srgbClr val="0070C0"/>
                </a:solidFill>
              </a:rPr>
              <a:t> спортивні змагання,які проводяться кожні чотири роки під егідою міжнародного Олімпійського </a:t>
            </a:r>
            <a:r>
              <a:rPr lang="uk-UA" sz="1600" b="0" dirty="0" err="1" smtClean="0">
                <a:solidFill>
                  <a:srgbClr val="0070C0"/>
                </a:solidFill>
              </a:rPr>
              <a:t>комітету.Види</a:t>
            </a:r>
            <a:r>
              <a:rPr lang="uk-UA" sz="1600" b="0" dirty="0" smtClean="0">
                <a:solidFill>
                  <a:srgbClr val="0070C0"/>
                </a:solidFill>
              </a:rPr>
              <a:t> спорту,які входять до програми Олімпійських ігор називаються Олімпійськими.</a:t>
            </a:r>
            <a:br>
              <a:rPr lang="uk-UA" sz="1600" b="0" dirty="0" smtClean="0">
                <a:solidFill>
                  <a:srgbClr val="0070C0"/>
                </a:solidFill>
              </a:rPr>
            </a:br>
            <a:endParaRPr lang="ru-RU" sz="1600" b="0" dirty="0">
              <a:solidFill>
                <a:srgbClr val="0070C0"/>
              </a:solidFill>
            </a:endParaRPr>
          </a:p>
        </p:txBody>
      </p:sp>
      <p:sp>
        <p:nvSpPr>
          <p:cNvPr id="3" name="Текст 2"/>
          <p:cNvSpPr>
            <a:spLocks noGrp="1"/>
          </p:cNvSpPr>
          <p:nvPr>
            <p:ph type="body" idx="1"/>
          </p:nvPr>
        </p:nvSpPr>
        <p:spPr/>
        <p:txBody>
          <a:bodyPr>
            <a:noAutofit/>
          </a:bodyPr>
          <a:lstStyle/>
          <a:p>
            <a:r>
              <a:rPr lang="ru-RU" sz="1200" dirty="0" err="1" smtClean="0">
                <a:solidFill>
                  <a:srgbClr val="0070C0"/>
                </a:solidFill>
              </a:rPr>
              <a:t>Олімпійські</a:t>
            </a:r>
            <a:r>
              <a:rPr lang="ru-RU" sz="1200" dirty="0" smtClean="0">
                <a:solidFill>
                  <a:srgbClr val="0070C0"/>
                </a:solidFill>
              </a:rPr>
              <a:t> </a:t>
            </a:r>
            <a:r>
              <a:rPr lang="ru-RU" sz="1200" dirty="0" err="1" smtClean="0">
                <a:solidFill>
                  <a:srgbClr val="0070C0"/>
                </a:solidFill>
              </a:rPr>
              <a:t>ігри</a:t>
            </a:r>
            <a:r>
              <a:rPr lang="ru-RU" sz="1200" dirty="0" smtClean="0">
                <a:solidFill>
                  <a:srgbClr val="0070C0"/>
                </a:solidFill>
              </a:rPr>
              <a:t> </a:t>
            </a:r>
            <a:r>
              <a:rPr lang="ru-RU" sz="1200" dirty="0" err="1" smtClean="0">
                <a:solidFill>
                  <a:srgbClr val="0070C0"/>
                </a:solidFill>
              </a:rPr>
              <a:t>діляться</a:t>
            </a:r>
            <a:r>
              <a:rPr lang="ru-RU" sz="1200" dirty="0" smtClean="0">
                <a:solidFill>
                  <a:srgbClr val="0070C0"/>
                </a:solidFill>
              </a:rPr>
              <a:t> на </a:t>
            </a:r>
            <a:r>
              <a:rPr lang="ru-RU" sz="1200" dirty="0" err="1" smtClean="0">
                <a:solidFill>
                  <a:srgbClr val="0070C0"/>
                </a:solidFill>
              </a:rPr>
              <a:t>Літні</a:t>
            </a:r>
            <a:r>
              <a:rPr lang="ru-RU" sz="1200" dirty="0" smtClean="0">
                <a:solidFill>
                  <a:srgbClr val="0070C0"/>
                </a:solidFill>
              </a:rPr>
              <a:t> </a:t>
            </a:r>
            <a:r>
              <a:rPr lang="ru-RU" sz="1200" dirty="0" err="1" smtClean="0">
                <a:solidFill>
                  <a:srgbClr val="0070C0"/>
                </a:solidFill>
              </a:rPr>
              <a:t>й</a:t>
            </a:r>
            <a:r>
              <a:rPr lang="ru-RU" sz="1200" dirty="0" smtClean="0">
                <a:solidFill>
                  <a:srgbClr val="0070C0"/>
                </a:solidFill>
              </a:rPr>
              <a:t> </a:t>
            </a:r>
            <a:r>
              <a:rPr lang="ru-RU" sz="1200" dirty="0" err="1" smtClean="0">
                <a:solidFill>
                  <a:srgbClr val="0070C0"/>
                </a:solidFill>
              </a:rPr>
              <a:t>зимові</a:t>
            </a:r>
            <a:r>
              <a:rPr lang="ru-RU" sz="1200" dirty="0" smtClean="0">
                <a:solidFill>
                  <a:srgbClr val="0070C0"/>
                </a:solidFill>
              </a:rPr>
              <a:t>. </a:t>
            </a:r>
            <a:r>
              <a:rPr lang="ru-RU" sz="1200" dirty="0" err="1" smtClean="0">
                <a:solidFill>
                  <a:srgbClr val="0070C0"/>
                </a:solidFill>
              </a:rPr>
              <a:t>Літні</a:t>
            </a:r>
            <a:r>
              <a:rPr lang="ru-RU" sz="1200" dirty="0" smtClean="0">
                <a:solidFill>
                  <a:srgbClr val="0070C0"/>
                </a:solidFill>
              </a:rPr>
              <a:t> </a:t>
            </a:r>
            <a:r>
              <a:rPr lang="ru-RU" sz="1200" dirty="0" err="1" smtClean="0">
                <a:solidFill>
                  <a:srgbClr val="0070C0"/>
                </a:solidFill>
              </a:rPr>
              <a:t>Олімпійські</a:t>
            </a:r>
            <a:r>
              <a:rPr lang="ru-RU" sz="1200" dirty="0" smtClean="0">
                <a:solidFill>
                  <a:srgbClr val="0070C0"/>
                </a:solidFill>
              </a:rPr>
              <a:t> </a:t>
            </a:r>
            <a:r>
              <a:rPr lang="ru-RU" sz="1200" dirty="0" err="1" smtClean="0">
                <a:solidFill>
                  <a:srgbClr val="0070C0"/>
                </a:solidFill>
              </a:rPr>
              <a:t>ігри</a:t>
            </a:r>
            <a:r>
              <a:rPr lang="ru-RU" sz="1200" dirty="0" smtClean="0">
                <a:solidFill>
                  <a:srgbClr val="0070C0"/>
                </a:solidFill>
              </a:rPr>
              <a:t> </a:t>
            </a:r>
            <a:r>
              <a:rPr lang="ru-RU" sz="1200" dirty="0" err="1" smtClean="0">
                <a:solidFill>
                  <a:srgbClr val="0070C0"/>
                </a:solidFill>
              </a:rPr>
              <a:t>проводяться</a:t>
            </a:r>
            <a:r>
              <a:rPr lang="ru-RU" sz="1200" dirty="0" smtClean="0">
                <a:solidFill>
                  <a:srgbClr val="0070C0"/>
                </a:solidFill>
              </a:rPr>
              <a:t> </a:t>
            </a:r>
            <a:r>
              <a:rPr lang="ru-RU" sz="1200" dirty="0" err="1" smtClean="0">
                <a:solidFill>
                  <a:srgbClr val="0070C0"/>
                </a:solidFill>
              </a:rPr>
              <a:t>кожні</a:t>
            </a:r>
            <a:r>
              <a:rPr lang="ru-RU" sz="1200" dirty="0" smtClean="0">
                <a:solidFill>
                  <a:srgbClr val="0070C0"/>
                </a:solidFill>
              </a:rPr>
              <a:t> </a:t>
            </a:r>
            <a:r>
              <a:rPr lang="ru-RU" sz="1200" dirty="0" err="1" smtClean="0">
                <a:solidFill>
                  <a:srgbClr val="0070C0"/>
                </a:solidFill>
              </a:rPr>
              <a:t>Чотири</a:t>
            </a:r>
            <a:r>
              <a:rPr lang="ru-RU" sz="1200" dirty="0" smtClean="0">
                <a:solidFill>
                  <a:srgbClr val="0070C0"/>
                </a:solidFill>
              </a:rPr>
              <a:t> роки, в </a:t>
            </a:r>
            <a:r>
              <a:rPr lang="ru-RU" sz="1200" dirty="0" err="1" smtClean="0">
                <a:solidFill>
                  <a:srgbClr val="0070C0"/>
                </a:solidFill>
              </a:rPr>
              <a:t>рік</a:t>
            </a:r>
            <a:r>
              <a:rPr lang="ru-RU" sz="1200" dirty="0" smtClean="0">
                <a:solidFill>
                  <a:srgbClr val="0070C0"/>
                </a:solidFill>
              </a:rPr>
              <a:t> </a:t>
            </a:r>
            <a:r>
              <a:rPr lang="ru-RU" sz="1200" dirty="0" err="1" smtClean="0">
                <a:solidFill>
                  <a:srgbClr val="0070C0"/>
                </a:solidFill>
              </a:rPr>
              <a:t>кратний</a:t>
            </a:r>
            <a:r>
              <a:rPr lang="ru-RU" sz="1200" dirty="0" smtClean="0">
                <a:solidFill>
                  <a:srgbClr val="0070C0"/>
                </a:solidFill>
              </a:rPr>
              <a:t> ЧОТИРИ. </a:t>
            </a:r>
            <a:r>
              <a:rPr lang="ru-RU" sz="1200" dirty="0" err="1" smtClean="0">
                <a:solidFill>
                  <a:srgbClr val="0070C0"/>
                </a:solidFill>
              </a:rPr>
              <a:t>Зимові</a:t>
            </a:r>
            <a:r>
              <a:rPr lang="ru-RU" sz="1200" dirty="0" smtClean="0">
                <a:solidFill>
                  <a:srgbClr val="0070C0"/>
                </a:solidFill>
              </a:rPr>
              <a:t> </a:t>
            </a:r>
            <a:r>
              <a:rPr lang="ru-RU" sz="1200" dirty="0" err="1" smtClean="0">
                <a:solidFill>
                  <a:srgbClr val="0070C0"/>
                </a:solidFill>
              </a:rPr>
              <a:t>Олімпійські</a:t>
            </a:r>
            <a:r>
              <a:rPr lang="ru-RU" sz="1200" dirty="0" smtClean="0">
                <a:solidFill>
                  <a:srgbClr val="0070C0"/>
                </a:solidFill>
              </a:rPr>
              <a:t> </a:t>
            </a:r>
            <a:r>
              <a:rPr lang="ru-RU" sz="1200" dirty="0" err="1" smtClean="0">
                <a:solidFill>
                  <a:srgbClr val="0070C0"/>
                </a:solidFill>
              </a:rPr>
              <a:t>ігри</a:t>
            </a:r>
            <a:r>
              <a:rPr lang="ru-RU" sz="1200" dirty="0" smtClean="0">
                <a:solidFill>
                  <a:srgbClr val="0070C0"/>
                </a:solidFill>
              </a:rPr>
              <a:t> </a:t>
            </a:r>
            <a:r>
              <a:rPr lang="ru-RU" sz="1200" dirty="0" err="1" smtClean="0">
                <a:solidFill>
                  <a:srgbClr val="0070C0"/>
                </a:solidFill>
              </a:rPr>
              <a:t>об'єднують</a:t>
            </a:r>
            <a:r>
              <a:rPr lang="ru-RU" sz="1200" dirty="0" smtClean="0">
                <a:solidFill>
                  <a:srgbClr val="0070C0"/>
                </a:solidFill>
              </a:rPr>
              <a:t> </a:t>
            </a:r>
            <a:r>
              <a:rPr lang="ru-RU" sz="1200" dirty="0" err="1" smtClean="0">
                <a:solidFill>
                  <a:srgbClr val="0070C0"/>
                </a:solidFill>
              </a:rPr>
              <a:t>зимові</a:t>
            </a:r>
            <a:r>
              <a:rPr lang="ru-RU" sz="1200" dirty="0" smtClean="0">
                <a:solidFill>
                  <a:srgbClr val="0070C0"/>
                </a:solidFill>
              </a:rPr>
              <a:t> </a:t>
            </a:r>
            <a:r>
              <a:rPr lang="ru-RU" sz="1200" dirty="0" err="1" smtClean="0">
                <a:solidFill>
                  <a:srgbClr val="0070C0"/>
                </a:solidFill>
              </a:rPr>
              <a:t>види</a:t>
            </a:r>
            <a:r>
              <a:rPr lang="ru-RU" sz="1200" dirty="0" smtClean="0">
                <a:solidFill>
                  <a:srgbClr val="0070C0"/>
                </a:solidFill>
              </a:rPr>
              <a:t> спорту </a:t>
            </a:r>
            <a:r>
              <a:rPr lang="ru-RU" sz="1200" dirty="0" err="1" smtClean="0">
                <a:solidFill>
                  <a:srgbClr val="0070C0"/>
                </a:solidFill>
              </a:rPr>
              <a:t>й</a:t>
            </a:r>
            <a:r>
              <a:rPr lang="ru-RU" sz="1200" dirty="0" smtClean="0">
                <a:solidFill>
                  <a:srgbClr val="0070C0"/>
                </a:solidFill>
              </a:rPr>
              <a:t> </a:t>
            </a:r>
            <a:r>
              <a:rPr lang="ru-RU" sz="1200" dirty="0" err="1" smtClean="0">
                <a:solidFill>
                  <a:srgbClr val="0070C0"/>
                </a:solidFill>
              </a:rPr>
              <a:t>відокреміліся</a:t>
            </a:r>
            <a:r>
              <a:rPr lang="ru-RU" sz="1200" dirty="0" smtClean="0">
                <a:solidFill>
                  <a:srgbClr val="0070C0"/>
                </a:solidFill>
              </a:rPr>
              <a:t> </a:t>
            </a:r>
            <a:r>
              <a:rPr lang="ru-RU" sz="1200" dirty="0" err="1" smtClean="0">
                <a:solidFill>
                  <a:srgbClr val="0070C0"/>
                </a:solidFill>
              </a:rPr>
              <a:t>від</a:t>
            </a:r>
            <a:r>
              <a:rPr lang="ru-RU" sz="1200" dirty="0" smtClean="0">
                <a:solidFill>
                  <a:srgbClr val="0070C0"/>
                </a:solidFill>
              </a:rPr>
              <a:t> </a:t>
            </a:r>
            <a:r>
              <a:rPr lang="ru-RU" sz="1200" dirty="0" err="1" smtClean="0">
                <a:solidFill>
                  <a:srgbClr val="0070C0"/>
                </a:solidFill>
              </a:rPr>
              <a:t>літніх</a:t>
            </a:r>
            <a:r>
              <a:rPr lang="ru-RU" sz="1200" dirty="0" smtClean="0">
                <a:solidFill>
                  <a:srgbClr val="0070C0"/>
                </a:solidFill>
              </a:rPr>
              <a:t>, </a:t>
            </a:r>
            <a:r>
              <a:rPr lang="ru-RU" sz="1200" dirty="0" err="1" smtClean="0">
                <a:solidFill>
                  <a:srgbClr val="0070C0"/>
                </a:solidFill>
              </a:rPr>
              <a:t>починаючі</a:t>
            </a:r>
            <a:r>
              <a:rPr lang="ru-RU" sz="1200" dirty="0" smtClean="0">
                <a:solidFill>
                  <a:srgbClr val="0070C0"/>
                </a:solidFill>
              </a:rPr>
              <a:t> </a:t>
            </a:r>
            <a:r>
              <a:rPr lang="ru-RU" sz="1200" dirty="0" err="1" smtClean="0">
                <a:solidFill>
                  <a:srgbClr val="0070C0"/>
                </a:solidFill>
              </a:rPr>
              <a:t>з</a:t>
            </a:r>
            <a:r>
              <a:rPr lang="ru-RU" sz="1200" dirty="0" smtClean="0">
                <a:solidFill>
                  <a:srgbClr val="0070C0"/>
                </a:solidFill>
              </a:rPr>
              <a:t> 1924 року. До </a:t>
            </a:r>
            <a:r>
              <a:rPr lang="ru-RU" sz="1200" dirty="0" err="1" smtClean="0">
                <a:solidFill>
                  <a:srgbClr val="0070C0"/>
                </a:solidFill>
              </a:rPr>
              <a:t>середини</a:t>
            </a:r>
            <a:r>
              <a:rPr lang="ru-RU" sz="1200" dirty="0" smtClean="0">
                <a:solidFill>
                  <a:srgbClr val="0070C0"/>
                </a:solidFill>
              </a:rPr>
              <a:t> 90-х </a:t>
            </a:r>
            <a:r>
              <a:rPr lang="ru-RU" sz="1200" dirty="0" err="1" smtClean="0">
                <a:solidFill>
                  <a:srgbClr val="0070C0"/>
                </a:solidFill>
              </a:rPr>
              <a:t>Літні</a:t>
            </a:r>
            <a:r>
              <a:rPr lang="ru-RU" sz="1200" dirty="0" smtClean="0">
                <a:solidFill>
                  <a:srgbClr val="0070C0"/>
                </a:solidFill>
              </a:rPr>
              <a:t> </a:t>
            </a:r>
            <a:r>
              <a:rPr lang="ru-RU" sz="1200" dirty="0" err="1" smtClean="0">
                <a:solidFill>
                  <a:srgbClr val="0070C0"/>
                </a:solidFill>
              </a:rPr>
              <a:t>й</a:t>
            </a:r>
            <a:r>
              <a:rPr lang="ru-RU" sz="1200" dirty="0" smtClean="0">
                <a:solidFill>
                  <a:srgbClr val="0070C0"/>
                </a:solidFill>
              </a:rPr>
              <a:t> </a:t>
            </a:r>
            <a:r>
              <a:rPr lang="ru-RU" sz="1200" dirty="0" err="1" smtClean="0">
                <a:solidFill>
                  <a:srgbClr val="0070C0"/>
                </a:solidFill>
              </a:rPr>
              <a:t>зимові</a:t>
            </a:r>
            <a:r>
              <a:rPr lang="ru-RU" sz="1200" dirty="0" smtClean="0">
                <a:solidFill>
                  <a:srgbClr val="0070C0"/>
                </a:solidFill>
              </a:rPr>
              <a:t> </a:t>
            </a:r>
            <a:r>
              <a:rPr lang="ru-RU" sz="1200" dirty="0" err="1" smtClean="0">
                <a:solidFill>
                  <a:srgbClr val="0070C0"/>
                </a:solidFill>
              </a:rPr>
              <a:t>Олімпійські</a:t>
            </a:r>
            <a:r>
              <a:rPr lang="ru-RU" sz="1200" dirty="0" smtClean="0">
                <a:solidFill>
                  <a:srgbClr val="0070C0"/>
                </a:solidFill>
              </a:rPr>
              <a:t> </a:t>
            </a:r>
            <a:r>
              <a:rPr lang="ru-RU" sz="1200" dirty="0" err="1" smtClean="0">
                <a:solidFill>
                  <a:srgbClr val="0070C0"/>
                </a:solidFill>
              </a:rPr>
              <a:t>ігри</a:t>
            </a:r>
            <a:r>
              <a:rPr lang="ru-RU" sz="1200" dirty="0" smtClean="0">
                <a:solidFill>
                  <a:srgbClr val="0070C0"/>
                </a:solidFill>
              </a:rPr>
              <a:t> </a:t>
            </a:r>
            <a:r>
              <a:rPr lang="ru-RU" sz="1200" dirty="0" err="1" smtClean="0">
                <a:solidFill>
                  <a:srgbClr val="0070C0"/>
                </a:solidFill>
              </a:rPr>
              <a:t>проводилися</a:t>
            </a:r>
            <a:r>
              <a:rPr lang="ru-RU" sz="1200" dirty="0" smtClean="0">
                <a:solidFill>
                  <a:srgbClr val="0070C0"/>
                </a:solidFill>
              </a:rPr>
              <a:t> в один </a:t>
            </a:r>
            <a:r>
              <a:rPr lang="ru-RU" sz="1200" dirty="0" err="1" smtClean="0">
                <a:solidFill>
                  <a:srgbClr val="0070C0"/>
                </a:solidFill>
              </a:rPr>
              <a:t>рік</a:t>
            </a:r>
            <a:r>
              <a:rPr lang="ru-RU" sz="1200" dirty="0" smtClean="0">
                <a:solidFill>
                  <a:srgbClr val="0070C0"/>
                </a:solidFill>
              </a:rPr>
              <a:t>. </a:t>
            </a:r>
            <a:r>
              <a:rPr lang="ru-RU" sz="1200" dirty="0" err="1" smtClean="0">
                <a:solidFill>
                  <a:srgbClr val="0070C0"/>
                </a:solidFill>
              </a:rPr>
              <a:t>Починаючі</a:t>
            </a:r>
            <a:r>
              <a:rPr lang="ru-RU" sz="1200" dirty="0" smtClean="0">
                <a:solidFill>
                  <a:srgbClr val="0070C0"/>
                </a:solidFill>
              </a:rPr>
              <a:t> </a:t>
            </a:r>
            <a:r>
              <a:rPr lang="ru-RU" sz="1200" dirty="0" err="1" smtClean="0">
                <a:solidFill>
                  <a:srgbClr val="0070C0"/>
                </a:solidFill>
              </a:rPr>
              <a:t>Із</a:t>
            </a:r>
            <a:r>
              <a:rPr lang="ru-RU" sz="1200" dirty="0" smtClean="0">
                <a:solidFill>
                  <a:srgbClr val="0070C0"/>
                </a:solidFill>
              </a:rPr>
              <a:t> </a:t>
            </a:r>
            <a:r>
              <a:rPr lang="ru-RU" sz="1200" dirty="0" err="1" smtClean="0">
                <a:solidFill>
                  <a:srgbClr val="0070C0"/>
                </a:solidFill>
              </a:rPr>
              <a:t>зімової</a:t>
            </a:r>
            <a:r>
              <a:rPr lang="ru-RU" sz="1200" dirty="0" smtClean="0">
                <a:solidFill>
                  <a:srgbClr val="0070C0"/>
                </a:solidFill>
              </a:rPr>
              <a:t> </a:t>
            </a:r>
            <a:r>
              <a:rPr lang="ru-RU" sz="1200" dirty="0" err="1" smtClean="0">
                <a:solidFill>
                  <a:srgbClr val="0070C0"/>
                </a:solidFill>
              </a:rPr>
              <a:t>олімпіади</a:t>
            </a:r>
            <a:r>
              <a:rPr lang="ru-RU" sz="1200" dirty="0" smtClean="0">
                <a:solidFill>
                  <a:srgbClr val="0070C0"/>
                </a:solidFill>
              </a:rPr>
              <a:t> </a:t>
            </a:r>
            <a:r>
              <a:rPr lang="ru-RU" sz="1200" dirty="0" err="1" smtClean="0">
                <a:solidFill>
                  <a:srgbClr val="0070C0"/>
                </a:solidFill>
              </a:rPr>
              <a:t>Ліллехаммера</a:t>
            </a:r>
            <a:r>
              <a:rPr lang="ru-RU" sz="1200" dirty="0" smtClean="0">
                <a:solidFill>
                  <a:srgbClr val="0070C0"/>
                </a:solidFill>
              </a:rPr>
              <a:t> (Норвегия), </a:t>
            </a:r>
            <a:r>
              <a:rPr lang="ru-RU" sz="1200" dirty="0" err="1" smtClean="0">
                <a:solidFill>
                  <a:srgbClr val="0070C0"/>
                </a:solidFill>
              </a:rPr>
              <a:t>зимові</a:t>
            </a:r>
            <a:r>
              <a:rPr lang="ru-RU" sz="1200" dirty="0" smtClean="0">
                <a:solidFill>
                  <a:srgbClr val="0070C0"/>
                </a:solidFill>
              </a:rPr>
              <a:t> </a:t>
            </a:r>
            <a:r>
              <a:rPr lang="ru-RU" sz="1200" dirty="0" err="1" smtClean="0">
                <a:solidFill>
                  <a:srgbClr val="0070C0"/>
                </a:solidFill>
              </a:rPr>
              <a:t>Олімпійські</a:t>
            </a:r>
            <a:r>
              <a:rPr lang="ru-RU" sz="1200" dirty="0" smtClean="0">
                <a:solidFill>
                  <a:srgbClr val="0070C0"/>
                </a:solidFill>
              </a:rPr>
              <a:t> </a:t>
            </a:r>
            <a:r>
              <a:rPr lang="ru-RU" sz="1200" dirty="0" err="1" smtClean="0">
                <a:solidFill>
                  <a:srgbClr val="0070C0"/>
                </a:solidFill>
              </a:rPr>
              <a:t>ігри</a:t>
            </a:r>
            <a:r>
              <a:rPr lang="ru-RU" sz="1200" dirty="0" smtClean="0">
                <a:solidFill>
                  <a:srgbClr val="0070C0"/>
                </a:solidFill>
              </a:rPr>
              <a:t> </a:t>
            </a:r>
            <a:r>
              <a:rPr lang="ru-RU" sz="1200" dirty="0" err="1" smtClean="0">
                <a:solidFill>
                  <a:srgbClr val="0070C0"/>
                </a:solidFill>
              </a:rPr>
              <a:t>проводяться</a:t>
            </a:r>
            <a:r>
              <a:rPr lang="ru-RU" sz="1200" dirty="0" smtClean="0">
                <a:solidFill>
                  <a:srgbClr val="0070C0"/>
                </a:solidFill>
              </a:rPr>
              <a:t> через два роки после </a:t>
            </a:r>
            <a:r>
              <a:rPr lang="ru-RU" sz="1200" dirty="0" err="1" smtClean="0">
                <a:solidFill>
                  <a:srgbClr val="0070C0"/>
                </a:solidFill>
              </a:rPr>
              <a:t>літніх</a:t>
            </a:r>
            <a:r>
              <a:rPr lang="ru-RU" sz="1200" dirty="0" smtClean="0">
                <a:solidFill>
                  <a:srgbClr val="0070C0"/>
                </a:solidFill>
              </a:rPr>
              <a:t>.</a:t>
            </a:r>
            <a:endParaRPr lang="ru-RU" sz="1200" dirty="0">
              <a:solidFill>
                <a:srgbClr val="0070C0"/>
              </a:solidFill>
            </a:endParaRPr>
          </a:p>
        </p:txBody>
      </p:sp>
      <p:pic>
        <p:nvPicPr>
          <p:cNvPr id="4" name="Рисунок 3" descr="olympic-rings-cool2.jpg"/>
          <p:cNvPicPr>
            <a:picLocks noChangeAspect="1"/>
          </p:cNvPicPr>
          <p:nvPr/>
        </p:nvPicPr>
        <p:blipFill>
          <a:blip r:embed="rId2" cstate="print"/>
          <a:stretch>
            <a:fillRect/>
          </a:stretch>
        </p:blipFill>
        <p:spPr>
          <a:xfrm>
            <a:off x="0" y="2762232"/>
            <a:ext cx="5463755" cy="4095768"/>
          </a:xfrm>
          <a:prstGeom prst="rect">
            <a:avLst/>
          </a:prstGeom>
          <a:ln>
            <a:noFill/>
          </a:ln>
          <a:effectLst>
            <a:softEdge rad="112500"/>
          </a:effectLst>
        </p:spPr>
      </p:pic>
    </p:spTree>
  </p:cSld>
  <p:clrMapOvr>
    <a:masterClrMapping/>
  </p:clrMapOvr>
  <p:transition advTm="23906">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1214414" y="428604"/>
            <a:ext cx="6255488" cy="743507"/>
          </a:xfrm>
        </p:spPr>
        <p:txBody>
          <a:bodyPr>
            <a:noAutofit/>
          </a:bodyPr>
          <a:lstStyle/>
          <a:p>
            <a:r>
              <a:rPr lang="uk-UA" sz="4400" b="1" i="1" dirty="0" smtClean="0">
                <a:solidFill>
                  <a:schemeClr val="accent1"/>
                </a:solidFill>
                <a:latin typeface="Bookman Old Style" pitchFamily="18" charset="0"/>
              </a:rPr>
              <a:t>Дякую за увагу!</a:t>
            </a:r>
            <a:endParaRPr lang="ru-RU" sz="4400" b="1" i="1" dirty="0">
              <a:solidFill>
                <a:schemeClr val="accent1"/>
              </a:solidFill>
              <a:latin typeface="Bookman Old Style" pitchFamily="18" charset="0"/>
            </a:endParaRPr>
          </a:p>
        </p:txBody>
      </p:sp>
      <p:pic>
        <p:nvPicPr>
          <p:cNvPr id="5" name="Рисунок 4" descr="Sharik_borodatos.jpeg"/>
          <p:cNvPicPr>
            <a:picLocks noChangeAspect="1"/>
          </p:cNvPicPr>
          <p:nvPr/>
        </p:nvPicPr>
        <p:blipFill>
          <a:blip r:embed="rId2" cstate="print"/>
          <a:stretch>
            <a:fillRect/>
          </a:stretch>
        </p:blipFill>
        <p:spPr>
          <a:xfrm>
            <a:off x="428596" y="1357298"/>
            <a:ext cx="6691306" cy="5152306"/>
          </a:xfrm>
          <a:prstGeom prst="rect">
            <a:avLst/>
          </a:prstGeom>
          <a:ln>
            <a:noFill/>
          </a:ln>
          <a:effectLst>
            <a:softEdge rad="112500"/>
          </a:effectLst>
        </p:spPr>
      </p:pic>
    </p:spTree>
  </p:cSld>
  <p:clrMapOvr>
    <a:masterClrMapping/>
  </p:clrMapOvr>
  <p:transition advTm="3469">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6143620"/>
            <a:ext cx="5183918" cy="714380"/>
          </a:xfrm>
        </p:spPr>
        <p:txBody>
          <a:bodyPr/>
          <a:lstStyle/>
          <a:p>
            <a:r>
              <a:rPr lang="uk-UA" u="sng" dirty="0" smtClean="0">
                <a:solidFill>
                  <a:srgbClr val="00B050"/>
                </a:solidFill>
              </a:rPr>
              <a:t>Стадіон в Олімпії</a:t>
            </a:r>
            <a:endParaRPr lang="ru-RU" u="sng" dirty="0">
              <a:solidFill>
                <a:srgbClr val="00B050"/>
              </a:solidFill>
            </a:endParaRPr>
          </a:p>
        </p:txBody>
      </p:sp>
      <p:sp>
        <p:nvSpPr>
          <p:cNvPr id="3" name="Текст 2"/>
          <p:cNvSpPr>
            <a:spLocks noGrp="1"/>
          </p:cNvSpPr>
          <p:nvPr>
            <p:ph type="body" idx="1"/>
          </p:nvPr>
        </p:nvSpPr>
        <p:spPr>
          <a:xfrm>
            <a:off x="642910" y="214290"/>
            <a:ext cx="6612678" cy="1643074"/>
          </a:xfrm>
        </p:spPr>
        <p:txBody>
          <a:bodyPr>
            <a:normAutofit fontScale="92500" lnSpcReduction="20000"/>
          </a:bodyPr>
          <a:lstStyle/>
          <a:p>
            <a:r>
              <a:rPr lang="ru-RU" b="1" dirty="0" err="1" smtClean="0">
                <a:solidFill>
                  <a:srgbClr val="0070C0"/>
                </a:solidFill>
                <a:latin typeface="Bookman Old Style" pitchFamily="18" charset="0"/>
              </a:rPr>
              <a:t>Олімпійські</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ігри</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зародилися</a:t>
            </a:r>
            <a:r>
              <a:rPr lang="ru-RU" b="1" dirty="0" smtClean="0">
                <a:solidFill>
                  <a:srgbClr val="0070C0"/>
                </a:solidFill>
                <a:latin typeface="Bookman Old Style" pitchFamily="18" charset="0"/>
              </a:rPr>
              <a:t> в </a:t>
            </a:r>
            <a:r>
              <a:rPr lang="ru-RU" b="1" dirty="0" err="1" smtClean="0">
                <a:solidFill>
                  <a:srgbClr val="0070C0"/>
                </a:solidFill>
                <a:latin typeface="Bookman Old Style" pitchFamily="18" charset="0"/>
              </a:rPr>
              <a:t>Стародавній</a:t>
            </a:r>
            <a:r>
              <a:rPr lang="ru-RU" b="1" dirty="0" smtClean="0">
                <a:solidFill>
                  <a:srgbClr val="0070C0"/>
                </a:solidFill>
                <a:latin typeface="Bookman Old Style" pitchFamily="18" charset="0"/>
              </a:rPr>
              <a:t> Греции, де смороду </a:t>
            </a:r>
            <a:r>
              <a:rPr lang="ru-RU" b="1" dirty="0" err="1" smtClean="0">
                <a:solidFill>
                  <a:srgbClr val="0070C0"/>
                </a:solidFill>
                <a:latin typeface="Bookman Old Style" pitchFamily="18" charset="0"/>
              </a:rPr>
              <a:t>проводять</a:t>
            </a:r>
            <a:r>
              <a:rPr lang="ru-RU" b="1" dirty="0" smtClean="0">
                <a:solidFill>
                  <a:srgbClr val="0070C0"/>
                </a:solidFill>
                <a:latin typeface="Bookman Old Style" pitchFamily="18" charset="0"/>
              </a:rPr>
              <a:t> раз на </a:t>
            </a:r>
            <a:r>
              <a:rPr lang="ru-RU" b="1" dirty="0" err="1" smtClean="0">
                <a:solidFill>
                  <a:srgbClr val="0070C0"/>
                </a:solidFill>
                <a:latin typeface="Bookman Old Style" pitchFamily="18" charset="0"/>
              </a:rPr>
              <a:t>Чотири</a:t>
            </a:r>
            <a:r>
              <a:rPr lang="ru-RU" b="1" dirty="0" smtClean="0">
                <a:solidFill>
                  <a:srgbClr val="0070C0"/>
                </a:solidFill>
                <a:latin typeface="Bookman Old Style" pitchFamily="18" charset="0"/>
              </a:rPr>
              <a:t> роки у городе </a:t>
            </a:r>
            <a:r>
              <a:rPr lang="ru-RU" b="1" dirty="0" err="1" smtClean="0">
                <a:solidFill>
                  <a:srgbClr val="0070C0"/>
                </a:solidFill>
                <a:latin typeface="Bookman Old Style" pitchFamily="18" charset="0"/>
              </a:rPr>
              <a:t>Олімпія</a:t>
            </a:r>
            <a:r>
              <a:rPr lang="ru-RU" b="1" dirty="0" smtClean="0">
                <a:solidFill>
                  <a:srgbClr val="0070C0"/>
                </a:solidFill>
                <a:latin typeface="Bookman Old Style" pitchFamily="18" charset="0"/>
              </a:rPr>
              <a:t> и </a:t>
            </a:r>
            <a:r>
              <a:rPr lang="ru-RU" b="1" dirty="0" err="1" smtClean="0">
                <a:solidFill>
                  <a:srgbClr val="0070C0"/>
                </a:solidFill>
                <a:latin typeface="Bookman Old Style" pitchFamily="18" charset="0"/>
              </a:rPr>
              <a:t>були</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візначною</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подією</a:t>
            </a:r>
            <a:r>
              <a:rPr lang="ru-RU" b="1" dirty="0" smtClean="0">
                <a:solidFill>
                  <a:srgbClr val="0070C0"/>
                </a:solidFill>
                <a:latin typeface="Bookman Old Style" pitchFamily="18" charset="0"/>
              </a:rPr>
              <a:t> в </a:t>
            </a:r>
            <a:r>
              <a:rPr lang="ru-RU" b="1" dirty="0" err="1" smtClean="0">
                <a:solidFill>
                  <a:srgbClr val="0070C0"/>
                </a:solidFill>
                <a:latin typeface="Bookman Old Style" pitchFamily="18" charset="0"/>
              </a:rPr>
              <a:t>жітті</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стародавніх</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греків</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Ігри</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були</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Заборонені</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Римське</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імператорамі</a:t>
            </a:r>
            <a:r>
              <a:rPr lang="ru-RU" b="1" dirty="0" smtClean="0">
                <a:solidFill>
                  <a:srgbClr val="0070C0"/>
                </a:solidFill>
                <a:latin typeface="Bookman Old Style" pitchFamily="18" charset="0"/>
              </a:rPr>
              <a:t> як </a:t>
            </a:r>
            <a:r>
              <a:rPr lang="ru-RU" b="1" dirty="0" err="1" smtClean="0">
                <a:solidFill>
                  <a:srgbClr val="0070C0"/>
                </a:solidFill>
                <a:latin typeface="Bookman Old Style" pitchFamily="18" charset="0"/>
              </a:rPr>
              <a:t>поганські</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з</a:t>
            </a:r>
            <a:r>
              <a:rPr lang="ru-RU" b="1" dirty="0" smtClean="0">
                <a:solidFill>
                  <a:srgbClr val="0070C0"/>
                </a:solidFill>
                <a:latin typeface="Bookman Old Style" pitchFamily="18" charset="0"/>
              </a:rPr>
              <a:t> метою </a:t>
            </a:r>
            <a:r>
              <a:rPr lang="ru-RU" b="1" dirty="0" err="1" smtClean="0">
                <a:solidFill>
                  <a:srgbClr val="0070C0"/>
                </a:solidFill>
                <a:latin typeface="Bookman Old Style" pitchFamily="18" charset="0"/>
              </a:rPr>
              <a:t>утвердження</a:t>
            </a:r>
            <a:r>
              <a:rPr lang="ru-RU" b="1" dirty="0" smtClean="0">
                <a:solidFill>
                  <a:srgbClr val="0070C0"/>
                </a:solidFill>
                <a:latin typeface="Bookman Old Style" pitchFamily="18" charset="0"/>
              </a:rPr>
              <a:t> </a:t>
            </a:r>
            <a:r>
              <a:rPr lang="ru-RU" b="1" dirty="0" err="1" smtClean="0">
                <a:solidFill>
                  <a:srgbClr val="0070C0"/>
                </a:solidFill>
                <a:latin typeface="Bookman Old Style" pitchFamily="18" charset="0"/>
              </a:rPr>
              <a:t>християнства</a:t>
            </a:r>
            <a:r>
              <a:rPr lang="ru-RU" b="1" dirty="0" smtClean="0">
                <a:solidFill>
                  <a:srgbClr val="0070C0"/>
                </a:solidFill>
                <a:latin typeface="Bookman Old Style" pitchFamily="18" charset="0"/>
              </a:rPr>
              <a:t>.</a:t>
            </a:r>
            <a:endParaRPr lang="ru-RU" b="1" dirty="0">
              <a:solidFill>
                <a:srgbClr val="0070C0"/>
              </a:solidFill>
              <a:latin typeface="Bookman Old Style" pitchFamily="18" charset="0"/>
            </a:endParaRPr>
          </a:p>
        </p:txBody>
      </p:sp>
      <p:pic>
        <p:nvPicPr>
          <p:cNvPr id="4" name="Рисунок 3" descr="Olympia-stadion.jpg"/>
          <p:cNvPicPr>
            <a:picLocks noChangeAspect="1"/>
          </p:cNvPicPr>
          <p:nvPr/>
        </p:nvPicPr>
        <p:blipFill>
          <a:blip r:embed="rId2" cstate="print"/>
          <a:stretch>
            <a:fillRect/>
          </a:stretch>
        </p:blipFill>
        <p:spPr>
          <a:xfrm>
            <a:off x="642910" y="2000240"/>
            <a:ext cx="6967697" cy="3929090"/>
          </a:xfrm>
          <a:prstGeom prst="rect">
            <a:avLst/>
          </a:prstGeom>
          <a:ln>
            <a:noFill/>
          </a:ln>
          <a:effectLst>
            <a:softEdge rad="112500"/>
          </a:effectLst>
        </p:spPr>
      </p:pic>
    </p:spTree>
  </p:cSld>
  <p:clrMapOvr>
    <a:masterClrMapping/>
  </p:clrMapOvr>
  <p:transition advTm="13078">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495925"/>
            <a:ext cx="6255488" cy="1362075"/>
          </a:xfrm>
        </p:spPr>
        <p:txBody>
          <a:bodyPr/>
          <a:lstStyle/>
          <a:p>
            <a:endParaRPr lang="ru-RU" dirty="0"/>
          </a:p>
        </p:txBody>
      </p:sp>
      <p:sp>
        <p:nvSpPr>
          <p:cNvPr id="3" name="Текст 2"/>
          <p:cNvSpPr>
            <a:spLocks noGrp="1"/>
          </p:cNvSpPr>
          <p:nvPr>
            <p:ph type="body" idx="1"/>
          </p:nvPr>
        </p:nvSpPr>
        <p:spPr>
          <a:xfrm>
            <a:off x="214282" y="285728"/>
            <a:ext cx="7286676" cy="2786082"/>
          </a:xfrm>
        </p:spPr>
        <p:txBody>
          <a:bodyPr>
            <a:normAutofit fontScale="85000" lnSpcReduction="10000"/>
          </a:bodyPr>
          <a:lstStyle/>
          <a:p>
            <a:pPr algn="just"/>
            <a:r>
              <a:rPr lang="ru-RU" b="1" dirty="0" err="1" smtClean="0">
                <a:solidFill>
                  <a:srgbClr val="002060"/>
                </a:solidFill>
              </a:rPr>
              <a:t>Олімпійські</a:t>
            </a:r>
            <a:r>
              <a:rPr lang="ru-RU" b="1" dirty="0" smtClean="0">
                <a:solidFill>
                  <a:srgbClr val="002060"/>
                </a:solidFill>
              </a:rPr>
              <a:t> </a:t>
            </a:r>
            <a:r>
              <a:rPr lang="ru-RU" b="1" dirty="0" err="1" smtClean="0">
                <a:solidFill>
                  <a:srgbClr val="002060"/>
                </a:solidFill>
              </a:rPr>
              <a:t>ігри</a:t>
            </a:r>
            <a:r>
              <a:rPr lang="ru-RU" b="1" dirty="0" smtClean="0">
                <a:solidFill>
                  <a:srgbClr val="002060"/>
                </a:solidFill>
              </a:rPr>
              <a:t> </a:t>
            </a:r>
            <a:r>
              <a:rPr lang="ru-RU" b="1" dirty="0" err="1" smtClean="0">
                <a:solidFill>
                  <a:srgbClr val="002060"/>
                </a:solidFill>
              </a:rPr>
              <a:t>мали</a:t>
            </a:r>
            <a:r>
              <a:rPr lang="ru-RU" b="1" dirty="0" smtClean="0">
                <a:solidFill>
                  <a:srgbClr val="002060"/>
                </a:solidFill>
              </a:rPr>
              <a:t> </a:t>
            </a:r>
            <a:r>
              <a:rPr lang="ru-RU" b="1" dirty="0" err="1" smtClean="0">
                <a:solidFill>
                  <a:srgbClr val="002060"/>
                </a:solidFill>
              </a:rPr>
              <a:t>важливо</a:t>
            </a:r>
            <a:r>
              <a:rPr lang="ru-RU" b="1" dirty="0" smtClean="0">
                <a:solidFill>
                  <a:srgbClr val="002060"/>
                </a:solidFill>
              </a:rPr>
              <a:t> </a:t>
            </a:r>
            <a:r>
              <a:rPr lang="ru-RU" b="1" dirty="0" err="1" smtClean="0">
                <a:solidFill>
                  <a:srgbClr val="002060"/>
                </a:solidFill>
              </a:rPr>
              <a:t>релігійне</a:t>
            </a:r>
            <a:r>
              <a:rPr lang="ru-RU" b="1" dirty="0" smtClean="0">
                <a:solidFill>
                  <a:srgbClr val="002060"/>
                </a:solidFill>
              </a:rPr>
              <a:t> </a:t>
            </a:r>
            <a:r>
              <a:rPr lang="ru-RU" b="1" dirty="0" err="1" smtClean="0">
                <a:solidFill>
                  <a:srgbClr val="002060"/>
                </a:solidFill>
              </a:rPr>
              <a:t>значення</a:t>
            </a:r>
            <a:r>
              <a:rPr lang="ru-RU" b="1" dirty="0" smtClean="0">
                <a:solidFill>
                  <a:srgbClr val="002060"/>
                </a:solidFill>
              </a:rPr>
              <a:t>, а </a:t>
            </a:r>
            <a:r>
              <a:rPr lang="ru-RU" b="1" dirty="0" err="1" smtClean="0">
                <a:solidFill>
                  <a:srgbClr val="002060"/>
                </a:solidFill>
              </a:rPr>
              <a:t>включаючи</a:t>
            </a:r>
            <a:r>
              <a:rPr lang="ru-RU" b="1" dirty="0" smtClean="0">
                <a:solidFill>
                  <a:srgbClr val="002060"/>
                </a:solidFill>
              </a:rPr>
              <a:t> </a:t>
            </a:r>
            <a:r>
              <a:rPr lang="ru-RU" b="1" dirty="0" err="1" smtClean="0">
                <a:solidFill>
                  <a:srgbClr val="002060"/>
                </a:solidFill>
              </a:rPr>
              <a:t>поряд</a:t>
            </a:r>
            <a:r>
              <a:rPr lang="ru-RU" b="1" dirty="0" smtClean="0">
                <a:solidFill>
                  <a:srgbClr val="002060"/>
                </a:solidFill>
              </a:rPr>
              <a:t> </a:t>
            </a:r>
            <a:r>
              <a:rPr lang="ru-RU" b="1" dirty="0" err="1" smtClean="0">
                <a:solidFill>
                  <a:srgbClr val="002060"/>
                </a:solidFill>
              </a:rPr>
              <a:t>із</a:t>
            </a:r>
            <a:r>
              <a:rPr lang="ru-RU" b="1" dirty="0" smtClean="0">
                <a:solidFill>
                  <a:srgbClr val="002060"/>
                </a:solidFill>
              </a:rPr>
              <a:t> </a:t>
            </a:r>
            <a:r>
              <a:rPr lang="ru-RU" b="1" dirty="0" err="1" smtClean="0">
                <a:solidFill>
                  <a:srgbClr val="002060"/>
                </a:solidFill>
              </a:rPr>
              <a:t>спортивними</a:t>
            </a:r>
            <a:r>
              <a:rPr lang="ru-RU" b="1" dirty="0" smtClean="0">
                <a:solidFill>
                  <a:srgbClr val="002060"/>
                </a:solidFill>
              </a:rPr>
              <a:t> </a:t>
            </a:r>
            <a:r>
              <a:rPr lang="ru-RU" b="1" dirty="0" err="1" smtClean="0">
                <a:solidFill>
                  <a:srgbClr val="002060"/>
                </a:solidFill>
              </a:rPr>
              <a:t>подіями</a:t>
            </a:r>
            <a:r>
              <a:rPr lang="ru-RU" b="1" dirty="0" smtClean="0">
                <a:solidFill>
                  <a:srgbClr val="002060"/>
                </a:solidFill>
              </a:rPr>
              <a:t> </a:t>
            </a:r>
            <a:r>
              <a:rPr lang="ru-RU" b="1" dirty="0" err="1" smtClean="0">
                <a:solidFill>
                  <a:srgbClr val="002060"/>
                </a:solidFill>
              </a:rPr>
              <a:t>ритуальні</a:t>
            </a:r>
            <a:r>
              <a:rPr lang="ru-RU" b="1" dirty="0" smtClean="0">
                <a:solidFill>
                  <a:srgbClr val="002060"/>
                </a:solidFill>
              </a:rPr>
              <a:t> </a:t>
            </a:r>
            <a:r>
              <a:rPr lang="ru-RU" b="1" dirty="0" err="1" smtClean="0">
                <a:solidFill>
                  <a:srgbClr val="002060"/>
                </a:solidFill>
              </a:rPr>
              <a:t>жертвопринесення</a:t>
            </a:r>
            <a:r>
              <a:rPr lang="ru-RU" b="1" dirty="0" smtClean="0">
                <a:solidFill>
                  <a:srgbClr val="002060"/>
                </a:solidFill>
              </a:rPr>
              <a:t> на честь Зевса ( чия знаменита статуя </a:t>
            </a:r>
            <a:r>
              <a:rPr lang="ru-RU" b="1" dirty="0" err="1" smtClean="0">
                <a:solidFill>
                  <a:srgbClr val="002060"/>
                </a:solidFill>
              </a:rPr>
              <a:t>роботи</a:t>
            </a:r>
            <a:r>
              <a:rPr lang="ru-RU" b="1" dirty="0" smtClean="0">
                <a:solidFill>
                  <a:srgbClr val="002060"/>
                </a:solidFill>
              </a:rPr>
              <a:t> </a:t>
            </a:r>
            <a:r>
              <a:rPr lang="ru-RU" b="1" dirty="0" err="1" smtClean="0">
                <a:solidFill>
                  <a:srgbClr val="002060"/>
                </a:solidFill>
              </a:rPr>
              <a:t>Фідія</a:t>
            </a:r>
            <a:r>
              <a:rPr lang="ru-RU" b="1" dirty="0" smtClean="0">
                <a:solidFill>
                  <a:srgbClr val="002060"/>
                </a:solidFill>
              </a:rPr>
              <a:t> стояла в </a:t>
            </a:r>
            <a:r>
              <a:rPr lang="ru-RU" b="1" dirty="0" err="1" smtClean="0">
                <a:solidFill>
                  <a:srgbClr val="002060"/>
                </a:solidFill>
              </a:rPr>
              <a:t>храмі</a:t>
            </a:r>
            <a:r>
              <a:rPr lang="ru-RU" b="1" dirty="0" smtClean="0">
                <a:solidFill>
                  <a:srgbClr val="002060"/>
                </a:solidFill>
              </a:rPr>
              <a:t> </a:t>
            </a:r>
            <a:r>
              <a:rPr lang="ru-RU" b="1" dirty="0" err="1" smtClean="0">
                <a:solidFill>
                  <a:srgbClr val="002060"/>
                </a:solidFill>
              </a:rPr>
              <a:t>в</a:t>
            </a:r>
            <a:r>
              <a:rPr lang="ru-RU" b="1" dirty="0" smtClean="0">
                <a:solidFill>
                  <a:srgbClr val="002060"/>
                </a:solidFill>
              </a:rPr>
              <a:t> </a:t>
            </a:r>
            <a:r>
              <a:rPr lang="ru-RU" b="1" dirty="0" err="1" smtClean="0">
                <a:solidFill>
                  <a:srgbClr val="002060"/>
                </a:solidFill>
              </a:rPr>
              <a:t>Олімпії</a:t>
            </a:r>
            <a:r>
              <a:rPr lang="ru-RU" b="1" dirty="0" smtClean="0">
                <a:solidFill>
                  <a:srgbClr val="002060"/>
                </a:solidFill>
              </a:rPr>
              <a:t> ) </a:t>
            </a:r>
            <a:r>
              <a:rPr lang="en-US" b="1" dirty="0" err="1" smtClean="0">
                <a:solidFill>
                  <a:srgbClr val="002060"/>
                </a:solidFill>
              </a:rPr>
              <a:t>i</a:t>
            </a:r>
            <a:r>
              <a:rPr lang="en-US" b="1" dirty="0" smtClean="0">
                <a:solidFill>
                  <a:srgbClr val="002060"/>
                </a:solidFill>
              </a:rPr>
              <a:t> </a:t>
            </a:r>
            <a:r>
              <a:rPr lang="ru-RU" b="1" dirty="0" err="1" smtClean="0">
                <a:solidFill>
                  <a:srgbClr val="002060"/>
                </a:solidFill>
              </a:rPr>
              <a:t>Пелопа</a:t>
            </a:r>
            <a:r>
              <a:rPr lang="ru-RU" b="1" dirty="0" smtClean="0">
                <a:solidFill>
                  <a:srgbClr val="002060"/>
                </a:solidFill>
              </a:rPr>
              <a:t> , божественного героя и </a:t>
            </a:r>
            <a:r>
              <a:rPr lang="ru-RU" b="1" dirty="0" err="1" smtClean="0">
                <a:solidFill>
                  <a:srgbClr val="002060"/>
                </a:solidFill>
              </a:rPr>
              <a:t>міфічного</a:t>
            </a:r>
            <a:r>
              <a:rPr lang="ru-RU" b="1" dirty="0" smtClean="0">
                <a:solidFill>
                  <a:srgbClr val="002060"/>
                </a:solidFill>
              </a:rPr>
              <a:t> царя </a:t>
            </a:r>
            <a:r>
              <a:rPr lang="ru-RU" b="1" dirty="0" err="1" smtClean="0">
                <a:solidFill>
                  <a:srgbClr val="002060"/>
                </a:solidFill>
              </a:rPr>
              <a:t>Олімпії</a:t>
            </a:r>
            <a:r>
              <a:rPr lang="ru-RU" b="1" dirty="0" smtClean="0">
                <a:solidFill>
                  <a:srgbClr val="002060"/>
                </a:solidFill>
              </a:rPr>
              <a:t> . </a:t>
            </a:r>
            <a:r>
              <a:rPr lang="ru-RU" b="1" dirty="0" err="1" smtClean="0">
                <a:solidFill>
                  <a:srgbClr val="002060"/>
                </a:solidFill>
              </a:rPr>
              <a:t>Пелоп</a:t>
            </a:r>
            <a:r>
              <a:rPr lang="ru-RU" b="1" dirty="0" smtClean="0">
                <a:solidFill>
                  <a:srgbClr val="002060"/>
                </a:solidFill>
              </a:rPr>
              <a:t> </a:t>
            </a:r>
            <a:r>
              <a:rPr lang="ru-RU" b="1" dirty="0" err="1" smtClean="0">
                <a:solidFill>
                  <a:srgbClr val="002060"/>
                </a:solidFill>
              </a:rPr>
              <a:t>був</a:t>
            </a:r>
            <a:r>
              <a:rPr lang="ru-RU" b="1" dirty="0" smtClean="0">
                <a:solidFill>
                  <a:srgbClr val="002060"/>
                </a:solidFill>
              </a:rPr>
              <a:t> </a:t>
            </a:r>
            <a:r>
              <a:rPr lang="ru-RU" b="1" dirty="0" err="1" smtClean="0">
                <a:solidFill>
                  <a:srgbClr val="002060"/>
                </a:solidFill>
              </a:rPr>
              <a:t>відомій</a:t>
            </a:r>
            <a:r>
              <a:rPr lang="ru-RU" b="1" dirty="0" smtClean="0">
                <a:solidFill>
                  <a:srgbClr val="002060"/>
                </a:solidFill>
              </a:rPr>
              <a:t> </a:t>
            </a:r>
            <a:r>
              <a:rPr lang="ru-RU" b="1" dirty="0" err="1" smtClean="0">
                <a:solidFill>
                  <a:srgbClr val="002060"/>
                </a:solidFill>
              </a:rPr>
              <a:t>Завдяк</a:t>
            </a:r>
            <a:r>
              <a:rPr lang="ru-RU" b="1" dirty="0" smtClean="0">
                <a:solidFill>
                  <a:srgbClr val="002060"/>
                </a:solidFill>
              </a:rPr>
              <a:t> </a:t>
            </a:r>
            <a:r>
              <a:rPr lang="ru-RU" b="1" dirty="0" err="1" smtClean="0">
                <a:solidFill>
                  <a:srgbClr val="002060"/>
                </a:solidFill>
              </a:rPr>
              <a:t>коліснічнім</a:t>
            </a:r>
            <a:r>
              <a:rPr lang="ru-RU" b="1" dirty="0" smtClean="0">
                <a:solidFill>
                  <a:srgbClr val="002060"/>
                </a:solidFill>
              </a:rPr>
              <a:t> перегонам </a:t>
            </a:r>
            <a:r>
              <a:rPr lang="ru-RU" b="1" dirty="0" err="1" smtClean="0">
                <a:solidFill>
                  <a:srgbClr val="002060"/>
                </a:solidFill>
              </a:rPr>
              <a:t>з</a:t>
            </a:r>
            <a:r>
              <a:rPr lang="ru-RU" b="1" dirty="0" smtClean="0">
                <a:solidFill>
                  <a:srgbClr val="002060"/>
                </a:solidFill>
              </a:rPr>
              <a:t> королем </a:t>
            </a:r>
            <a:r>
              <a:rPr lang="ru-RU" b="1" dirty="0" err="1" smtClean="0">
                <a:solidFill>
                  <a:srgbClr val="002060"/>
                </a:solidFill>
              </a:rPr>
              <a:t>Еномаєм</a:t>
            </a:r>
            <a:r>
              <a:rPr lang="ru-RU" b="1" dirty="0" smtClean="0">
                <a:solidFill>
                  <a:srgbClr val="002060"/>
                </a:solidFill>
              </a:rPr>
              <a:t> </a:t>
            </a:r>
            <a:r>
              <a:rPr lang="ru-RU" b="1" dirty="0" err="1" smtClean="0">
                <a:solidFill>
                  <a:srgbClr val="002060"/>
                </a:solidFill>
              </a:rPr>
              <a:t>з</a:t>
            </a:r>
            <a:r>
              <a:rPr lang="ru-RU" b="1" dirty="0" smtClean="0">
                <a:solidFill>
                  <a:srgbClr val="002060"/>
                </a:solidFill>
              </a:rPr>
              <a:t> </a:t>
            </a:r>
            <a:r>
              <a:rPr lang="ru-RU" b="1" dirty="0" err="1" smtClean="0">
                <a:solidFill>
                  <a:srgbClr val="002060"/>
                </a:solidFill>
              </a:rPr>
              <a:t>Пісі</a:t>
            </a:r>
            <a:r>
              <a:rPr lang="ru-RU" b="1" dirty="0" smtClean="0">
                <a:solidFill>
                  <a:srgbClr val="002060"/>
                </a:solidFill>
              </a:rPr>
              <a:t> .</a:t>
            </a:r>
            <a:r>
              <a:rPr lang="ru-RU" b="1" dirty="0" err="1" smtClean="0">
                <a:solidFill>
                  <a:srgbClr val="002060"/>
                </a:solidFill>
              </a:rPr>
              <a:t>Переможцями</a:t>
            </a:r>
            <a:r>
              <a:rPr lang="ru-RU" b="1" dirty="0" smtClean="0">
                <a:solidFill>
                  <a:srgbClr val="002060"/>
                </a:solidFill>
              </a:rPr>
              <a:t> </a:t>
            </a:r>
            <a:r>
              <a:rPr lang="ru-RU" b="1" dirty="0" err="1" smtClean="0">
                <a:solidFill>
                  <a:srgbClr val="002060"/>
                </a:solidFill>
              </a:rPr>
              <a:t>змагань</a:t>
            </a:r>
            <a:r>
              <a:rPr lang="ru-RU" b="1" dirty="0" smtClean="0">
                <a:solidFill>
                  <a:srgbClr val="002060"/>
                </a:solidFill>
              </a:rPr>
              <a:t> </a:t>
            </a:r>
            <a:r>
              <a:rPr lang="ru-RU" b="1" dirty="0" err="1" smtClean="0">
                <a:solidFill>
                  <a:srgbClr val="002060"/>
                </a:solidFill>
              </a:rPr>
              <a:t>захоплювалися</a:t>
            </a:r>
            <a:r>
              <a:rPr lang="ru-RU" b="1" dirty="0" smtClean="0">
                <a:solidFill>
                  <a:srgbClr val="002060"/>
                </a:solidFill>
              </a:rPr>
              <a:t> и </a:t>
            </a:r>
            <a:r>
              <a:rPr lang="ru-RU" b="1" dirty="0" err="1" smtClean="0">
                <a:solidFill>
                  <a:srgbClr val="002060"/>
                </a:solidFill>
              </a:rPr>
              <a:t>увічнювалі</a:t>
            </a:r>
            <a:r>
              <a:rPr lang="ru-RU" b="1" dirty="0" smtClean="0">
                <a:solidFill>
                  <a:srgbClr val="002060"/>
                </a:solidFill>
              </a:rPr>
              <a:t> </a:t>
            </a:r>
            <a:r>
              <a:rPr lang="ru-RU" b="1" dirty="0" err="1" smtClean="0">
                <a:solidFill>
                  <a:srgbClr val="002060"/>
                </a:solidFill>
              </a:rPr>
              <a:t>їх</a:t>
            </a:r>
            <a:r>
              <a:rPr lang="ru-RU" b="1" dirty="0" smtClean="0">
                <a:solidFill>
                  <a:srgbClr val="002060"/>
                </a:solidFill>
              </a:rPr>
              <a:t> у </a:t>
            </a:r>
            <a:r>
              <a:rPr lang="ru-RU" b="1" dirty="0" err="1" smtClean="0">
                <a:solidFill>
                  <a:srgbClr val="002060"/>
                </a:solidFill>
              </a:rPr>
              <a:t>Віршах</a:t>
            </a:r>
            <a:r>
              <a:rPr lang="ru-RU" b="1" dirty="0" smtClean="0">
                <a:solidFill>
                  <a:srgbClr val="002060"/>
                </a:solidFill>
              </a:rPr>
              <a:t> и статуях . </a:t>
            </a:r>
            <a:r>
              <a:rPr lang="ru-RU" b="1" dirty="0" err="1" smtClean="0">
                <a:solidFill>
                  <a:srgbClr val="002060"/>
                </a:solidFill>
              </a:rPr>
              <a:t>Ігри</a:t>
            </a:r>
            <a:r>
              <a:rPr lang="ru-RU" b="1" dirty="0" smtClean="0">
                <a:solidFill>
                  <a:srgbClr val="002060"/>
                </a:solidFill>
              </a:rPr>
              <a:t> </a:t>
            </a:r>
            <a:r>
              <a:rPr lang="ru-RU" b="1" dirty="0" err="1" smtClean="0">
                <a:solidFill>
                  <a:srgbClr val="002060"/>
                </a:solidFill>
              </a:rPr>
              <a:t>проводилися</a:t>
            </a:r>
            <a:r>
              <a:rPr lang="ru-RU" b="1" dirty="0" smtClean="0">
                <a:solidFill>
                  <a:srgbClr val="002060"/>
                </a:solidFill>
              </a:rPr>
              <a:t> </a:t>
            </a:r>
            <a:r>
              <a:rPr lang="ru-RU" b="1" dirty="0" err="1" smtClean="0">
                <a:solidFill>
                  <a:srgbClr val="002060"/>
                </a:solidFill>
              </a:rPr>
              <a:t>кожні</a:t>
            </a:r>
            <a:r>
              <a:rPr lang="ru-RU" b="1" dirty="0" smtClean="0">
                <a:solidFill>
                  <a:srgbClr val="002060"/>
                </a:solidFill>
              </a:rPr>
              <a:t> </a:t>
            </a:r>
            <a:r>
              <a:rPr lang="ru-RU" b="1" dirty="0" err="1" smtClean="0">
                <a:solidFill>
                  <a:srgbClr val="002060"/>
                </a:solidFill>
              </a:rPr>
              <a:t>Чотири</a:t>
            </a:r>
            <a:r>
              <a:rPr lang="ru-RU" b="1" dirty="0" smtClean="0">
                <a:solidFill>
                  <a:srgbClr val="002060"/>
                </a:solidFill>
              </a:rPr>
              <a:t> роки , и </a:t>
            </a:r>
            <a:r>
              <a:rPr lang="ru-RU" b="1" dirty="0" err="1" smtClean="0">
                <a:solidFill>
                  <a:srgbClr val="002060"/>
                </a:solidFill>
              </a:rPr>
              <a:t>цей</a:t>
            </a:r>
            <a:r>
              <a:rPr lang="ru-RU" b="1" dirty="0" smtClean="0">
                <a:solidFill>
                  <a:srgbClr val="002060"/>
                </a:solidFill>
              </a:rPr>
              <a:t> </a:t>
            </a:r>
            <a:r>
              <a:rPr lang="ru-RU" b="1" dirty="0" err="1" smtClean="0">
                <a:solidFill>
                  <a:srgbClr val="002060"/>
                </a:solidFill>
              </a:rPr>
              <a:t>період</a:t>
            </a:r>
            <a:r>
              <a:rPr lang="ru-RU" b="1" dirty="0" smtClean="0">
                <a:solidFill>
                  <a:srgbClr val="002060"/>
                </a:solidFill>
              </a:rPr>
              <a:t> , </a:t>
            </a:r>
            <a:r>
              <a:rPr lang="ru-RU" b="1" dirty="0" err="1" smtClean="0">
                <a:solidFill>
                  <a:srgbClr val="002060"/>
                </a:solidFill>
              </a:rPr>
              <a:t>відомій</a:t>
            </a:r>
            <a:r>
              <a:rPr lang="ru-RU" b="1" dirty="0" smtClean="0">
                <a:solidFill>
                  <a:srgbClr val="002060"/>
                </a:solidFill>
              </a:rPr>
              <a:t> як </a:t>
            </a:r>
            <a:r>
              <a:rPr lang="ru-RU" b="1" dirty="0" err="1" smtClean="0">
                <a:solidFill>
                  <a:srgbClr val="002060"/>
                </a:solidFill>
              </a:rPr>
              <a:t>Олімпіада</a:t>
            </a:r>
            <a:r>
              <a:rPr lang="ru-RU" b="1" dirty="0" smtClean="0">
                <a:solidFill>
                  <a:srgbClr val="002060"/>
                </a:solidFill>
              </a:rPr>
              <a:t> , греки </a:t>
            </a:r>
            <a:r>
              <a:rPr lang="ru-RU" b="1" dirty="0" err="1" smtClean="0">
                <a:solidFill>
                  <a:srgbClr val="002060"/>
                </a:solidFill>
              </a:rPr>
              <a:t>використовували</a:t>
            </a:r>
            <a:r>
              <a:rPr lang="ru-RU" b="1" dirty="0" smtClean="0">
                <a:solidFill>
                  <a:srgbClr val="002060"/>
                </a:solidFill>
              </a:rPr>
              <a:t> як одну </a:t>
            </a:r>
            <a:r>
              <a:rPr lang="ru-RU" b="1" dirty="0" err="1" smtClean="0">
                <a:solidFill>
                  <a:srgbClr val="002060"/>
                </a:solidFill>
              </a:rPr>
              <a:t>з</a:t>
            </a:r>
            <a:r>
              <a:rPr lang="ru-RU" b="1" dirty="0" smtClean="0">
                <a:solidFill>
                  <a:srgbClr val="002060"/>
                </a:solidFill>
              </a:rPr>
              <a:t> </a:t>
            </a:r>
            <a:r>
              <a:rPr lang="ru-RU" b="1" dirty="0" err="1" smtClean="0">
                <a:solidFill>
                  <a:srgbClr val="002060"/>
                </a:solidFill>
              </a:rPr>
              <a:t>одиниць</a:t>
            </a:r>
            <a:r>
              <a:rPr lang="ru-RU" b="1" dirty="0" smtClean="0">
                <a:solidFill>
                  <a:srgbClr val="002060"/>
                </a:solidFill>
              </a:rPr>
              <a:t> </a:t>
            </a:r>
            <a:r>
              <a:rPr lang="ru-RU" b="1" dirty="0" err="1" smtClean="0">
                <a:solidFill>
                  <a:srgbClr val="002060"/>
                </a:solidFill>
              </a:rPr>
              <a:t>виміру</a:t>
            </a:r>
            <a:r>
              <a:rPr lang="ru-RU" b="1" dirty="0" smtClean="0">
                <a:solidFill>
                  <a:srgbClr val="002060"/>
                </a:solidFill>
              </a:rPr>
              <a:t> </a:t>
            </a:r>
            <a:r>
              <a:rPr lang="ru-RU" b="1" dirty="0" err="1" smtClean="0">
                <a:solidFill>
                  <a:srgbClr val="002060"/>
                </a:solidFill>
              </a:rPr>
              <a:t>години</a:t>
            </a:r>
            <a:r>
              <a:rPr lang="ru-RU" b="1" dirty="0" smtClean="0">
                <a:solidFill>
                  <a:srgbClr val="002060"/>
                </a:solidFill>
              </a:rPr>
              <a:t>. </a:t>
            </a:r>
            <a:r>
              <a:rPr lang="ru-RU" b="1" dirty="0" err="1" smtClean="0">
                <a:solidFill>
                  <a:srgbClr val="002060"/>
                </a:solidFill>
              </a:rPr>
              <a:t>Ігри</a:t>
            </a:r>
            <a:r>
              <a:rPr lang="ru-RU" b="1" dirty="0" smtClean="0">
                <a:solidFill>
                  <a:srgbClr val="002060"/>
                </a:solidFill>
              </a:rPr>
              <a:t> </a:t>
            </a:r>
            <a:r>
              <a:rPr lang="ru-RU" b="1" dirty="0" err="1" smtClean="0">
                <a:solidFill>
                  <a:srgbClr val="002060"/>
                </a:solidFill>
              </a:rPr>
              <a:t>були</a:t>
            </a:r>
            <a:r>
              <a:rPr lang="ru-RU" b="1" dirty="0" smtClean="0">
                <a:solidFill>
                  <a:srgbClr val="002060"/>
                </a:solidFill>
              </a:rPr>
              <a:t> </a:t>
            </a:r>
            <a:r>
              <a:rPr lang="ru-RU" b="1" dirty="0" err="1" smtClean="0">
                <a:solidFill>
                  <a:srgbClr val="002060"/>
                </a:solidFill>
              </a:rPr>
              <a:t>частинами</a:t>
            </a:r>
            <a:r>
              <a:rPr lang="ru-RU" b="1" dirty="0" smtClean="0">
                <a:solidFill>
                  <a:srgbClr val="002060"/>
                </a:solidFill>
              </a:rPr>
              <a:t> циклу , </a:t>
            </a:r>
            <a:r>
              <a:rPr lang="ru-RU" b="1" dirty="0" err="1" smtClean="0">
                <a:solidFill>
                  <a:srgbClr val="002060"/>
                </a:solidFill>
              </a:rPr>
              <a:t>відомого</a:t>
            </a:r>
            <a:r>
              <a:rPr lang="ru-RU" b="1" dirty="0" smtClean="0">
                <a:solidFill>
                  <a:srgbClr val="002060"/>
                </a:solidFill>
              </a:rPr>
              <a:t> як </a:t>
            </a:r>
            <a:r>
              <a:rPr lang="ru-RU" b="1" dirty="0" err="1" smtClean="0">
                <a:solidFill>
                  <a:srgbClr val="002060"/>
                </a:solidFill>
              </a:rPr>
              <a:t>Панеллінські</a:t>
            </a:r>
            <a:r>
              <a:rPr lang="ru-RU" b="1" dirty="0" smtClean="0">
                <a:solidFill>
                  <a:srgbClr val="002060"/>
                </a:solidFill>
              </a:rPr>
              <a:t> </a:t>
            </a:r>
            <a:r>
              <a:rPr lang="ru-RU" b="1" dirty="0" err="1" smtClean="0">
                <a:solidFill>
                  <a:srgbClr val="002060"/>
                </a:solidFill>
              </a:rPr>
              <a:t>ігри</a:t>
            </a:r>
            <a:r>
              <a:rPr lang="ru-RU" b="1" dirty="0" smtClean="0">
                <a:solidFill>
                  <a:srgbClr val="002060"/>
                </a:solidFill>
              </a:rPr>
              <a:t> , в </a:t>
            </a:r>
            <a:r>
              <a:rPr lang="ru-RU" b="1" dirty="0" err="1" smtClean="0">
                <a:solidFill>
                  <a:srgbClr val="002060"/>
                </a:solidFill>
              </a:rPr>
              <a:t>які</a:t>
            </a:r>
            <a:r>
              <a:rPr lang="ru-RU" b="1" dirty="0" smtClean="0">
                <a:solidFill>
                  <a:srgbClr val="002060"/>
                </a:solidFill>
              </a:rPr>
              <a:t> входили </a:t>
            </a:r>
            <a:r>
              <a:rPr lang="ru-RU" b="1" dirty="0" err="1" smtClean="0">
                <a:solidFill>
                  <a:srgbClr val="002060"/>
                </a:solidFill>
              </a:rPr>
              <a:t>Піфійські</a:t>
            </a:r>
            <a:r>
              <a:rPr lang="ru-RU" b="1" dirty="0" smtClean="0">
                <a:solidFill>
                  <a:srgbClr val="002060"/>
                </a:solidFill>
              </a:rPr>
              <a:t> </a:t>
            </a:r>
            <a:r>
              <a:rPr lang="ru-RU" b="1" dirty="0" err="1" smtClean="0">
                <a:solidFill>
                  <a:srgbClr val="002060"/>
                </a:solidFill>
              </a:rPr>
              <a:t>ігри</a:t>
            </a:r>
            <a:r>
              <a:rPr lang="ru-RU" b="1" dirty="0" smtClean="0">
                <a:solidFill>
                  <a:srgbClr val="002060"/>
                </a:solidFill>
              </a:rPr>
              <a:t> , </a:t>
            </a:r>
            <a:r>
              <a:rPr lang="ru-RU" b="1" dirty="0" err="1" smtClean="0">
                <a:solidFill>
                  <a:srgbClr val="002060"/>
                </a:solidFill>
              </a:rPr>
              <a:t>Немейські</a:t>
            </a:r>
            <a:r>
              <a:rPr lang="ru-RU" b="1" dirty="0" smtClean="0">
                <a:solidFill>
                  <a:srgbClr val="002060"/>
                </a:solidFill>
              </a:rPr>
              <a:t> </a:t>
            </a:r>
            <a:r>
              <a:rPr lang="ru-RU" b="1" dirty="0" err="1" smtClean="0">
                <a:solidFill>
                  <a:srgbClr val="002060"/>
                </a:solidFill>
              </a:rPr>
              <a:t>ігри</a:t>
            </a:r>
            <a:r>
              <a:rPr lang="ru-RU" b="1" dirty="0" smtClean="0">
                <a:solidFill>
                  <a:srgbClr val="002060"/>
                </a:solidFill>
              </a:rPr>
              <a:t> , и </a:t>
            </a:r>
            <a:r>
              <a:rPr lang="ru-RU" b="1" dirty="0" err="1" smtClean="0">
                <a:solidFill>
                  <a:srgbClr val="002060"/>
                </a:solidFill>
              </a:rPr>
              <a:t>Істмійські</a:t>
            </a:r>
            <a:r>
              <a:rPr lang="ru-RU" b="1" dirty="0" smtClean="0">
                <a:solidFill>
                  <a:srgbClr val="002060"/>
                </a:solidFill>
              </a:rPr>
              <a:t> </a:t>
            </a:r>
            <a:r>
              <a:rPr lang="ru-RU" b="1" dirty="0" err="1" smtClean="0">
                <a:solidFill>
                  <a:srgbClr val="002060"/>
                </a:solidFill>
              </a:rPr>
              <a:t>ігри</a:t>
            </a:r>
            <a:r>
              <a:rPr lang="ru-RU" b="1" dirty="0" smtClean="0">
                <a:solidFill>
                  <a:srgbClr val="002060"/>
                </a:solidFill>
              </a:rPr>
              <a:t> .</a:t>
            </a:r>
            <a:endParaRPr lang="ru-RU" b="1" dirty="0">
              <a:solidFill>
                <a:srgbClr val="002060"/>
              </a:solidFill>
            </a:endParaRPr>
          </a:p>
        </p:txBody>
      </p:sp>
      <p:pic>
        <p:nvPicPr>
          <p:cNvPr id="4" name="Рисунок 3" descr="0004-005-Lish-k-kontsu-KHIX-veka-sportivnye-sorevnovanija-vernulis-vnov.jpg"/>
          <p:cNvPicPr>
            <a:picLocks noChangeAspect="1"/>
          </p:cNvPicPr>
          <p:nvPr/>
        </p:nvPicPr>
        <p:blipFill>
          <a:blip r:embed="rId2" cstate="print"/>
          <a:stretch>
            <a:fillRect/>
          </a:stretch>
        </p:blipFill>
        <p:spPr>
          <a:xfrm>
            <a:off x="142844" y="3162196"/>
            <a:ext cx="8001024" cy="3695804"/>
          </a:xfrm>
          <a:prstGeom prst="rect">
            <a:avLst/>
          </a:prstGeom>
          <a:ln>
            <a:noFill/>
          </a:ln>
          <a:effectLst>
            <a:softEdge rad="112500"/>
          </a:effectLst>
        </p:spPr>
      </p:pic>
    </p:spTree>
  </p:cSld>
  <p:clrMapOvr>
    <a:masterClrMapping/>
  </p:clrMapOvr>
  <p:transition advTm="27016">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500034" y="142852"/>
            <a:ext cx="7215238" cy="2857520"/>
          </a:xfrm>
        </p:spPr>
        <p:txBody>
          <a:bodyPr>
            <a:normAutofit fontScale="85000" lnSpcReduction="20000"/>
          </a:bodyPr>
          <a:lstStyle/>
          <a:p>
            <a:pPr algn="just"/>
            <a:r>
              <a:rPr lang="ru-RU" b="1" dirty="0" err="1" smtClean="0">
                <a:solidFill>
                  <a:srgbClr val="002060"/>
                </a:solidFill>
              </a:rPr>
              <a:t>Першою</a:t>
            </a:r>
            <a:r>
              <a:rPr lang="ru-RU" b="1" dirty="0" smtClean="0">
                <a:solidFill>
                  <a:srgbClr val="002060"/>
                </a:solidFill>
              </a:rPr>
              <a:t> </a:t>
            </a:r>
            <a:r>
              <a:rPr lang="ru-RU" b="1" dirty="0" err="1" smtClean="0">
                <a:solidFill>
                  <a:srgbClr val="002060"/>
                </a:solidFill>
              </a:rPr>
              <a:t>вагомою</a:t>
            </a:r>
            <a:r>
              <a:rPr lang="ru-RU" b="1" dirty="0" smtClean="0">
                <a:solidFill>
                  <a:srgbClr val="002060"/>
                </a:solidFill>
              </a:rPr>
              <a:t> </a:t>
            </a:r>
            <a:r>
              <a:rPr lang="ru-RU" b="1" dirty="0" err="1" smtClean="0">
                <a:solidFill>
                  <a:srgbClr val="002060"/>
                </a:solidFill>
              </a:rPr>
              <a:t>спробою</a:t>
            </a:r>
            <a:r>
              <a:rPr lang="ru-RU" b="1" dirty="0" smtClean="0">
                <a:solidFill>
                  <a:srgbClr val="002060"/>
                </a:solidFill>
              </a:rPr>
              <a:t> </a:t>
            </a:r>
            <a:r>
              <a:rPr lang="ru-RU" b="1" dirty="0" err="1" smtClean="0">
                <a:solidFill>
                  <a:srgbClr val="002060"/>
                </a:solidFill>
              </a:rPr>
              <a:t>наслідування</a:t>
            </a:r>
            <a:r>
              <a:rPr lang="ru-RU" b="1" dirty="0" smtClean="0">
                <a:solidFill>
                  <a:srgbClr val="002060"/>
                </a:solidFill>
              </a:rPr>
              <a:t> </a:t>
            </a:r>
            <a:r>
              <a:rPr lang="ru-RU" b="1" dirty="0" err="1" smtClean="0">
                <a:solidFill>
                  <a:srgbClr val="002060"/>
                </a:solidFill>
              </a:rPr>
              <a:t>Олімпійських</a:t>
            </a:r>
            <a:r>
              <a:rPr lang="ru-RU" b="1" dirty="0" smtClean="0">
                <a:solidFill>
                  <a:srgbClr val="002060"/>
                </a:solidFill>
              </a:rPr>
              <a:t> </a:t>
            </a:r>
            <a:r>
              <a:rPr lang="ru-RU" b="1" dirty="0" err="1" smtClean="0">
                <a:solidFill>
                  <a:srgbClr val="002060"/>
                </a:solidFill>
              </a:rPr>
              <a:t>ігор</a:t>
            </a:r>
            <a:r>
              <a:rPr lang="ru-RU" b="1" dirty="0" smtClean="0">
                <a:solidFill>
                  <a:srgbClr val="002060"/>
                </a:solidFill>
              </a:rPr>
              <a:t> </a:t>
            </a:r>
            <a:r>
              <a:rPr lang="ru-RU" b="1" dirty="0" err="1" smtClean="0">
                <a:solidFill>
                  <a:srgbClr val="002060"/>
                </a:solidFill>
              </a:rPr>
              <a:t>античності</a:t>
            </a:r>
            <a:r>
              <a:rPr lang="ru-RU" b="1" dirty="0" smtClean="0">
                <a:solidFill>
                  <a:srgbClr val="002060"/>
                </a:solidFill>
              </a:rPr>
              <a:t> </a:t>
            </a:r>
            <a:r>
              <a:rPr lang="ru-RU" b="1" dirty="0" err="1" smtClean="0">
                <a:solidFill>
                  <a:srgbClr val="002060"/>
                </a:solidFill>
              </a:rPr>
              <a:t>була</a:t>
            </a:r>
            <a:r>
              <a:rPr lang="ru-RU" b="1" dirty="0" smtClean="0">
                <a:solidFill>
                  <a:srgbClr val="002060"/>
                </a:solidFill>
              </a:rPr>
              <a:t> </a:t>
            </a:r>
            <a:r>
              <a:rPr lang="en-US" b="1" dirty="0" err="1" smtClean="0">
                <a:solidFill>
                  <a:srgbClr val="002060"/>
                </a:solidFill>
              </a:rPr>
              <a:t>L'Olympiade</a:t>
            </a:r>
            <a:r>
              <a:rPr lang="en-US" b="1" dirty="0" smtClean="0">
                <a:solidFill>
                  <a:srgbClr val="002060"/>
                </a:solidFill>
              </a:rPr>
              <a:t> de la </a:t>
            </a:r>
            <a:r>
              <a:rPr lang="en-US" b="1" dirty="0" err="1" smtClean="0">
                <a:solidFill>
                  <a:srgbClr val="002060"/>
                </a:solidFill>
              </a:rPr>
              <a:t>République</a:t>
            </a:r>
            <a:r>
              <a:rPr lang="en-US" b="1" dirty="0" smtClean="0">
                <a:solidFill>
                  <a:srgbClr val="002060"/>
                </a:solidFill>
              </a:rPr>
              <a:t>, </a:t>
            </a:r>
            <a:r>
              <a:rPr lang="ru-RU" b="1" dirty="0" err="1" smtClean="0">
                <a:solidFill>
                  <a:srgbClr val="002060"/>
                </a:solidFill>
              </a:rPr>
              <a:t>національний</a:t>
            </a:r>
            <a:r>
              <a:rPr lang="ru-RU" b="1" dirty="0" smtClean="0">
                <a:solidFill>
                  <a:srgbClr val="002060"/>
                </a:solidFill>
              </a:rPr>
              <a:t> </a:t>
            </a:r>
            <a:r>
              <a:rPr lang="ru-RU" b="1" dirty="0" err="1" smtClean="0">
                <a:solidFill>
                  <a:srgbClr val="002060"/>
                </a:solidFill>
              </a:rPr>
              <a:t>олімпійський</a:t>
            </a:r>
            <a:r>
              <a:rPr lang="ru-RU" b="1" dirty="0" smtClean="0">
                <a:solidFill>
                  <a:srgbClr val="002060"/>
                </a:solidFill>
              </a:rPr>
              <a:t> фестиваль, </a:t>
            </a:r>
            <a:r>
              <a:rPr lang="ru-RU" b="1" dirty="0" err="1" smtClean="0">
                <a:solidFill>
                  <a:srgbClr val="002060"/>
                </a:solidFill>
              </a:rPr>
              <a:t>який</a:t>
            </a:r>
            <a:r>
              <a:rPr lang="ru-RU" b="1" dirty="0" smtClean="0">
                <a:solidFill>
                  <a:srgbClr val="002060"/>
                </a:solidFill>
              </a:rPr>
              <a:t> </a:t>
            </a:r>
            <a:r>
              <a:rPr lang="ru-RU" b="1" dirty="0" err="1" smtClean="0">
                <a:solidFill>
                  <a:srgbClr val="002060"/>
                </a:solidFill>
              </a:rPr>
              <a:t>проводився</a:t>
            </a:r>
            <a:r>
              <a:rPr lang="ru-RU" b="1" dirty="0" smtClean="0">
                <a:solidFill>
                  <a:srgbClr val="002060"/>
                </a:solidFill>
              </a:rPr>
              <a:t> </a:t>
            </a:r>
            <a:r>
              <a:rPr lang="ru-RU" b="1" dirty="0" err="1" smtClean="0">
                <a:solidFill>
                  <a:srgbClr val="002060"/>
                </a:solidFill>
              </a:rPr>
              <a:t>щорічно</a:t>
            </a:r>
            <a:r>
              <a:rPr lang="ru-RU" b="1" dirty="0" smtClean="0">
                <a:solidFill>
                  <a:srgbClr val="002060"/>
                </a:solidFill>
              </a:rPr>
              <a:t> </a:t>
            </a:r>
            <a:r>
              <a:rPr lang="ru-RU" b="1" dirty="0" err="1" smtClean="0">
                <a:solidFill>
                  <a:srgbClr val="002060"/>
                </a:solidFill>
              </a:rPr>
              <a:t>з</a:t>
            </a:r>
            <a:r>
              <a:rPr lang="ru-RU" b="1" dirty="0" smtClean="0">
                <a:solidFill>
                  <a:srgbClr val="002060"/>
                </a:solidFill>
              </a:rPr>
              <a:t> 1796 по 1798 </a:t>
            </a:r>
            <a:r>
              <a:rPr lang="ru-RU" b="1" dirty="0" err="1" smtClean="0">
                <a:solidFill>
                  <a:srgbClr val="002060"/>
                </a:solidFill>
              </a:rPr>
              <a:t>рік</a:t>
            </a:r>
            <a:r>
              <a:rPr lang="ru-RU" b="1" dirty="0" smtClean="0">
                <a:solidFill>
                  <a:srgbClr val="002060"/>
                </a:solidFill>
              </a:rPr>
              <a:t> у </a:t>
            </a:r>
            <a:r>
              <a:rPr lang="ru-RU" b="1" dirty="0" err="1" smtClean="0">
                <a:solidFill>
                  <a:srgbClr val="002060"/>
                </a:solidFill>
              </a:rPr>
              <a:t>революційній</a:t>
            </a:r>
            <a:r>
              <a:rPr lang="ru-RU" b="1" dirty="0" smtClean="0">
                <a:solidFill>
                  <a:srgbClr val="002060"/>
                </a:solidFill>
              </a:rPr>
              <a:t> </a:t>
            </a:r>
            <a:r>
              <a:rPr lang="ru-RU" b="1" dirty="0" err="1" smtClean="0">
                <a:solidFill>
                  <a:srgbClr val="002060"/>
                </a:solidFill>
              </a:rPr>
              <a:t>Франції.Конкурс</a:t>
            </a:r>
            <a:r>
              <a:rPr lang="ru-RU" b="1" dirty="0" smtClean="0">
                <a:solidFill>
                  <a:srgbClr val="002060"/>
                </a:solidFill>
              </a:rPr>
              <a:t> включав в себе </a:t>
            </a:r>
            <a:r>
              <a:rPr lang="ru-RU" b="1" dirty="0" err="1" smtClean="0">
                <a:solidFill>
                  <a:srgbClr val="002060"/>
                </a:solidFill>
              </a:rPr>
              <a:t>декілька</a:t>
            </a:r>
            <a:r>
              <a:rPr lang="ru-RU" b="1" dirty="0" smtClean="0">
                <a:solidFill>
                  <a:srgbClr val="002060"/>
                </a:solidFill>
              </a:rPr>
              <a:t> </a:t>
            </a:r>
            <a:r>
              <a:rPr lang="ru-RU" b="1" dirty="0" err="1" smtClean="0">
                <a:solidFill>
                  <a:srgbClr val="002060"/>
                </a:solidFill>
              </a:rPr>
              <a:t>дисциплін</a:t>
            </a:r>
            <a:r>
              <a:rPr lang="ru-RU" b="1" dirty="0" smtClean="0">
                <a:solidFill>
                  <a:srgbClr val="002060"/>
                </a:solidFill>
              </a:rPr>
              <a:t> </a:t>
            </a:r>
            <a:r>
              <a:rPr lang="ru-RU" b="1" dirty="0" err="1" smtClean="0">
                <a:solidFill>
                  <a:srgbClr val="002060"/>
                </a:solidFill>
              </a:rPr>
              <a:t>з</a:t>
            </a:r>
            <a:r>
              <a:rPr lang="ru-RU" b="1" dirty="0" smtClean="0">
                <a:solidFill>
                  <a:srgbClr val="002060"/>
                </a:solidFill>
              </a:rPr>
              <a:t> </a:t>
            </a:r>
            <a:r>
              <a:rPr lang="ru-RU" b="1" dirty="0" err="1" smtClean="0">
                <a:solidFill>
                  <a:srgbClr val="002060"/>
                </a:solidFill>
              </a:rPr>
              <a:t>давньогрецьких</a:t>
            </a:r>
            <a:r>
              <a:rPr lang="ru-RU" b="1" dirty="0" smtClean="0">
                <a:solidFill>
                  <a:srgbClr val="002060"/>
                </a:solidFill>
              </a:rPr>
              <a:t> </a:t>
            </a:r>
            <a:r>
              <a:rPr lang="ru-RU" b="1" dirty="0" err="1" smtClean="0">
                <a:solidFill>
                  <a:srgbClr val="002060"/>
                </a:solidFill>
              </a:rPr>
              <a:t>Олімпійських</a:t>
            </a:r>
            <a:r>
              <a:rPr lang="ru-RU" b="1" dirty="0" smtClean="0">
                <a:solidFill>
                  <a:srgbClr val="002060"/>
                </a:solidFill>
              </a:rPr>
              <a:t> </a:t>
            </a:r>
            <a:r>
              <a:rPr lang="ru-RU" b="1" dirty="0" err="1" smtClean="0">
                <a:solidFill>
                  <a:srgbClr val="002060"/>
                </a:solidFill>
              </a:rPr>
              <a:t>ігор</a:t>
            </a:r>
            <a:r>
              <a:rPr lang="ru-RU" b="1" dirty="0" smtClean="0">
                <a:solidFill>
                  <a:srgbClr val="002060"/>
                </a:solidFill>
              </a:rPr>
              <a:t>. З </a:t>
            </a:r>
            <a:r>
              <a:rPr lang="ru-RU" b="1" dirty="0" err="1" smtClean="0">
                <a:solidFill>
                  <a:srgbClr val="002060"/>
                </a:solidFill>
              </a:rPr>
              <a:t>ігор</a:t>
            </a:r>
            <a:r>
              <a:rPr lang="ru-RU" b="1" dirty="0" smtClean="0">
                <a:solidFill>
                  <a:srgbClr val="002060"/>
                </a:solidFill>
              </a:rPr>
              <a:t> 1796 року </a:t>
            </a:r>
            <a:r>
              <a:rPr lang="ru-RU" b="1" dirty="0" err="1" smtClean="0">
                <a:solidFill>
                  <a:srgbClr val="002060"/>
                </a:solidFill>
              </a:rPr>
              <a:t>почалося</a:t>
            </a:r>
            <a:r>
              <a:rPr lang="ru-RU" b="1" dirty="0" smtClean="0">
                <a:solidFill>
                  <a:srgbClr val="002060"/>
                </a:solidFill>
              </a:rPr>
              <a:t> </a:t>
            </a:r>
            <a:r>
              <a:rPr lang="ru-RU" b="1" dirty="0" err="1" smtClean="0">
                <a:solidFill>
                  <a:srgbClr val="002060"/>
                </a:solidFill>
              </a:rPr>
              <a:t>введення</a:t>
            </a:r>
            <a:r>
              <a:rPr lang="ru-RU" b="1" dirty="0" smtClean="0">
                <a:solidFill>
                  <a:srgbClr val="002060"/>
                </a:solidFill>
              </a:rPr>
              <a:t> </a:t>
            </a:r>
            <a:r>
              <a:rPr lang="ru-RU" b="1" dirty="0" err="1" smtClean="0">
                <a:solidFill>
                  <a:srgbClr val="002060"/>
                </a:solidFill>
              </a:rPr>
              <a:t>метричної</a:t>
            </a:r>
            <a:r>
              <a:rPr lang="ru-RU" b="1" dirty="0" smtClean="0">
                <a:solidFill>
                  <a:srgbClr val="002060"/>
                </a:solidFill>
              </a:rPr>
              <a:t> </a:t>
            </a:r>
            <a:r>
              <a:rPr lang="ru-RU" b="1" dirty="0" err="1" smtClean="0">
                <a:solidFill>
                  <a:srgbClr val="002060"/>
                </a:solidFill>
              </a:rPr>
              <a:t>системи</a:t>
            </a:r>
            <a:r>
              <a:rPr lang="ru-RU" b="1" dirty="0" smtClean="0">
                <a:solidFill>
                  <a:srgbClr val="002060"/>
                </a:solidFill>
              </a:rPr>
              <a:t> в </a:t>
            </a:r>
            <a:r>
              <a:rPr lang="ru-RU" b="1" dirty="0" err="1" smtClean="0">
                <a:solidFill>
                  <a:srgbClr val="002060"/>
                </a:solidFill>
              </a:rPr>
              <a:t>спорті</a:t>
            </a:r>
            <a:r>
              <a:rPr lang="ru-RU" b="1" dirty="0" smtClean="0">
                <a:solidFill>
                  <a:srgbClr val="002060"/>
                </a:solidFill>
              </a:rPr>
              <a:t>.</a:t>
            </a:r>
          </a:p>
          <a:p>
            <a:pPr algn="just"/>
            <a:r>
              <a:rPr lang="ru-RU" b="1" dirty="0" smtClean="0">
                <a:solidFill>
                  <a:srgbClr val="002060"/>
                </a:solidFill>
              </a:rPr>
              <a:t>У 1850 </a:t>
            </a:r>
            <a:r>
              <a:rPr lang="ru-RU" b="1" dirty="0" err="1" smtClean="0">
                <a:solidFill>
                  <a:srgbClr val="002060"/>
                </a:solidFill>
              </a:rPr>
              <a:t>році</a:t>
            </a:r>
            <a:r>
              <a:rPr lang="ru-RU" b="1" dirty="0" smtClean="0">
                <a:solidFill>
                  <a:srgbClr val="002060"/>
                </a:solidFill>
              </a:rPr>
              <a:t> доктор </a:t>
            </a:r>
            <a:r>
              <a:rPr lang="ru-RU" b="1" dirty="0" err="1" smtClean="0">
                <a:solidFill>
                  <a:srgbClr val="002060"/>
                </a:solidFill>
              </a:rPr>
              <a:t>Вільям</a:t>
            </a:r>
            <a:r>
              <a:rPr lang="ru-RU" b="1" dirty="0" smtClean="0">
                <a:solidFill>
                  <a:srgbClr val="002060"/>
                </a:solidFill>
              </a:rPr>
              <a:t> </a:t>
            </a:r>
            <a:r>
              <a:rPr lang="ru-RU" b="1" dirty="0" err="1" smtClean="0">
                <a:solidFill>
                  <a:srgbClr val="002060"/>
                </a:solidFill>
              </a:rPr>
              <a:t>Пенні</a:t>
            </a:r>
            <a:r>
              <a:rPr lang="ru-RU" b="1" dirty="0" smtClean="0">
                <a:solidFill>
                  <a:srgbClr val="002060"/>
                </a:solidFill>
              </a:rPr>
              <a:t> Брукс </a:t>
            </a:r>
            <a:r>
              <a:rPr lang="ru-RU" b="1" dirty="0" err="1" smtClean="0">
                <a:solidFill>
                  <a:srgbClr val="002060"/>
                </a:solidFill>
              </a:rPr>
              <a:t>започаткував</a:t>
            </a:r>
            <a:r>
              <a:rPr lang="ru-RU" b="1" dirty="0" smtClean="0">
                <a:solidFill>
                  <a:srgbClr val="002060"/>
                </a:solidFill>
              </a:rPr>
              <a:t> </a:t>
            </a:r>
            <a:r>
              <a:rPr lang="ru-RU" b="1" dirty="0" err="1" smtClean="0">
                <a:solidFill>
                  <a:srgbClr val="002060"/>
                </a:solidFill>
              </a:rPr>
              <a:t>Олімпійський</a:t>
            </a:r>
            <a:r>
              <a:rPr lang="ru-RU" b="1" dirty="0" smtClean="0">
                <a:solidFill>
                  <a:srgbClr val="002060"/>
                </a:solidFill>
              </a:rPr>
              <a:t> </a:t>
            </a:r>
            <a:r>
              <a:rPr lang="ru-RU" b="1" dirty="0" err="1" smtClean="0">
                <a:solidFill>
                  <a:srgbClr val="002060"/>
                </a:solidFill>
              </a:rPr>
              <a:t>клас</a:t>
            </a:r>
            <a:r>
              <a:rPr lang="ru-RU" b="1" dirty="0" smtClean="0">
                <a:solidFill>
                  <a:srgbClr val="002060"/>
                </a:solidFill>
              </a:rPr>
              <a:t> у </a:t>
            </a:r>
            <a:r>
              <a:rPr lang="ru-RU" b="1" dirty="0" err="1" smtClean="0">
                <a:solidFill>
                  <a:srgbClr val="002060"/>
                </a:solidFill>
              </a:rPr>
              <a:t>Мач-Венлок</a:t>
            </a:r>
            <a:r>
              <a:rPr lang="ru-RU" b="1" dirty="0" smtClean="0">
                <a:solidFill>
                  <a:srgbClr val="002060"/>
                </a:solidFill>
              </a:rPr>
              <a:t>, Шропшир, </a:t>
            </a:r>
            <a:r>
              <a:rPr lang="ru-RU" b="1" dirty="0" err="1" smtClean="0">
                <a:solidFill>
                  <a:srgbClr val="002060"/>
                </a:solidFill>
              </a:rPr>
              <a:t>Англія</a:t>
            </a:r>
            <a:r>
              <a:rPr lang="ru-RU" b="1" dirty="0" smtClean="0">
                <a:solidFill>
                  <a:srgbClr val="002060"/>
                </a:solidFill>
              </a:rPr>
              <a:t>. У 1859 </a:t>
            </a:r>
            <a:r>
              <a:rPr lang="ru-RU" b="1" dirty="0" err="1" smtClean="0">
                <a:solidFill>
                  <a:srgbClr val="002060"/>
                </a:solidFill>
              </a:rPr>
              <a:t>році</a:t>
            </a:r>
            <a:r>
              <a:rPr lang="ru-RU" b="1" dirty="0" smtClean="0">
                <a:solidFill>
                  <a:srgbClr val="002060"/>
                </a:solidFill>
              </a:rPr>
              <a:t> доктор Брукс </a:t>
            </a:r>
            <a:r>
              <a:rPr lang="ru-RU" b="1" dirty="0" err="1" smtClean="0">
                <a:solidFill>
                  <a:srgbClr val="002060"/>
                </a:solidFill>
              </a:rPr>
              <a:t>змінив</a:t>
            </a:r>
            <a:r>
              <a:rPr lang="ru-RU" b="1" dirty="0" smtClean="0">
                <a:solidFill>
                  <a:srgbClr val="002060"/>
                </a:solidFill>
              </a:rPr>
              <a:t> </a:t>
            </a:r>
            <a:r>
              <a:rPr lang="ru-RU" b="1" dirty="0" err="1" smtClean="0">
                <a:solidFill>
                  <a:srgbClr val="002060"/>
                </a:solidFill>
              </a:rPr>
              <a:t>назву</a:t>
            </a:r>
            <a:r>
              <a:rPr lang="ru-RU" b="1" dirty="0" smtClean="0">
                <a:solidFill>
                  <a:srgbClr val="002060"/>
                </a:solidFill>
              </a:rPr>
              <a:t> на </a:t>
            </a:r>
            <a:r>
              <a:rPr lang="ru-RU" b="1" dirty="0" err="1" smtClean="0">
                <a:solidFill>
                  <a:srgbClr val="002060"/>
                </a:solidFill>
              </a:rPr>
              <a:t>Олімпійські</a:t>
            </a:r>
            <a:r>
              <a:rPr lang="ru-RU" b="1" dirty="0" smtClean="0">
                <a:solidFill>
                  <a:srgbClr val="002060"/>
                </a:solidFill>
              </a:rPr>
              <a:t> </a:t>
            </a:r>
            <a:r>
              <a:rPr lang="ru-RU" b="1" dirty="0" err="1" smtClean="0">
                <a:solidFill>
                  <a:srgbClr val="002060"/>
                </a:solidFill>
              </a:rPr>
              <a:t>Ігри</a:t>
            </a:r>
            <a:r>
              <a:rPr lang="ru-RU" b="1" dirty="0" smtClean="0">
                <a:solidFill>
                  <a:srgbClr val="002060"/>
                </a:solidFill>
              </a:rPr>
              <a:t> </a:t>
            </a:r>
            <a:r>
              <a:rPr lang="ru-RU" b="1" dirty="0" err="1" smtClean="0">
                <a:solidFill>
                  <a:srgbClr val="002060"/>
                </a:solidFill>
              </a:rPr>
              <a:t>Венлока</a:t>
            </a:r>
            <a:r>
              <a:rPr lang="ru-RU" b="1" dirty="0" smtClean="0">
                <a:solidFill>
                  <a:srgbClr val="002060"/>
                </a:solidFill>
              </a:rPr>
              <a:t>. </a:t>
            </a:r>
            <a:r>
              <a:rPr lang="ru-RU" b="1" dirty="0" err="1" smtClean="0">
                <a:solidFill>
                  <a:srgbClr val="002060"/>
                </a:solidFill>
              </a:rPr>
              <a:t>Це</a:t>
            </a:r>
            <a:r>
              <a:rPr lang="ru-RU" b="1" dirty="0" smtClean="0">
                <a:solidFill>
                  <a:srgbClr val="002060"/>
                </a:solidFill>
              </a:rPr>
              <a:t> </a:t>
            </a:r>
            <a:r>
              <a:rPr lang="ru-RU" b="1" dirty="0" err="1" smtClean="0">
                <a:solidFill>
                  <a:srgbClr val="002060"/>
                </a:solidFill>
              </a:rPr>
              <a:t>щорічне</a:t>
            </a:r>
            <a:r>
              <a:rPr lang="ru-RU" b="1" dirty="0" smtClean="0">
                <a:solidFill>
                  <a:srgbClr val="002060"/>
                </a:solidFill>
              </a:rPr>
              <a:t> </a:t>
            </a:r>
            <a:r>
              <a:rPr lang="ru-RU" b="1" dirty="0" err="1" smtClean="0">
                <a:solidFill>
                  <a:srgbClr val="002060"/>
                </a:solidFill>
              </a:rPr>
              <a:t>спортивне</a:t>
            </a:r>
            <a:r>
              <a:rPr lang="ru-RU" b="1" dirty="0" smtClean="0">
                <a:solidFill>
                  <a:srgbClr val="002060"/>
                </a:solidFill>
              </a:rPr>
              <a:t> свято </a:t>
            </a:r>
            <a:r>
              <a:rPr lang="ru-RU" b="1" dirty="0" err="1" smtClean="0">
                <a:solidFill>
                  <a:srgbClr val="002060"/>
                </a:solidFill>
              </a:rPr>
              <a:t>продовжується</a:t>
            </a:r>
            <a:r>
              <a:rPr lang="ru-RU" b="1" dirty="0" smtClean="0">
                <a:solidFill>
                  <a:srgbClr val="002060"/>
                </a:solidFill>
              </a:rPr>
              <a:t> до </a:t>
            </a:r>
            <a:r>
              <a:rPr lang="ru-RU" b="1" dirty="0" err="1" smtClean="0">
                <a:solidFill>
                  <a:srgbClr val="002060"/>
                </a:solidFill>
              </a:rPr>
              <a:t>сьогодні.Олімпійське</a:t>
            </a:r>
            <a:r>
              <a:rPr lang="ru-RU" b="1" dirty="0" smtClean="0">
                <a:solidFill>
                  <a:srgbClr val="002060"/>
                </a:solidFill>
              </a:rPr>
              <a:t> </a:t>
            </a:r>
            <a:r>
              <a:rPr lang="ru-RU" b="1" dirty="0" err="1" smtClean="0">
                <a:solidFill>
                  <a:srgbClr val="002060"/>
                </a:solidFill>
              </a:rPr>
              <a:t>Товариство</a:t>
            </a:r>
            <a:r>
              <a:rPr lang="ru-RU" b="1" dirty="0" smtClean="0">
                <a:solidFill>
                  <a:srgbClr val="002060"/>
                </a:solidFill>
              </a:rPr>
              <a:t> </a:t>
            </a:r>
            <a:r>
              <a:rPr lang="ru-RU" b="1" dirty="0" err="1" smtClean="0">
                <a:solidFill>
                  <a:srgbClr val="002060"/>
                </a:solidFill>
              </a:rPr>
              <a:t>Венлока</a:t>
            </a:r>
            <a:r>
              <a:rPr lang="ru-RU" b="1" dirty="0" smtClean="0">
                <a:solidFill>
                  <a:srgbClr val="002060"/>
                </a:solidFill>
              </a:rPr>
              <a:t> </a:t>
            </a:r>
            <a:r>
              <a:rPr lang="ru-RU" b="1" dirty="0" err="1" smtClean="0">
                <a:solidFill>
                  <a:srgbClr val="002060"/>
                </a:solidFill>
              </a:rPr>
              <a:t>було</a:t>
            </a:r>
            <a:r>
              <a:rPr lang="ru-RU" b="1" dirty="0" smtClean="0">
                <a:solidFill>
                  <a:srgbClr val="002060"/>
                </a:solidFill>
              </a:rPr>
              <a:t> </a:t>
            </a:r>
            <a:r>
              <a:rPr lang="ru-RU" b="1" dirty="0" err="1" smtClean="0">
                <a:solidFill>
                  <a:srgbClr val="002060"/>
                </a:solidFill>
              </a:rPr>
              <a:t>засноване</a:t>
            </a:r>
            <a:r>
              <a:rPr lang="ru-RU" b="1" dirty="0" smtClean="0">
                <a:solidFill>
                  <a:srgbClr val="002060"/>
                </a:solidFill>
              </a:rPr>
              <a:t> д-ром Бруксом 15 листопада 1860 року.</a:t>
            </a:r>
            <a:endParaRPr lang="ru-RU" b="1" dirty="0">
              <a:solidFill>
                <a:srgbClr val="002060"/>
              </a:solidFill>
            </a:endParaRPr>
          </a:p>
        </p:txBody>
      </p:sp>
      <p:pic>
        <p:nvPicPr>
          <p:cNvPr id="4" name="Рисунок 3" descr="ancient-olympic-games-0dcf-1.jpg"/>
          <p:cNvPicPr>
            <a:picLocks noChangeAspect="1"/>
          </p:cNvPicPr>
          <p:nvPr/>
        </p:nvPicPr>
        <p:blipFill>
          <a:blip r:embed="rId2" cstate="print"/>
          <a:stretch>
            <a:fillRect/>
          </a:stretch>
        </p:blipFill>
        <p:spPr>
          <a:xfrm>
            <a:off x="1" y="2857496"/>
            <a:ext cx="4286248" cy="4000504"/>
          </a:xfrm>
          <a:prstGeom prst="rect">
            <a:avLst/>
          </a:prstGeom>
          <a:ln>
            <a:noFill/>
          </a:ln>
          <a:effectLst>
            <a:softEdge rad="112500"/>
          </a:effectLst>
        </p:spPr>
      </p:pic>
      <p:pic>
        <p:nvPicPr>
          <p:cNvPr id="5" name="Рисунок 4" descr="21266_930e73fd292afbbe11a42c4d65917905.gif"/>
          <p:cNvPicPr>
            <a:picLocks noChangeAspect="1"/>
          </p:cNvPicPr>
          <p:nvPr/>
        </p:nvPicPr>
        <p:blipFill>
          <a:blip r:embed="rId3" cstate="print"/>
          <a:stretch>
            <a:fillRect/>
          </a:stretch>
        </p:blipFill>
        <p:spPr>
          <a:xfrm>
            <a:off x="4357686" y="2857496"/>
            <a:ext cx="3703894" cy="4000504"/>
          </a:xfrm>
          <a:prstGeom prst="rect">
            <a:avLst/>
          </a:prstGeom>
          <a:ln>
            <a:noFill/>
          </a:ln>
          <a:effectLst>
            <a:softEdge rad="112500"/>
          </a:effectLst>
        </p:spPr>
      </p:pic>
    </p:spTree>
  </p:cSld>
  <p:clrMapOvr>
    <a:masterClrMapping/>
  </p:clrMapOvr>
  <p:transition advTm="21969">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5992"/>
            <a:ext cx="3857620" cy="3786214"/>
          </a:xfrm>
        </p:spPr>
        <p:txBody>
          <a:bodyPr>
            <a:normAutofit/>
          </a:bodyPr>
          <a:lstStyle/>
          <a:p>
            <a:r>
              <a:rPr lang="ru-RU" sz="2400" dirty="0" smtClean="0">
                <a:solidFill>
                  <a:srgbClr val="002060"/>
                </a:solidFill>
              </a:rPr>
              <a:t>На честь </a:t>
            </a:r>
            <a:r>
              <a:rPr lang="ru-RU" sz="2400" dirty="0" err="1" smtClean="0">
                <a:solidFill>
                  <a:srgbClr val="002060"/>
                </a:solidFill>
              </a:rPr>
              <a:t>П'єра</a:t>
            </a:r>
            <a:r>
              <a:rPr lang="ru-RU" sz="2400" dirty="0" smtClean="0">
                <a:solidFill>
                  <a:srgbClr val="002060"/>
                </a:solidFill>
              </a:rPr>
              <a:t> де Кубертена </a:t>
            </a:r>
            <a:r>
              <a:rPr lang="ru-RU" sz="2400" dirty="0" err="1" smtClean="0">
                <a:solidFill>
                  <a:srgbClr val="002060"/>
                </a:solidFill>
              </a:rPr>
              <a:t>міжнародний</a:t>
            </a:r>
            <a:r>
              <a:rPr lang="ru-RU" sz="2400" dirty="0" smtClean="0">
                <a:solidFill>
                  <a:srgbClr val="002060"/>
                </a:solidFill>
              </a:rPr>
              <a:t> </a:t>
            </a:r>
            <a:r>
              <a:rPr lang="ru-RU" sz="2400" dirty="0" err="1" smtClean="0">
                <a:solidFill>
                  <a:srgbClr val="002060"/>
                </a:solidFill>
              </a:rPr>
              <a:t>олімпійський</a:t>
            </a:r>
            <a:r>
              <a:rPr lang="ru-RU" sz="2400" dirty="0" smtClean="0">
                <a:solidFill>
                  <a:srgbClr val="002060"/>
                </a:solidFill>
              </a:rPr>
              <a:t> </a:t>
            </a:r>
            <a:r>
              <a:rPr lang="ru-RU" sz="2400" dirty="0" err="1" smtClean="0">
                <a:solidFill>
                  <a:srgbClr val="002060"/>
                </a:solidFill>
              </a:rPr>
              <a:t>комітет</a:t>
            </a:r>
            <a:r>
              <a:rPr lang="ru-RU" sz="2400" dirty="0" smtClean="0">
                <a:solidFill>
                  <a:srgbClr val="002060"/>
                </a:solidFill>
              </a:rPr>
              <a:t> </a:t>
            </a:r>
            <a:r>
              <a:rPr lang="ru-RU" sz="2400" dirty="0" err="1" smtClean="0">
                <a:solidFill>
                  <a:srgbClr val="002060"/>
                </a:solidFill>
              </a:rPr>
              <a:t>запровадив</a:t>
            </a:r>
            <a:r>
              <a:rPr lang="ru-RU" sz="2400" dirty="0" smtClean="0">
                <a:solidFill>
                  <a:srgbClr val="002060"/>
                </a:solidFill>
              </a:rPr>
              <a:t> медаль </a:t>
            </a:r>
            <a:r>
              <a:rPr lang="ru-RU" sz="2400" dirty="0" err="1" smtClean="0">
                <a:solidFill>
                  <a:srgbClr val="002060"/>
                </a:solidFill>
              </a:rPr>
              <a:t>П'єра</a:t>
            </a:r>
            <a:r>
              <a:rPr lang="ru-RU" sz="2400" dirty="0" smtClean="0">
                <a:solidFill>
                  <a:srgbClr val="002060"/>
                </a:solidFill>
              </a:rPr>
              <a:t> де Кубертена, яка </a:t>
            </a:r>
            <a:r>
              <a:rPr lang="ru-RU" sz="2400" dirty="0" err="1" smtClean="0">
                <a:solidFill>
                  <a:srgbClr val="002060"/>
                </a:solidFill>
              </a:rPr>
              <a:t>вручається</a:t>
            </a:r>
            <a:r>
              <a:rPr lang="ru-RU" sz="2400" dirty="0" smtClean="0">
                <a:solidFill>
                  <a:srgbClr val="002060"/>
                </a:solidFill>
              </a:rPr>
              <a:t> за прояви </a:t>
            </a:r>
            <a:r>
              <a:rPr lang="ru-RU" sz="2400" dirty="0" err="1" smtClean="0">
                <a:solidFill>
                  <a:srgbClr val="002060"/>
                </a:solidFill>
              </a:rPr>
              <a:t>справжнього</a:t>
            </a:r>
            <a:r>
              <a:rPr lang="ru-RU" sz="2400" dirty="0" smtClean="0">
                <a:solidFill>
                  <a:srgbClr val="002060"/>
                </a:solidFill>
              </a:rPr>
              <a:t> спортивного духу.</a:t>
            </a:r>
            <a:endParaRPr lang="ru-RU" sz="2400" dirty="0">
              <a:solidFill>
                <a:srgbClr val="002060"/>
              </a:solidFill>
            </a:endParaRPr>
          </a:p>
        </p:txBody>
      </p:sp>
      <p:sp>
        <p:nvSpPr>
          <p:cNvPr id="3" name="Текст 2"/>
          <p:cNvSpPr>
            <a:spLocks noGrp="1"/>
          </p:cNvSpPr>
          <p:nvPr>
            <p:ph type="body" idx="1"/>
          </p:nvPr>
        </p:nvSpPr>
        <p:spPr>
          <a:xfrm>
            <a:off x="500034" y="214290"/>
            <a:ext cx="7072362" cy="1714512"/>
          </a:xfrm>
        </p:spPr>
        <p:txBody>
          <a:bodyPr>
            <a:normAutofit fontScale="85000" lnSpcReduction="10000"/>
          </a:bodyPr>
          <a:lstStyle/>
          <a:p>
            <a:pPr algn="just"/>
            <a:r>
              <a:rPr lang="vi-VN" dirty="0" smtClean="0">
                <a:solidFill>
                  <a:srgbClr val="0070C0"/>
                </a:solidFill>
              </a:rPr>
              <a:t>П'єр де Куберте́н (</a:t>
            </a:r>
            <a:r>
              <a:rPr lang="en-US" dirty="0" smtClean="0">
                <a:solidFill>
                  <a:srgbClr val="0070C0"/>
                </a:solidFill>
              </a:rPr>
              <a:t>Pierre de Coubertin, </a:t>
            </a:r>
            <a:r>
              <a:rPr lang="vi-VN" dirty="0" smtClean="0">
                <a:solidFill>
                  <a:srgbClr val="0070C0"/>
                </a:solidFill>
              </a:rPr>
              <a:t>при народженні фр. </a:t>
            </a:r>
            <a:r>
              <a:rPr lang="en-US" dirty="0" smtClean="0">
                <a:solidFill>
                  <a:srgbClr val="0070C0"/>
                </a:solidFill>
              </a:rPr>
              <a:t>Pierre de </a:t>
            </a:r>
            <a:r>
              <a:rPr lang="en-US" dirty="0" err="1" smtClean="0">
                <a:solidFill>
                  <a:srgbClr val="0070C0"/>
                </a:solidFill>
              </a:rPr>
              <a:t>Frédy</a:t>
            </a:r>
            <a:r>
              <a:rPr lang="en-US" dirty="0" smtClean="0">
                <a:solidFill>
                  <a:srgbClr val="0070C0"/>
                </a:solidFill>
              </a:rPr>
              <a:t>, baron de Coubertin; *1 </a:t>
            </a:r>
            <a:r>
              <a:rPr lang="vi-VN" dirty="0" smtClean="0">
                <a:solidFill>
                  <a:srgbClr val="0070C0"/>
                </a:solidFill>
              </a:rPr>
              <a:t>січня 1863, Париж — †2 вересня 1937) — французький громадський діяч, ініціатор відродження букви і духу давньогрецьких Олімпійських змагань.</a:t>
            </a:r>
          </a:p>
          <a:p>
            <a:pPr algn="just"/>
            <a:r>
              <a:rPr lang="vi-VN" dirty="0" smtClean="0">
                <a:solidFill>
                  <a:srgbClr val="0070C0"/>
                </a:solidFill>
              </a:rPr>
              <a:t>Організовані за ініціативою Кубертена змагання отримали назву Олімпійських ігор сучасності.</a:t>
            </a:r>
            <a:endParaRPr lang="ru-RU" dirty="0">
              <a:solidFill>
                <a:srgbClr val="0070C0"/>
              </a:solidFill>
            </a:endParaRPr>
          </a:p>
        </p:txBody>
      </p:sp>
      <p:pic>
        <p:nvPicPr>
          <p:cNvPr id="4" name="Рисунок 3" descr="425px-Baron_Pierre_de_Coubertin.jpg"/>
          <p:cNvPicPr>
            <a:picLocks noChangeAspect="1"/>
          </p:cNvPicPr>
          <p:nvPr/>
        </p:nvPicPr>
        <p:blipFill>
          <a:blip r:embed="rId2" cstate="print"/>
          <a:stretch>
            <a:fillRect/>
          </a:stretch>
        </p:blipFill>
        <p:spPr>
          <a:xfrm>
            <a:off x="4429124" y="1633786"/>
            <a:ext cx="3700485" cy="5224214"/>
          </a:xfrm>
          <a:prstGeom prst="rect">
            <a:avLst/>
          </a:prstGeom>
          <a:ln>
            <a:noFill/>
          </a:ln>
          <a:effectLst>
            <a:softEdge rad="112500"/>
          </a:effectLst>
        </p:spPr>
      </p:pic>
    </p:spTree>
  </p:cSld>
  <p:clrMapOvr>
    <a:masterClrMapping/>
  </p:clrMapOvr>
  <p:transition advTm="11781">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71612"/>
            <a:ext cx="6255488" cy="1362075"/>
          </a:xfrm>
        </p:spPr>
        <p:txBody>
          <a:bodyPr>
            <a:noAutofit/>
          </a:bodyPr>
          <a:lstStyle/>
          <a:p>
            <a:pPr algn="l"/>
            <a:r>
              <a:rPr lang="ru-RU" sz="2000" dirty="0" err="1" smtClean="0">
                <a:solidFill>
                  <a:srgbClr val="0070C0"/>
                </a:solidFill>
              </a:rPr>
              <a:t>Олімпіади</a:t>
            </a:r>
            <a:r>
              <a:rPr lang="ru-RU" sz="2000" dirty="0" smtClean="0">
                <a:solidFill>
                  <a:srgbClr val="0070C0"/>
                </a:solidFill>
              </a:rPr>
              <a:t> </a:t>
            </a:r>
            <a:r>
              <a:rPr lang="ru-RU" sz="2000" dirty="0" err="1" smtClean="0">
                <a:solidFill>
                  <a:srgbClr val="0070C0"/>
                </a:solidFill>
              </a:rPr>
              <a:t>проводяться</a:t>
            </a:r>
            <a:r>
              <a:rPr lang="ru-RU" sz="2000" dirty="0" smtClean="0">
                <a:solidFill>
                  <a:srgbClr val="0070C0"/>
                </a:solidFill>
              </a:rPr>
              <a:t> </a:t>
            </a:r>
            <a:r>
              <a:rPr lang="ru-RU" sz="2000" dirty="0" err="1" smtClean="0">
                <a:solidFill>
                  <a:srgbClr val="0070C0"/>
                </a:solidFill>
              </a:rPr>
              <a:t>під</a:t>
            </a:r>
            <a:r>
              <a:rPr lang="ru-RU" sz="2000" dirty="0" smtClean="0">
                <a:solidFill>
                  <a:srgbClr val="0070C0"/>
                </a:solidFill>
              </a:rPr>
              <a:t> </a:t>
            </a:r>
            <a:r>
              <a:rPr lang="ru-RU" sz="2000" dirty="0" err="1" smtClean="0">
                <a:solidFill>
                  <a:srgbClr val="0070C0"/>
                </a:solidFill>
              </a:rPr>
              <a:t>гаслом</a:t>
            </a:r>
            <a:r>
              <a:rPr lang="ru-RU" sz="2000" dirty="0" smtClean="0">
                <a:solidFill>
                  <a:srgbClr val="0070C0"/>
                </a:solidFill>
              </a:rPr>
              <a:t> «</a:t>
            </a:r>
            <a:r>
              <a:rPr lang="en-US" sz="2000" dirty="0" err="1" smtClean="0">
                <a:solidFill>
                  <a:srgbClr val="0070C0"/>
                </a:solidFill>
              </a:rPr>
              <a:t>Citius</a:t>
            </a:r>
            <a:r>
              <a:rPr lang="en-US" sz="2000" dirty="0" smtClean="0">
                <a:solidFill>
                  <a:srgbClr val="0070C0"/>
                </a:solidFill>
              </a:rPr>
              <a:t>, </a:t>
            </a:r>
            <a:r>
              <a:rPr lang="en-US" sz="2000" dirty="0" err="1" smtClean="0">
                <a:solidFill>
                  <a:srgbClr val="0070C0"/>
                </a:solidFill>
              </a:rPr>
              <a:t>altius</a:t>
            </a:r>
            <a:r>
              <a:rPr lang="en-US" sz="2000" dirty="0" smtClean="0">
                <a:solidFill>
                  <a:srgbClr val="0070C0"/>
                </a:solidFill>
              </a:rPr>
              <a:t>, </a:t>
            </a:r>
            <a:r>
              <a:rPr lang="en-US" sz="2000" dirty="0" err="1" smtClean="0">
                <a:solidFill>
                  <a:srgbClr val="0070C0"/>
                </a:solidFill>
              </a:rPr>
              <a:t>fortius</a:t>
            </a:r>
            <a:r>
              <a:rPr lang="en-US" sz="2000" dirty="0" smtClean="0">
                <a:solidFill>
                  <a:srgbClr val="0070C0"/>
                </a:solidFill>
              </a:rPr>
              <a:t>», </a:t>
            </a:r>
            <a:r>
              <a:rPr lang="ru-RU" sz="2000" dirty="0" err="1" smtClean="0">
                <a:solidFill>
                  <a:srgbClr val="0070C0"/>
                </a:solidFill>
              </a:rPr>
              <a:t>що</a:t>
            </a:r>
            <a:r>
              <a:rPr lang="ru-RU" sz="2000" dirty="0" smtClean="0">
                <a:solidFill>
                  <a:srgbClr val="0070C0"/>
                </a:solidFill>
              </a:rPr>
              <a:t> в </a:t>
            </a:r>
            <a:r>
              <a:rPr lang="ru-RU" sz="2000" dirty="0" err="1" smtClean="0">
                <a:solidFill>
                  <a:srgbClr val="0070C0"/>
                </a:solidFill>
              </a:rPr>
              <a:t>перекладі</a:t>
            </a:r>
            <a:r>
              <a:rPr lang="ru-RU" sz="2000" dirty="0" smtClean="0">
                <a:solidFill>
                  <a:srgbClr val="0070C0"/>
                </a:solidFill>
              </a:rPr>
              <a:t> </a:t>
            </a:r>
            <a:r>
              <a:rPr lang="ru-RU" sz="2000" dirty="0" err="1" smtClean="0">
                <a:solidFill>
                  <a:srgbClr val="0070C0"/>
                </a:solidFill>
              </a:rPr>
              <a:t>з</a:t>
            </a:r>
            <a:r>
              <a:rPr lang="ru-RU" sz="2000" dirty="0" smtClean="0">
                <a:solidFill>
                  <a:srgbClr val="0070C0"/>
                </a:solidFill>
              </a:rPr>
              <a:t> </a:t>
            </a:r>
            <a:r>
              <a:rPr lang="ru-RU" sz="2000" dirty="0" err="1" smtClean="0">
                <a:solidFill>
                  <a:srgbClr val="0070C0"/>
                </a:solidFill>
              </a:rPr>
              <a:t>латини</a:t>
            </a:r>
            <a:r>
              <a:rPr lang="ru-RU" sz="2000" dirty="0" smtClean="0">
                <a:solidFill>
                  <a:srgbClr val="0070C0"/>
                </a:solidFill>
              </a:rPr>
              <a:t> значить «</a:t>
            </a:r>
            <a:r>
              <a:rPr lang="ru-RU" sz="2000" dirty="0" err="1" smtClean="0">
                <a:solidFill>
                  <a:srgbClr val="0070C0"/>
                </a:solidFill>
              </a:rPr>
              <a:t>Швидше</a:t>
            </a:r>
            <a:r>
              <a:rPr lang="ru-RU" sz="2000" dirty="0" smtClean="0">
                <a:solidFill>
                  <a:srgbClr val="0070C0"/>
                </a:solidFill>
              </a:rPr>
              <a:t>, </a:t>
            </a:r>
            <a:r>
              <a:rPr lang="ru-RU" sz="2000" dirty="0" err="1" smtClean="0">
                <a:solidFill>
                  <a:srgbClr val="0070C0"/>
                </a:solidFill>
              </a:rPr>
              <a:t>вище</a:t>
            </a:r>
            <a:r>
              <a:rPr lang="ru-RU" sz="2000" dirty="0" smtClean="0">
                <a:solidFill>
                  <a:srgbClr val="0070C0"/>
                </a:solidFill>
              </a:rPr>
              <a:t>, </a:t>
            </a:r>
            <a:r>
              <a:rPr lang="ru-RU" sz="2000" dirty="0" err="1" smtClean="0">
                <a:solidFill>
                  <a:srgbClr val="0070C0"/>
                </a:solidFill>
              </a:rPr>
              <a:t>сильніше</a:t>
            </a:r>
            <a:r>
              <a:rPr lang="ru-RU" sz="2000" dirty="0" smtClean="0">
                <a:solidFill>
                  <a:srgbClr val="0070C0"/>
                </a:solidFill>
              </a:rPr>
              <a:t>», </a:t>
            </a:r>
            <a:r>
              <a:rPr lang="ru-RU" sz="2000" dirty="0" err="1" smtClean="0">
                <a:solidFill>
                  <a:srgbClr val="0070C0"/>
                </a:solidFill>
              </a:rPr>
              <a:t>запропонованим</a:t>
            </a:r>
            <a:r>
              <a:rPr lang="ru-RU" sz="2000" dirty="0" smtClean="0">
                <a:solidFill>
                  <a:srgbClr val="0070C0"/>
                </a:solidFill>
              </a:rPr>
              <a:t> </a:t>
            </a:r>
            <a:r>
              <a:rPr lang="ru-RU" sz="2000" dirty="0" err="1" smtClean="0">
                <a:solidFill>
                  <a:srgbClr val="0070C0"/>
                </a:solidFill>
              </a:rPr>
              <a:t>католицьким</a:t>
            </a:r>
            <a:r>
              <a:rPr lang="ru-RU" sz="2000" dirty="0" smtClean="0">
                <a:solidFill>
                  <a:srgbClr val="0070C0"/>
                </a:solidFill>
              </a:rPr>
              <a:t> </a:t>
            </a:r>
            <a:r>
              <a:rPr lang="ru-RU" sz="2000" dirty="0" err="1" smtClean="0">
                <a:solidFill>
                  <a:srgbClr val="0070C0"/>
                </a:solidFill>
              </a:rPr>
              <a:t>ченцем</a:t>
            </a:r>
            <a:r>
              <a:rPr lang="ru-RU" sz="2000" dirty="0" smtClean="0">
                <a:solidFill>
                  <a:srgbClr val="0070C0"/>
                </a:solidFill>
              </a:rPr>
              <a:t> </a:t>
            </a:r>
            <a:r>
              <a:rPr lang="ru-RU" sz="2000" dirty="0" err="1" smtClean="0">
                <a:solidFill>
                  <a:srgbClr val="0070C0"/>
                </a:solidFill>
              </a:rPr>
              <a:t>Анрі</a:t>
            </a:r>
            <a:r>
              <a:rPr lang="ru-RU" sz="2000" dirty="0" smtClean="0">
                <a:solidFill>
                  <a:srgbClr val="0070C0"/>
                </a:solidFill>
              </a:rPr>
              <a:t> </a:t>
            </a:r>
            <a:r>
              <a:rPr lang="ru-RU" sz="2000" dirty="0" err="1" smtClean="0">
                <a:solidFill>
                  <a:srgbClr val="0070C0"/>
                </a:solidFill>
              </a:rPr>
              <a:t>Дідоном</a:t>
            </a:r>
            <a:r>
              <a:rPr lang="ru-RU" sz="2000" dirty="0" smtClean="0">
                <a:solidFill>
                  <a:srgbClr val="0070C0"/>
                </a:solidFill>
              </a:rPr>
              <a:t>.</a:t>
            </a:r>
            <a:br>
              <a:rPr lang="ru-RU" sz="2000" dirty="0" smtClean="0">
                <a:solidFill>
                  <a:srgbClr val="0070C0"/>
                </a:solidFill>
              </a:rPr>
            </a:br>
            <a:r>
              <a:rPr lang="ru-RU" sz="2000" dirty="0" err="1" smtClean="0">
                <a:solidFill>
                  <a:srgbClr val="0070C0"/>
                </a:solidFill>
              </a:rPr>
              <a:t>Іншим</a:t>
            </a:r>
            <a:r>
              <a:rPr lang="ru-RU" sz="2000" dirty="0" smtClean="0">
                <a:solidFill>
                  <a:srgbClr val="0070C0"/>
                </a:solidFill>
              </a:rPr>
              <a:t> </a:t>
            </a:r>
            <a:r>
              <a:rPr lang="ru-RU" sz="2000" dirty="0" err="1" smtClean="0">
                <a:solidFill>
                  <a:srgbClr val="0070C0"/>
                </a:solidFill>
              </a:rPr>
              <a:t>популярним</a:t>
            </a:r>
            <a:r>
              <a:rPr lang="ru-RU" sz="2000" dirty="0" smtClean="0">
                <a:solidFill>
                  <a:srgbClr val="0070C0"/>
                </a:solidFill>
              </a:rPr>
              <a:t> </a:t>
            </a:r>
            <a:r>
              <a:rPr lang="ru-RU" sz="2000" dirty="0" err="1" smtClean="0">
                <a:solidFill>
                  <a:srgbClr val="0070C0"/>
                </a:solidFill>
              </a:rPr>
              <a:t>гаслом</a:t>
            </a:r>
            <a:r>
              <a:rPr lang="ru-RU" sz="2000" dirty="0" smtClean="0">
                <a:solidFill>
                  <a:srgbClr val="0070C0"/>
                </a:solidFill>
              </a:rPr>
              <a:t> </a:t>
            </a:r>
            <a:r>
              <a:rPr lang="ru-RU" sz="2000" dirty="0" err="1" smtClean="0">
                <a:solidFill>
                  <a:srgbClr val="0070C0"/>
                </a:solidFill>
              </a:rPr>
              <a:t>олімпіад</a:t>
            </a:r>
            <a:r>
              <a:rPr lang="ru-RU" sz="2000" dirty="0" smtClean="0">
                <a:solidFill>
                  <a:srgbClr val="0070C0"/>
                </a:solidFill>
              </a:rPr>
              <a:t> </a:t>
            </a:r>
            <a:r>
              <a:rPr lang="ru-RU" sz="2000" dirty="0" err="1" smtClean="0">
                <a:solidFill>
                  <a:srgbClr val="0070C0"/>
                </a:solidFill>
              </a:rPr>
              <a:t>є</a:t>
            </a:r>
            <a:r>
              <a:rPr lang="ru-RU" sz="2000" dirty="0" smtClean="0">
                <a:solidFill>
                  <a:srgbClr val="0070C0"/>
                </a:solidFill>
              </a:rPr>
              <a:t> </a:t>
            </a:r>
            <a:r>
              <a:rPr lang="ru-RU" sz="2000" dirty="0" err="1" smtClean="0">
                <a:solidFill>
                  <a:srgbClr val="0070C0"/>
                </a:solidFill>
              </a:rPr>
              <a:t>вираз</a:t>
            </a:r>
            <a:r>
              <a:rPr lang="ru-RU" sz="2000" dirty="0" smtClean="0">
                <a:solidFill>
                  <a:srgbClr val="0070C0"/>
                </a:solidFill>
              </a:rPr>
              <a:t> «Головне не </a:t>
            </a:r>
            <a:r>
              <a:rPr lang="ru-RU" sz="2000" dirty="0" err="1" smtClean="0">
                <a:solidFill>
                  <a:srgbClr val="0070C0"/>
                </a:solidFill>
              </a:rPr>
              <a:t>перемога</a:t>
            </a:r>
            <a:r>
              <a:rPr lang="ru-RU" sz="2000" dirty="0" smtClean="0">
                <a:solidFill>
                  <a:srgbClr val="0070C0"/>
                </a:solidFill>
              </a:rPr>
              <a:t>, а участь».</a:t>
            </a:r>
            <a:endParaRPr lang="ru-RU" sz="2000" dirty="0">
              <a:solidFill>
                <a:srgbClr val="0070C0"/>
              </a:solidFill>
            </a:endParaRPr>
          </a:p>
        </p:txBody>
      </p:sp>
      <p:sp>
        <p:nvSpPr>
          <p:cNvPr id="4" name="Текст 3"/>
          <p:cNvSpPr>
            <a:spLocks noGrp="1"/>
          </p:cNvSpPr>
          <p:nvPr>
            <p:ph type="body" idx="1"/>
          </p:nvPr>
        </p:nvSpPr>
        <p:spPr>
          <a:xfrm>
            <a:off x="785786" y="285728"/>
            <a:ext cx="6255488" cy="1000132"/>
          </a:xfrm>
        </p:spPr>
        <p:txBody>
          <a:bodyPr>
            <a:noAutofit/>
          </a:bodyPr>
          <a:lstStyle/>
          <a:p>
            <a:r>
              <a:rPr lang="uk-UA" sz="4800" b="1" dirty="0" smtClean="0">
                <a:solidFill>
                  <a:srgbClr val="00B0F0"/>
                </a:solidFill>
                <a:latin typeface="Book Antiqua" pitchFamily="18" charset="0"/>
              </a:rPr>
              <a:t>Олімпійський девіз</a:t>
            </a:r>
            <a:endParaRPr lang="ru-RU" sz="4800" b="1" dirty="0">
              <a:solidFill>
                <a:srgbClr val="00B0F0"/>
              </a:solidFill>
              <a:latin typeface="Book Antiqua" pitchFamily="18" charset="0"/>
            </a:endParaRPr>
          </a:p>
        </p:txBody>
      </p:sp>
      <p:pic>
        <p:nvPicPr>
          <p:cNvPr id="5" name="Рисунок 4" descr="p_39382_1_gallerybig.jpg"/>
          <p:cNvPicPr>
            <a:picLocks noChangeAspect="1"/>
          </p:cNvPicPr>
          <p:nvPr/>
        </p:nvPicPr>
        <p:blipFill>
          <a:blip r:embed="rId2" cstate="print"/>
          <a:stretch>
            <a:fillRect/>
          </a:stretch>
        </p:blipFill>
        <p:spPr>
          <a:xfrm>
            <a:off x="4714876" y="3429001"/>
            <a:ext cx="3429025" cy="3429000"/>
          </a:xfrm>
          <a:prstGeom prst="rect">
            <a:avLst/>
          </a:prstGeom>
          <a:ln>
            <a:noFill/>
          </a:ln>
          <a:effectLst>
            <a:softEdge rad="112500"/>
          </a:effectLst>
        </p:spPr>
      </p:pic>
      <p:pic>
        <p:nvPicPr>
          <p:cNvPr id="6" name="Рисунок 5" descr="ris-1-05.gif"/>
          <p:cNvPicPr>
            <a:picLocks noChangeAspect="1"/>
          </p:cNvPicPr>
          <p:nvPr/>
        </p:nvPicPr>
        <p:blipFill>
          <a:blip r:embed="rId3" cstate="print"/>
          <a:stretch>
            <a:fillRect/>
          </a:stretch>
        </p:blipFill>
        <p:spPr>
          <a:xfrm>
            <a:off x="214282" y="3786190"/>
            <a:ext cx="3658538" cy="3071810"/>
          </a:xfrm>
          <a:prstGeom prst="rect">
            <a:avLst/>
          </a:prstGeom>
          <a:ln>
            <a:noFill/>
          </a:ln>
          <a:effectLst>
            <a:softEdge rad="112500"/>
          </a:effectLst>
        </p:spPr>
      </p:pic>
    </p:spTree>
  </p:cSld>
  <p:clrMapOvr>
    <a:masterClrMapping/>
  </p:clrMapOvr>
  <p:transition advTm="9579">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736"/>
            <a:ext cx="6255488" cy="1362075"/>
          </a:xfrm>
        </p:spPr>
        <p:txBody>
          <a:bodyPr>
            <a:noAutofit/>
          </a:bodyPr>
          <a:lstStyle/>
          <a:p>
            <a:pPr algn="l"/>
            <a:r>
              <a:rPr lang="ru-RU" sz="1600" dirty="0" err="1" smtClean="0">
                <a:solidFill>
                  <a:srgbClr val="0070C0"/>
                </a:solidFill>
                <a:latin typeface="Bookman Old Style" pitchFamily="18" charset="0"/>
              </a:rPr>
              <a:t>Емблемою</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олімпіад</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є</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п'ять</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переплетених</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кілець</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різного</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кольору</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які</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символізують</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єдність</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п'яти</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різних</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частин</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світу</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Європа</a:t>
            </a:r>
            <a:r>
              <a:rPr lang="ru-RU" sz="1600" dirty="0" smtClean="0">
                <a:solidFill>
                  <a:srgbClr val="0070C0"/>
                </a:solidFill>
                <a:latin typeface="Bookman Old Style" pitchFamily="18" charset="0"/>
              </a:rPr>
              <a:t> - </a:t>
            </a:r>
            <a:r>
              <a:rPr lang="ru-RU" sz="1600" dirty="0" err="1" smtClean="0">
                <a:solidFill>
                  <a:srgbClr val="0070C0"/>
                </a:solidFill>
                <a:latin typeface="Bookman Old Style" pitchFamily="18" charset="0"/>
              </a:rPr>
              <a:t>блакитний</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Азія</a:t>
            </a:r>
            <a:r>
              <a:rPr lang="ru-RU" sz="1600" dirty="0" smtClean="0">
                <a:solidFill>
                  <a:srgbClr val="0070C0"/>
                </a:solidFill>
                <a:latin typeface="Bookman Old Style" pitchFamily="18" charset="0"/>
              </a:rPr>
              <a:t> - </a:t>
            </a:r>
            <a:r>
              <a:rPr lang="ru-RU" sz="1600" dirty="0" err="1" smtClean="0">
                <a:solidFill>
                  <a:srgbClr val="0070C0"/>
                </a:solidFill>
                <a:latin typeface="Bookman Old Style" pitchFamily="18" charset="0"/>
              </a:rPr>
              <a:t>жовтий</a:t>
            </a:r>
            <a:r>
              <a:rPr lang="ru-RU" sz="1600" dirty="0" smtClean="0">
                <a:solidFill>
                  <a:srgbClr val="0070C0"/>
                </a:solidFill>
                <a:latin typeface="Bookman Old Style" pitchFamily="18" charset="0"/>
              </a:rPr>
              <a:t>, Африка - </a:t>
            </a:r>
            <a:r>
              <a:rPr lang="ru-RU" sz="1600" dirty="0" err="1" smtClean="0">
                <a:solidFill>
                  <a:srgbClr val="0070C0"/>
                </a:solidFill>
                <a:latin typeface="Bookman Old Style" pitchFamily="18" charset="0"/>
              </a:rPr>
              <a:t>чорний</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Австралія</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і</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Океанія</a:t>
            </a:r>
            <a:r>
              <a:rPr lang="ru-RU" sz="1600" dirty="0" smtClean="0">
                <a:solidFill>
                  <a:srgbClr val="0070C0"/>
                </a:solidFill>
                <a:latin typeface="Bookman Old Style" pitchFamily="18" charset="0"/>
              </a:rPr>
              <a:t> - </a:t>
            </a:r>
            <a:r>
              <a:rPr lang="ru-RU" sz="1600" dirty="0" err="1" smtClean="0">
                <a:solidFill>
                  <a:srgbClr val="0070C0"/>
                </a:solidFill>
                <a:latin typeface="Bookman Old Style" pitchFamily="18" charset="0"/>
              </a:rPr>
              <a:t>зелений</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і</a:t>
            </a:r>
            <a:r>
              <a:rPr lang="ru-RU" sz="1600" dirty="0" smtClean="0">
                <a:solidFill>
                  <a:srgbClr val="0070C0"/>
                </a:solidFill>
                <a:latin typeface="Bookman Old Style" pitchFamily="18" charset="0"/>
              </a:rPr>
              <a:t> Америка - </a:t>
            </a:r>
            <a:r>
              <a:rPr lang="ru-RU" sz="1600" dirty="0" err="1" smtClean="0">
                <a:solidFill>
                  <a:srgbClr val="0070C0"/>
                </a:solidFill>
                <a:latin typeface="Bookman Old Style" pitchFamily="18" charset="0"/>
              </a:rPr>
              <a:t>червоний</a:t>
            </a:r>
            <a:r>
              <a:rPr lang="ru-RU" sz="1600" dirty="0" smtClean="0">
                <a:solidFill>
                  <a:srgbClr val="0070C0"/>
                </a:solidFill>
                <a:latin typeface="Bookman Old Style" pitchFamily="18" charset="0"/>
              </a:rPr>
              <a:t>).</a:t>
            </a:r>
            <a:br>
              <a:rPr lang="ru-RU" sz="1600" dirty="0" smtClean="0">
                <a:solidFill>
                  <a:srgbClr val="0070C0"/>
                </a:solidFill>
                <a:latin typeface="Bookman Old Style" pitchFamily="18" charset="0"/>
              </a:rPr>
            </a:br>
            <a:r>
              <a:rPr lang="ru-RU" sz="1600" dirty="0" err="1" smtClean="0">
                <a:solidFill>
                  <a:srgbClr val="0070C0"/>
                </a:solidFill>
                <a:latin typeface="Bookman Old Style" pitchFamily="18" charset="0"/>
              </a:rPr>
              <a:t>Олімпійський</a:t>
            </a:r>
            <a:r>
              <a:rPr lang="ru-RU" sz="1600" dirty="0" smtClean="0">
                <a:solidFill>
                  <a:srgbClr val="0070C0"/>
                </a:solidFill>
                <a:latin typeface="Bookman Old Style" pitchFamily="18" charset="0"/>
              </a:rPr>
              <a:t> прапор — полотнище </a:t>
            </a:r>
            <a:r>
              <a:rPr lang="ru-RU" sz="1600" dirty="0" err="1" smtClean="0">
                <a:solidFill>
                  <a:srgbClr val="0070C0"/>
                </a:solidFill>
                <a:latin typeface="Bookman Old Style" pitchFamily="18" charset="0"/>
              </a:rPr>
              <a:t>із</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зображенням</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олімпійської</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емблеми</a:t>
            </a:r>
            <a:r>
              <a:rPr lang="ru-RU" sz="1600" dirty="0" smtClean="0">
                <a:solidFill>
                  <a:srgbClr val="0070C0"/>
                </a:solidFill>
                <a:latin typeface="Bookman Old Style" pitchFamily="18" charset="0"/>
              </a:rPr>
              <a:t> на </a:t>
            </a:r>
            <a:r>
              <a:rPr lang="ru-RU" sz="1600" dirty="0" err="1" smtClean="0">
                <a:solidFill>
                  <a:srgbClr val="0070C0"/>
                </a:solidFill>
                <a:latin typeface="Bookman Old Style" pitchFamily="18" charset="0"/>
              </a:rPr>
              <a:t>білому</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тлі</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Підіймається</a:t>
            </a:r>
            <a:r>
              <a:rPr lang="ru-RU" sz="1600" dirty="0" smtClean="0">
                <a:solidFill>
                  <a:srgbClr val="0070C0"/>
                </a:solidFill>
                <a:latin typeface="Bookman Old Style" pitchFamily="18" charset="0"/>
              </a:rPr>
              <a:t> на </a:t>
            </a:r>
            <a:r>
              <a:rPr lang="ru-RU" sz="1600" dirty="0" err="1" smtClean="0">
                <a:solidFill>
                  <a:srgbClr val="0070C0"/>
                </a:solidFill>
                <a:latin typeface="Bookman Old Style" pitchFamily="18" charset="0"/>
              </a:rPr>
              <a:t>відкритті</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Олімпійських</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ігор</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опускається</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під</a:t>
            </a:r>
            <a:r>
              <a:rPr lang="ru-RU" sz="1600" dirty="0" smtClean="0">
                <a:solidFill>
                  <a:srgbClr val="0070C0"/>
                </a:solidFill>
                <a:latin typeface="Bookman Old Style" pitchFamily="18" charset="0"/>
              </a:rPr>
              <a:t> час </a:t>
            </a:r>
            <a:r>
              <a:rPr lang="ru-RU" sz="1600" dirty="0" err="1" smtClean="0">
                <a:solidFill>
                  <a:srgbClr val="0070C0"/>
                </a:solidFill>
                <a:latin typeface="Bookman Old Style" pitchFamily="18" charset="0"/>
              </a:rPr>
              <a:t>церемонії</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закриття</a:t>
            </a:r>
            <a:r>
              <a:rPr lang="ru-RU" sz="1600" dirty="0" smtClean="0">
                <a:solidFill>
                  <a:srgbClr val="0070C0"/>
                </a:solidFill>
                <a:latin typeface="Bookman Old Style" pitchFamily="18" charset="0"/>
              </a:rPr>
              <a:t>.</a:t>
            </a:r>
            <a:br>
              <a:rPr lang="ru-RU" sz="1600" dirty="0" smtClean="0">
                <a:solidFill>
                  <a:srgbClr val="0070C0"/>
                </a:solidFill>
                <a:latin typeface="Bookman Old Style" pitchFamily="18" charset="0"/>
              </a:rPr>
            </a:br>
            <a:r>
              <a:rPr lang="ru-RU" sz="1600" dirty="0" err="1" smtClean="0">
                <a:solidFill>
                  <a:srgbClr val="0070C0"/>
                </a:solidFill>
                <a:latin typeface="Bookman Old Style" pitchFamily="18" charset="0"/>
              </a:rPr>
              <a:t>Під</a:t>
            </a:r>
            <a:r>
              <a:rPr lang="ru-RU" sz="1600" dirty="0" smtClean="0">
                <a:solidFill>
                  <a:srgbClr val="0070C0"/>
                </a:solidFill>
                <a:latin typeface="Bookman Old Style" pitchFamily="18" charset="0"/>
              </a:rPr>
              <a:t> час </a:t>
            </a:r>
            <a:r>
              <a:rPr lang="ru-RU" sz="1600" dirty="0" err="1" smtClean="0">
                <a:solidFill>
                  <a:srgbClr val="0070C0"/>
                </a:solidFill>
                <a:latin typeface="Bookman Old Style" pitchFamily="18" charset="0"/>
              </a:rPr>
              <a:t>Олімпіад</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горить</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олімпійський</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вогонь</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який</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запалюють</a:t>
            </a:r>
            <a:r>
              <a:rPr lang="ru-RU" sz="1600" dirty="0" smtClean="0">
                <a:solidFill>
                  <a:srgbClr val="0070C0"/>
                </a:solidFill>
                <a:latin typeface="Bookman Old Style" pitchFamily="18" charset="0"/>
              </a:rPr>
              <a:t> в </a:t>
            </a:r>
            <a:r>
              <a:rPr lang="ru-RU" sz="1600" dirty="0" err="1" smtClean="0">
                <a:solidFill>
                  <a:srgbClr val="0070C0"/>
                </a:solidFill>
                <a:latin typeface="Bookman Old Style" pitchFamily="18" charset="0"/>
              </a:rPr>
              <a:t>Олімпії</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й</a:t>
            </a:r>
            <a:r>
              <a:rPr lang="ru-RU" sz="1600" dirty="0" smtClean="0">
                <a:solidFill>
                  <a:srgbClr val="0070C0"/>
                </a:solidFill>
                <a:latin typeface="Bookman Old Style" pitchFamily="18" charset="0"/>
              </a:rPr>
              <a:t> приносить до </a:t>
            </a:r>
            <a:r>
              <a:rPr lang="ru-RU" sz="1600" dirty="0" err="1" smtClean="0">
                <a:solidFill>
                  <a:srgbClr val="0070C0"/>
                </a:solidFill>
                <a:latin typeface="Bookman Old Style" pitchFamily="18" charset="0"/>
              </a:rPr>
              <a:t>місця</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проведення</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олімпіади</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естафетою</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олімпійського</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вогню</a:t>
            </a:r>
            <a:r>
              <a:rPr lang="ru-RU" sz="1600" dirty="0" smtClean="0">
                <a:solidFill>
                  <a:srgbClr val="0070C0"/>
                </a:solidFill>
                <a:latin typeface="Bookman Old Style" pitchFamily="18" charset="0"/>
              </a:rPr>
              <a:t>.</a:t>
            </a:r>
            <a:br>
              <a:rPr lang="ru-RU" sz="1600" dirty="0" smtClean="0">
                <a:solidFill>
                  <a:srgbClr val="0070C0"/>
                </a:solidFill>
                <a:latin typeface="Bookman Old Style" pitchFamily="18" charset="0"/>
              </a:rPr>
            </a:br>
            <a:r>
              <a:rPr lang="ru-RU" sz="1600" dirty="0" err="1" smtClean="0">
                <a:solidFill>
                  <a:srgbClr val="0070C0"/>
                </a:solidFill>
                <a:latin typeface="Bookman Old Style" pitchFamily="18" charset="0"/>
              </a:rPr>
              <a:t>Починаючи</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з</a:t>
            </a:r>
            <a:r>
              <a:rPr lang="ru-RU" sz="1600" dirty="0" smtClean="0">
                <a:solidFill>
                  <a:srgbClr val="0070C0"/>
                </a:solidFill>
                <a:latin typeface="Bookman Old Style" pitchFamily="18" charset="0"/>
              </a:rPr>
              <a:t> 1968 року </a:t>
            </a:r>
            <a:r>
              <a:rPr lang="ru-RU" sz="1600" dirty="0" err="1" smtClean="0">
                <a:solidFill>
                  <a:srgbClr val="0070C0"/>
                </a:solidFill>
                <a:latin typeface="Bookman Old Style" pitchFamily="18" charset="0"/>
              </a:rPr>
              <a:t>кожна</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олімпіада</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має</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свій</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олімпійський</a:t>
            </a:r>
            <a:r>
              <a:rPr lang="ru-RU" sz="1600" dirty="0" smtClean="0">
                <a:solidFill>
                  <a:srgbClr val="0070C0"/>
                </a:solidFill>
                <a:latin typeface="Bookman Old Style" pitchFamily="18" charset="0"/>
              </a:rPr>
              <a:t> </a:t>
            </a:r>
            <a:r>
              <a:rPr lang="ru-RU" sz="1600" dirty="0" err="1" smtClean="0">
                <a:solidFill>
                  <a:srgbClr val="0070C0"/>
                </a:solidFill>
                <a:latin typeface="Bookman Old Style" pitchFamily="18" charset="0"/>
              </a:rPr>
              <a:t>талісман</a:t>
            </a:r>
            <a:r>
              <a:rPr lang="ru-RU" sz="1600" dirty="0" smtClean="0">
                <a:solidFill>
                  <a:srgbClr val="0070C0"/>
                </a:solidFill>
                <a:latin typeface="Bookman Old Style" pitchFamily="18" charset="0"/>
              </a:rPr>
              <a:t>.</a:t>
            </a:r>
            <a:endParaRPr lang="ru-RU" sz="1600" dirty="0">
              <a:solidFill>
                <a:srgbClr val="0070C0"/>
              </a:solidFill>
              <a:latin typeface="Bookman Old Style" pitchFamily="18" charset="0"/>
            </a:endParaRPr>
          </a:p>
        </p:txBody>
      </p:sp>
      <p:sp>
        <p:nvSpPr>
          <p:cNvPr id="3" name="Текст 2"/>
          <p:cNvSpPr>
            <a:spLocks noGrp="1"/>
          </p:cNvSpPr>
          <p:nvPr>
            <p:ph type="body" idx="1"/>
          </p:nvPr>
        </p:nvSpPr>
        <p:spPr>
          <a:xfrm>
            <a:off x="714348" y="285728"/>
            <a:ext cx="6255488" cy="1000132"/>
          </a:xfrm>
        </p:spPr>
        <p:txBody>
          <a:bodyPr>
            <a:noAutofit/>
          </a:bodyPr>
          <a:lstStyle/>
          <a:p>
            <a:r>
              <a:rPr lang="uk-UA" sz="4400" dirty="0" smtClean="0">
                <a:solidFill>
                  <a:srgbClr val="00B0F0"/>
                </a:solidFill>
                <a:latin typeface="DS Goose" pitchFamily="2" charset="-52"/>
              </a:rPr>
              <a:t>Олімпійська символіка</a:t>
            </a:r>
            <a:endParaRPr lang="ru-RU" sz="4400" dirty="0">
              <a:solidFill>
                <a:srgbClr val="00B0F0"/>
              </a:solidFill>
              <a:latin typeface="DS Goose" pitchFamily="2" charset="-52"/>
            </a:endParaRPr>
          </a:p>
        </p:txBody>
      </p:sp>
      <p:pic>
        <p:nvPicPr>
          <p:cNvPr id="5" name="Рисунок 4" descr="talisman09.jpg"/>
          <p:cNvPicPr>
            <a:picLocks noChangeAspect="1"/>
          </p:cNvPicPr>
          <p:nvPr/>
        </p:nvPicPr>
        <p:blipFill>
          <a:blip r:embed="rId2" cstate="print"/>
          <a:stretch>
            <a:fillRect/>
          </a:stretch>
        </p:blipFill>
        <p:spPr>
          <a:xfrm>
            <a:off x="6143636" y="2214554"/>
            <a:ext cx="1933575" cy="3176592"/>
          </a:xfrm>
          <a:prstGeom prst="rect">
            <a:avLst/>
          </a:prstGeom>
          <a:ln>
            <a:noFill/>
          </a:ln>
          <a:effectLst>
            <a:softEdge rad="112500"/>
          </a:effectLst>
        </p:spPr>
      </p:pic>
      <p:pic>
        <p:nvPicPr>
          <p:cNvPr id="6" name="Рисунок 5" descr="00006V38BJOVEEQI-C303.jpg"/>
          <p:cNvPicPr>
            <a:picLocks noChangeAspect="1"/>
          </p:cNvPicPr>
          <p:nvPr/>
        </p:nvPicPr>
        <p:blipFill>
          <a:blip r:embed="rId3" cstate="print"/>
          <a:stretch>
            <a:fillRect/>
          </a:stretch>
        </p:blipFill>
        <p:spPr>
          <a:xfrm>
            <a:off x="2285984" y="5375346"/>
            <a:ext cx="3143272" cy="1482654"/>
          </a:xfrm>
          <a:prstGeom prst="rect">
            <a:avLst/>
          </a:prstGeom>
          <a:ln>
            <a:noFill/>
          </a:ln>
          <a:effectLst>
            <a:softEdge rad="112500"/>
          </a:effectLst>
        </p:spPr>
      </p:pic>
    </p:spTree>
  </p:cSld>
  <p:clrMapOvr>
    <a:masterClrMapping/>
  </p:clrMapOvr>
  <p:transition advTm="24453">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4" name="Рисунок 3" descr="a3b12e1f8e27.jpg"/>
          <p:cNvPicPr>
            <a:picLocks noChangeAspect="1"/>
          </p:cNvPicPr>
          <p:nvPr/>
        </p:nvPicPr>
        <p:blipFill>
          <a:blip r:embed="rId2" cstate="print"/>
          <a:stretch>
            <a:fillRect/>
          </a:stretch>
        </p:blipFill>
        <p:spPr>
          <a:xfrm>
            <a:off x="2071670" y="571480"/>
            <a:ext cx="3924300" cy="5715000"/>
          </a:xfrm>
          <a:prstGeom prst="rect">
            <a:avLst/>
          </a:prstGeom>
          <a:ln>
            <a:noFill/>
          </a:ln>
          <a:effectLst>
            <a:softEdge rad="112500"/>
          </a:effectLst>
        </p:spPr>
      </p:pic>
      <p:pic>
        <p:nvPicPr>
          <p:cNvPr id="5" name="Рисунок 4" descr="350807.jpg"/>
          <p:cNvPicPr>
            <a:picLocks noChangeAspect="1"/>
          </p:cNvPicPr>
          <p:nvPr/>
        </p:nvPicPr>
        <p:blipFill>
          <a:blip r:embed="rId3" cstate="print"/>
          <a:stretch>
            <a:fillRect/>
          </a:stretch>
        </p:blipFill>
        <p:spPr>
          <a:xfrm>
            <a:off x="142844" y="285728"/>
            <a:ext cx="1643074" cy="1857388"/>
          </a:xfrm>
          <a:prstGeom prst="rect">
            <a:avLst/>
          </a:prstGeom>
          <a:ln>
            <a:noFill/>
          </a:ln>
          <a:effectLst>
            <a:softEdge rad="112500"/>
          </a:effectLst>
        </p:spPr>
      </p:pic>
      <p:pic>
        <p:nvPicPr>
          <p:cNvPr id="6" name="Рисунок 5" descr="d290e6e07f541608b63f2825a7d87007.jpg"/>
          <p:cNvPicPr>
            <a:picLocks noChangeAspect="1"/>
          </p:cNvPicPr>
          <p:nvPr/>
        </p:nvPicPr>
        <p:blipFill>
          <a:blip r:embed="rId4" cstate="print"/>
          <a:stretch>
            <a:fillRect/>
          </a:stretch>
        </p:blipFill>
        <p:spPr>
          <a:xfrm>
            <a:off x="6500826" y="4786322"/>
            <a:ext cx="1476362" cy="1952622"/>
          </a:xfrm>
          <a:prstGeom prst="rect">
            <a:avLst/>
          </a:prstGeom>
          <a:ln>
            <a:noFill/>
          </a:ln>
          <a:effectLst>
            <a:softEdge rad="112500"/>
          </a:effectLst>
        </p:spPr>
      </p:pic>
      <p:pic>
        <p:nvPicPr>
          <p:cNvPr id="7" name="Рисунок 6" descr="21266_930e73fd292afbbe11a42c4d65917905.gif"/>
          <p:cNvPicPr>
            <a:picLocks noChangeAspect="1"/>
          </p:cNvPicPr>
          <p:nvPr/>
        </p:nvPicPr>
        <p:blipFill>
          <a:blip r:embed="rId5" cstate="print"/>
          <a:stretch>
            <a:fillRect/>
          </a:stretch>
        </p:blipFill>
        <p:spPr>
          <a:xfrm>
            <a:off x="214282" y="4786322"/>
            <a:ext cx="1714479" cy="1857388"/>
          </a:xfrm>
          <a:prstGeom prst="rect">
            <a:avLst/>
          </a:prstGeom>
          <a:ln>
            <a:noFill/>
          </a:ln>
          <a:effectLst>
            <a:softEdge rad="112500"/>
          </a:effectLst>
        </p:spPr>
      </p:pic>
      <p:pic>
        <p:nvPicPr>
          <p:cNvPr id="8" name="Рисунок 7" descr="Olimp.jpg"/>
          <p:cNvPicPr>
            <a:picLocks noChangeAspect="1"/>
          </p:cNvPicPr>
          <p:nvPr/>
        </p:nvPicPr>
        <p:blipFill>
          <a:blip r:embed="rId6" cstate="print"/>
          <a:stretch>
            <a:fillRect/>
          </a:stretch>
        </p:blipFill>
        <p:spPr>
          <a:xfrm>
            <a:off x="6143636" y="642918"/>
            <a:ext cx="1975077" cy="1357315"/>
          </a:xfrm>
          <a:prstGeom prst="rect">
            <a:avLst/>
          </a:prstGeom>
          <a:ln>
            <a:noFill/>
          </a:ln>
          <a:effectLst>
            <a:softEdge rad="112500"/>
          </a:effectLst>
        </p:spPr>
      </p:pic>
    </p:spTree>
  </p:cSld>
  <p:clrMapOvr>
    <a:masterClrMapping/>
  </p:clrMapOvr>
  <p:transition advTm="13844">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155</TotalTime>
  <Words>752</Words>
  <PresentationFormat>Экран (4:3)</PresentationFormat>
  <Paragraphs>27</Paragraphs>
  <Slides>20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Изящная</vt:lpstr>
      <vt:lpstr>ОлІмпІйськІі іІгри</vt:lpstr>
      <vt:lpstr>Олімпійські ігри (грец. οἱ Ὀλυμπιακοί Ἀγῶνες)-міжнародні спортивні змагання,які проводяться кожні чотири роки під егідою міжнародного Олімпійського комітету.Види спорту,які входять до програми Олімпійських ігор називаються Олімпійськими. </vt:lpstr>
      <vt:lpstr>Стадіон в Олімпії</vt:lpstr>
      <vt:lpstr>Слайд 4</vt:lpstr>
      <vt:lpstr>Слайд 5</vt:lpstr>
      <vt:lpstr>На честь П'єра де Кубертена міжнародний олімпійський комітет запровадив медаль П'єра де Кубертена, яка вручається за прояви справжнього спортивного духу.</vt:lpstr>
      <vt:lpstr>Олімпіади проводяться під гаслом «Citius, altius, fortius», що в перекладі з латини значить «Швидше, вище, сильніше», запропонованим католицьким ченцем Анрі Дідоном. Іншим популярним гаслом олімпіад є вираз «Головне не перемога, а участь».</vt:lpstr>
      <vt:lpstr>Емблемою олімпіад є п'ять переплетених кілець різного кольору, які символізують єдність п'яти різних частин світу (Європа - блакитний, Азія - жовтий, Африка - чорний, Австралія і Океанія - зелений і Америка - червоний). Олімпійський прапор — полотнище із зображенням олімпійської емблеми на білому тлі. Підіймається на відкритті Олімпійських ігор, опускається під час церемонії закриття. Під час Олімпіад горить олімпійський вогонь, який запалюють в Олімпії й приносить до місця проведення олімпіади естафетою олімпійського вогню. Починаючи з 1968 року кожна олімпіада має свій олімпійський талісман.</vt:lpstr>
      <vt:lpstr>Слайд 9</vt:lpstr>
      <vt:lpstr>Найважливішими церемоніями Олімпійських ігор є церемонія відкриття, церемонія нагородження олімпійських чемпіонів та призерів та церемонія закриття. Церемонія відкриття Олімпійських ігор - масове театралізоване шоу, яке приваблює до себе найбільшу телевізійну аудиторію. Кожна країна-організатор намагається в цьому шоу показати світу свою культуру. Церемонія відкриття проводиться зазвичай на Олімпійському стадіоні. Окрім яскравої театралізованої вистави вона включає в себе парад олімпійців. За традицією парад відкривають олімпійці Греції, а замикають олімпійці країни-організатора. Ігри урочисто відкривають високоставлені урядовці країни-організатора. Представники олімпійців та суддів приносять олімпійську присягу. Підіймається олімпійський прапор. На знак відкриття ігор в чаші над Олімпійським стадіоном запалюється олімпійський вогонь, принесений олімпійською естафетою. На церемонії закриття ігор замість впорядкованого параду олімпійці різних країн виходять на стадіон єдиним натовпом, змішавшись між собою. Така традиція була започаткована на Мельбурнській Олімпіаді 1956. Церемонія закриття Олімпіади включає в себе передачу олімпійського прапора делегації країни-організатора наступних Ігор.</vt:lpstr>
      <vt:lpstr>На церемонії відкриття олімпійських ігор вибрані представники атлетів та суддів складають олімпійську присягу.</vt:lpstr>
      <vt:lpstr>Слайд 12</vt:lpstr>
      <vt:lpstr>В програму Олімпійських ігор входять 33 види спорту, що включають 52 дисципліни. Загалом в окремих змагання розігрується біля 400 медалей. До програми Пекінської Олімпіади 2008 року входило 28 видів спорту. Відтоді з олімпійської програми виключено бейсбол та софтбол, тому на Лондонській Олімпіаді 2012 року будуть проводитися змагання тільки з 26 видів спорту. На Зимових Олімпіадах проводяться змагання з 7 видів спорту.</vt:lpstr>
      <vt:lpstr>Учасників Олімпійських ігор називають олімпійцями. Початково, олімпійцями, як і на Олімпійських іграх древності, могли бути тільки чоловіки. Жіночі змагання були включені в програму Олімпіад, починаючи з Олімпійських ігор 1928 року. Довгий час Олімпійські ігри вимагали строгого аматорського статусу спортсменів. Однак, під впливом реальностей сучасного життя, враховуючи те, що спорт високих досягнень вимагає максимальної віддачі і повної зайнятості, від вимоги аматорства спортсменів стали відмовлятися.                  Починаючи з 1970-х років МОК переклав рішення про допуск професіональних спортсменів на міжнародні федерації відповідних видів спорту. До сьогодні єдиним видом спорту, який зберігає любительський статус, є бокс, швидше завдяки відмінності правил від професіонального боксу. Починаючи з Ігор 1992 року в Барселоні, кількість олімпійців обмежена певним числом. Для участі в Олімпіаді спортсмен чи команда повинні отримати олімпійську ліцензію. Правила відбору встановлюються окремими федераціями видів спорту.</vt:lpstr>
      <vt:lpstr>Українські спортсмени виступають на Олімпійських іграх окремою командою, починаючи із Зимової Олімпіади 1994-гр року. До цієї дати українці брали участь в іграх в складі олімпійських збірних Російської імперії, Польщі, Чехословаччини, Радянського Союзу та Об'єднаної команди (в 1992 році). Першим українцем на І Олімпіаді 1896 року був Микола Ріттер, на ІІ Олімпіаді 1900 брав участь Петро Заковорот.</vt:lpstr>
      <vt:lpstr>Керівництво олімпійським спортом в Україні здійснює Національний олімпійський комітет України. Чимало українців носять горде звання олімпійського чемпіона (дивіться статті Українські олімпійські чемпіони та Список олімпійських чемпіонів України). Першою олімпійською чемпіонкою незалежної України стала фігуристка Оксана Баюл. Загалом, Українська національна олімпійська дружина виборола 96 медалей на літніх Олімпіадах і 5 медалей на зимових Олімпіадах. Найуспішніші види - гімнастика, легка атлетика та боротьба.</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Олімпійські ігри</dc:title>
  <cp:lastModifiedBy>Admin</cp:lastModifiedBy>
  <cp:revision>20</cp:revision>
  <dcterms:modified xsi:type="dcterms:W3CDTF">2013-12-04T05:45:44Z</dcterms:modified>
</cp:coreProperties>
</file>