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8" r:id="rId9"/>
    <p:sldId id="270" r:id="rId10"/>
    <p:sldId id="271" r:id="rId11"/>
    <p:sldId id="274" r:id="rId12"/>
    <p:sldId id="275" r:id="rId13"/>
    <p:sldId id="279" r:id="rId14"/>
    <p:sldId id="281" r:id="rId15"/>
    <p:sldId id="285" r:id="rId16"/>
    <p:sldId id="28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6699"/>
    <a:srgbClr val="9966FF"/>
    <a:srgbClr val="006699"/>
    <a:srgbClr val="FF00FF"/>
    <a:srgbClr val="00FF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94C6A-904D-47B7-9092-4093F03EBE12}" type="doc">
      <dgm:prSet loTypeId="urn:microsoft.com/office/officeart/2005/8/layout/gear1" loCatId="cycle" qsTypeId="urn:microsoft.com/office/officeart/2005/8/quickstyle/simple5" qsCatId="simple" csTypeId="urn:microsoft.com/office/officeart/2005/8/colors/colorful3" csCatId="colorful" phldr="1"/>
      <dgm:spPr/>
    </dgm:pt>
    <dgm:pt modelId="{1998DD98-E07F-42EA-9A2E-C275B460F81F}">
      <dgm:prSet phldrT="[Текст]" custT="1"/>
      <dgm:spPr>
        <a:gradFill rotWithShape="0">
          <a:gsLst>
            <a:gs pos="0">
              <a:srgbClr val="FFFF00"/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</a:gradFill>
      </dgm:spPr>
      <dgm:t>
        <a:bodyPr/>
        <a:lstStyle/>
        <a:p>
          <a:r>
            <a:rPr lang="uk-UA" sz="1600" b="1" dirty="0" smtClean="0">
              <a:ln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Кримінальне право</a:t>
          </a:r>
          <a:endParaRPr lang="ru-RU" sz="1600" dirty="0"/>
        </a:p>
      </dgm:t>
    </dgm:pt>
    <dgm:pt modelId="{B0F490D2-1755-45B0-84A8-07B420F30F42}" type="parTrans" cxnId="{EC3A2854-2303-4EBB-AF4B-60C7052999CA}">
      <dgm:prSet/>
      <dgm:spPr/>
      <dgm:t>
        <a:bodyPr/>
        <a:lstStyle/>
        <a:p>
          <a:endParaRPr lang="ru-RU"/>
        </a:p>
      </dgm:t>
    </dgm:pt>
    <dgm:pt modelId="{32C68D77-CA96-4DFD-BDFF-9B1AA77436F6}" type="sibTrans" cxnId="{EC3A2854-2303-4EBB-AF4B-60C7052999CA}">
      <dgm:prSet/>
      <dgm:spPr/>
      <dgm:t>
        <a:bodyPr/>
        <a:lstStyle/>
        <a:p>
          <a:endParaRPr lang="ru-RU"/>
        </a:p>
      </dgm:t>
    </dgm:pt>
    <dgm:pt modelId="{A2C140AD-079E-4836-82E5-09A355DCA41E}" type="pres">
      <dgm:prSet presAssocID="{B6A94C6A-904D-47B7-9092-4093F03EBE1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A52566B-02A1-4CF9-90BD-C37CAAD02BE5}" type="pres">
      <dgm:prSet presAssocID="{1998DD98-E07F-42EA-9A2E-C275B460F81F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1EE22-47E5-443C-B8F6-5CA32435FCEB}" type="pres">
      <dgm:prSet presAssocID="{1998DD98-E07F-42EA-9A2E-C275B460F81F}" presName="gear1srcNode" presStyleLbl="node1" presStyleIdx="0" presStyleCnt="1"/>
      <dgm:spPr/>
      <dgm:t>
        <a:bodyPr/>
        <a:lstStyle/>
        <a:p>
          <a:endParaRPr lang="ru-RU"/>
        </a:p>
      </dgm:t>
    </dgm:pt>
    <dgm:pt modelId="{0BD2D377-06C0-4573-A554-EC5670F1278F}" type="pres">
      <dgm:prSet presAssocID="{1998DD98-E07F-42EA-9A2E-C275B460F81F}" presName="gear1dstNode" presStyleLbl="node1" presStyleIdx="0" presStyleCnt="1"/>
      <dgm:spPr/>
      <dgm:t>
        <a:bodyPr/>
        <a:lstStyle/>
        <a:p>
          <a:endParaRPr lang="ru-RU"/>
        </a:p>
      </dgm:t>
    </dgm:pt>
    <dgm:pt modelId="{7A7989CF-13D1-4E62-B548-F40105315FAB}" type="pres">
      <dgm:prSet presAssocID="{32C68D77-CA96-4DFD-BDFF-9B1AA77436F6}" presName="connector1" presStyleLbl="sibTrans2D1" presStyleIdx="0" presStyleCnt="1" custLinFactNeighborX="-12050" custLinFactNeighborY="5630"/>
      <dgm:spPr/>
      <dgm:t>
        <a:bodyPr/>
        <a:lstStyle/>
        <a:p>
          <a:endParaRPr lang="ru-RU"/>
        </a:p>
      </dgm:t>
    </dgm:pt>
  </dgm:ptLst>
  <dgm:cxnLst>
    <dgm:cxn modelId="{EC3A2854-2303-4EBB-AF4B-60C7052999CA}" srcId="{B6A94C6A-904D-47B7-9092-4093F03EBE12}" destId="{1998DD98-E07F-42EA-9A2E-C275B460F81F}" srcOrd="0" destOrd="0" parTransId="{B0F490D2-1755-45B0-84A8-07B420F30F42}" sibTransId="{32C68D77-CA96-4DFD-BDFF-9B1AA77436F6}"/>
    <dgm:cxn modelId="{978A73DD-5C1C-401D-AC94-F942AECBE12E}" type="presOf" srcId="{B6A94C6A-904D-47B7-9092-4093F03EBE12}" destId="{A2C140AD-079E-4836-82E5-09A355DCA41E}" srcOrd="0" destOrd="0" presId="urn:microsoft.com/office/officeart/2005/8/layout/gear1"/>
    <dgm:cxn modelId="{5E8CC533-300D-4471-88AB-70C83B775637}" type="presOf" srcId="{1998DD98-E07F-42EA-9A2E-C275B460F81F}" destId="{1B11EE22-47E5-443C-B8F6-5CA32435FCEB}" srcOrd="1" destOrd="0" presId="urn:microsoft.com/office/officeart/2005/8/layout/gear1"/>
    <dgm:cxn modelId="{F67DC260-00F1-4070-A608-7E27B9EEBA03}" type="presOf" srcId="{1998DD98-E07F-42EA-9A2E-C275B460F81F}" destId="{0BD2D377-06C0-4573-A554-EC5670F1278F}" srcOrd="2" destOrd="0" presId="urn:microsoft.com/office/officeart/2005/8/layout/gear1"/>
    <dgm:cxn modelId="{E00A20E9-5BB6-4C61-99AC-23E85B4E4259}" type="presOf" srcId="{32C68D77-CA96-4DFD-BDFF-9B1AA77436F6}" destId="{7A7989CF-13D1-4E62-B548-F40105315FAB}" srcOrd="0" destOrd="0" presId="urn:microsoft.com/office/officeart/2005/8/layout/gear1"/>
    <dgm:cxn modelId="{46051668-2C6C-4260-B699-2715E7383DB8}" type="presOf" srcId="{1998DD98-E07F-42EA-9A2E-C275B460F81F}" destId="{5A52566B-02A1-4CF9-90BD-C37CAAD02BE5}" srcOrd="0" destOrd="0" presId="urn:microsoft.com/office/officeart/2005/8/layout/gear1"/>
    <dgm:cxn modelId="{3907AF70-7E6A-4ECC-A941-03C2922D9C8F}" type="presParOf" srcId="{A2C140AD-079E-4836-82E5-09A355DCA41E}" destId="{5A52566B-02A1-4CF9-90BD-C37CAAD02BE5}" srcOrd="0" destOrd="0" presId="urn:microsoft.com/office/officeart/2005/8/layout/gear1"/>
    <dgm:cxn modelId="{E08E0667-D545-4E56-A5D9-7905C5263099}" type="presParOf" srcId="{A2C140AD-079E-4836-82E5-09A355DCA41E}" destId="{1B11EE22-47E5-443C-B8F6-5CA32435FCEB}" srcOrd="1" destOrd="0" presId="urn:microsoft.com/office/officeart/2005/8/layout/gear1"/>
    <dgm:cxn modelId="{D3BDFF3A-3988-486F-B23D-C27278B85C9F}" type="presParOf" srcId="{A2C140AD-079E-4836-82E5-09A355DCA41E}" destId="{0BD2D377-06C0-4573-A554-EC5670F1278F}" srcOrd="2" destOrd="0" presId="urn:microsoft.com/office/officeart/2005/8/layout/gear1"/>
    <dgm:cxn modelId="{7AFB3348-C931-44B6-ADEF-43116775D9AB}" type="presParOf" srcId="{A2C140AD-079E-4836-82E5-09A355DCA41E}" destId="{7A7989CF-13D1-4E62-B548-F40105315FAB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898697-253F-4C26-938F-1AC85F02B7FF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5892268-401F-4A6C-9CA5-6F8CBA199F7B}">
      <dgm:prSet phldrT="[Текст]" custT="1"/>
      <dgm:spPr/>
      <dgm:t>
        <a:bodyPr/>
        <a:lstStyle/>
        <a:p>
          <a:r>
            <a:rPr lang="uk-UA" sz="1800" dirty="0" smtClean="0"/>
            <a:t>Загальна характеристика кримінального права</a:t>
          </a:r>
          <a:endParaRPr lang="ru-RU" sz="1800" dirty="0"/>
        </a:p>
      </dgm:t>
    </dgm:pt>
    <dgm:pt modelId="{93055902-E141-4A10-9242-0DB1A6D3C359}" type="parTrans" cxnId="{3E8C9B50-E91D-44BB-B8A7-204A32C4437B}">
      <dgm:prSet/>
      <dgm:spPr/>
      <dgm:t>
        <a:bodyPr/>
        <a:lstStyle/>
        <a:p>
          <a:endParaRPr lang="ru-RU"/>
        </a:p>
      </dgm:t>
    </dgm:pt>
    <dgm:pt modelId="{76E38706-5DC0-4F87-8042-52C0D280A480}" type="sibTrans" cxnId="{3E8C9B50-E91D-44BB-B8A7-204A32C4437B}">
      <dgm:prSet/>
      <dgm:spPr/>
      <dgm:t>
        <a:bodyPr/>
        <a:lstStyle/>
        <a:p>
          <a:endParaRPr lang="ru-RU"/>
        </a:p>
      </dgm:t>
    </dgm:pt>
    <dgm:pt modelId="{353BCFD8-B381-4A0A-B891-5037786A067B}">
      <dgm:prSet phldrT="[Текст]" custT="1"/>
      <dgm:spPr/>
      <dgm:t>
        <a:bodyPr/>
        <a:lstStyle/>
        <a:p>
          <a:r>
            <a:rPr lang="uk-UA" sz="3200" dirty="0" smtClean="0"/>
            <a:t>Поняття злочину</a:t>
          </a:r>
          <a:endParaRPr lang="ru-RU" sz="3200" dirty="0"/>
        </a:p>
      </dgm:t>
    </dgm:pt>
    <dgm:pt modelId="{594B4323-1C2F-43B6-ADF5-6B078A990499}" type="parTrans" cxnId="{37D7FF00-E6F2-4A46-837D-D350BEF99B19}">
      <dgm:prSet/>
      <dgm:spPr/>
      <dgm:t>
        <a:bodyPr/>
        <a:lstStyle/>
        <a:p>
          <a:endParaRPr lang="ru-RU"/>
        </a:p>
      </dgm:t>
    </dgm:pt>
    <dgm:pt modelId="{2ABAEF8B-D8C4-4A0B-BC9C-AD77D39F7240}" type="sibTrans" cxnId="{37D7FF00-E6F2-4A46-837D-D350BEF99B19}">
      <dgm:prSet/>
      <dgm:spPr/>
      <dgm:t>
        <a:bodyPr/>
        <a:lstStyle/>
        <a:p>
          <a:endParaRPr lang="ru-RU"/>
        </a:p>
      </dgm:t>
    </dgm:pt>
    <dgm:pt modelId="{B66373EB-35D7-41C5-84D2-C8D1E508EA8E}">
      <dgm:prSet phldrT="[Текст]" custT="1"/>
      <dgm:spPr/>
      <dgm:t>
        <a:bodyPr/>
        <a:lstStyle/>
        <a:p>
          <a:r>
            <a:rPr lang="uk-UA" sz="2800" dirty="0" smtClean="0"/>
            <a:t>Склад злочину</a:t>
          </a:r>
          <a:endParaRPr lang="ru-RU" sz="2800" dirty="0"/>
        </a:p>
      </dgm:t>
    </dgm:pt>
    <dgm:pt modelId="{276D42F9-8E98-4C93-917C-A13C8E9BC253}" type="parTrans" cxnId="{13720640-6C46-45E3-891E-A004F5F4FFFD}">
      <dgm:prSet/>
      <dgm:spPr/>
      <dgm:t>
        <a:bodyPr/>
        <a:lstStyle/>
        <a:p>
          <a:endParaRPr lang="ru-RU"/>
        </a:p>
      </dgm:t>
    </dgm:pt>
    <dgm:pt modelId="{0026EEA9-4642-45C4-B727-EF00746AFF0F}" type="sibTrans" cxnId="{13720640-6C46-45E3-891E-A004F5F4FFFD}">
      <dgm:prSet/>
      <dgm:spPr/>
      <dgm:t>
        <a:bodyPr/>
        <a:lstStyle/>
        <a:p>
          <a:endParaRPr lang="ru-RU"/>
        </a:p>
      </dgm:t>
    </dgm:pt>
    <dgm:pt modelId="{B059B167-42C0-4F78-9326-9660CC675C65}">
      <dgm:prSet phldrT="[Текст]" custT="1"/>
      <dgm:spPr/>
      <dgm:t>
        <a:bodyPr/>
        <a:lstStyle/>
        <a:p>
          <a:r>
            <a:rPr lang="uk-UA" sz="2800" dirty="0" smtClean="0"/>
            <a:t>Види злочинів</a:t>
          </a:r>
          <a:endParaRPr lang="ru-RU" sz="2800" dirty="0"/>
        </a:p>
      </dgm:t>
    </dgm:pt>
    <dgm:pt modelId="{EC7F1AA4-C1D3-4665-9CB5-8987D4C89F78}" type="parTrans" cxnId="{68BF4A97-8542-4956-90ED-AD36F3D9C924}">
      <dgm:prSet/>
      <dgm:spPr/>
      <dgm:t>
        <a:bodyPr/>
        <a:lstStyle/>
        <a:p>
          <a:endParaRPr lang="ru-RU"/>
        </a:p>
      </dgm:t>
    </dgm:pt>
    <dgm:pt modelId="{E87E1C3C-CDFB-4246-9CF7-7A4516E9F3CE}" type="sibTrans" cxnId="{68BF4A97-8542-4956-90ED-AD36F3D9C924}">
      <dgm:prSet/>
      <dgm:spPr/>
      <dgm:t>
        <a:bodyPr/>
        <a:lstStyle/>
        <a:p>
          <a:endParaRPr lang="ru-RU"/>
        </a:p>
      </dgm:t>
    </dgm:pt>
    <dgm:pt modelId="{57AE50B4-9DDC-452D-8696-D4CB6A939A43}">
      <dgm:prSet phldrT="[Текст]" custT="1"/>
      <dgm:spPr/>
      <dgm:t>
        <a:bodyPr/>
        <a:lstStyle/>
        <a:p>
          <a:r>
            <a:rPr lang="uk-UA" sz="2400" dirty="0" smtClean="0"/>
            <a:t>Стадії скоєння злочину</a:t>
          </a:r>
          <a:endParaRPr lang="ru-RU" sz="2400" dirty="0"/>
        </a:p>
      </dgm:t>
    </dgm:pt>
    <dgm:pt modelId="{DE459FAD-8037-4C14-A0E9-749F073D9E2E}" type="parTrans" cxnId="{903A1E30-A70F-421E-9BE0-E0ECFCE55C59}">
      <dgm:prSet/>
      <dgm:spPr/>
      <dgm:t>
        <a:bodyPr/>
        <a:lstStyle/>
        <a:p>
          <a:endParaRPr lang="ru-RU"/>
        </a:p>
      </dgm:t>
    </dgm:pt>
    <dgm:pt modelId="{76934817-C0A6-4ECD-AC9E-3BD0269CD990}" type="sibTrans" cxnId="{903A1E30-A70F-421E-9BE0-E0ECFCE55C59}">
      <dgm:prSet/>
      <dgm:spPr/>
      <dgm:t>
        <a:bodyPr/>
        <a:lstStyle/>
        <a:p>
          <a:endParaRPr lang="ru-RU"/>
        </a:p>
      </dgm:t>
    </dgm:pt>
    <dgm:pt modelId="{F35D8183-4382-42A9-9E24-9657F1EAA8EC}">
      <dgm:prSet phldrT="[Текст]" custT="1"/>
      <dgm:spPr/>
      <dgm:t>
        <a:bodyPr/>
        <a:lstStyle/>
        <a:p>
          <a:r>
            <a:rPr lang="uk-UA" sz="2400" dirty="0" smtClean="0"/>
            <a:t>Співучасть у злочині</a:t>
          </a:r>
          <a:endParaRPr lang="ru-RU" sz="2400" dirty="0"/>
        </a:p>
      </dgm:t>
    </dgm:pt>
    <dgm:pt modelId="{47C11815-878E-45B8-8DEF-4B3E0519CE2A}" type="parTrans" cxnId="{7E13286F-E8FE-4380-8714-A0C6EB2AB340}">
      <dgm:prSet/>
      <dgm:spPr/>
      <dgm:t>
        <a:bodyPr/>
        <a:lstStyle/>
        <a:p>
          <a:endParaRPr lang="ru-RU"/>
        </a:p>
      </dgm:t>
    </dgm:pt>
    <dgm:pt modelId="{F1F200A2-9BF9-4FA5-A09B-5D9D0E627898}" type="sibTrans" cxnId="{7E13286F-E8FE-4380-8714-A0C6EB2AB340}">
      <dgm:prSet/>
      <dgm:spPr/>
      <dgm:t>
        <a:bodyPr/>
        <a:lstStyle/>
        <a:p>
          <a:endParaRPr lang="ru-RU"/>
        </a:p>
      </dgm:t>
    </dgm:pt>
    <dgm:pt modelId="{826ACAD7-05BE-4B68-9CC2-91566AB99301}" type="pres">
      <dgm:prSet presAssocID="{32898697-253F-4C26-938F-1AC85F02B7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D10E7E-53EE-4A97-A6B6-A3E95EE190E6}" type="pres">
      <dgm:prSet presAssocID="{32898697-253F-4C26-938F-1AC85F02B7FF}" presName="cycle" presStyleCnt="0"/>
      <dgm:spPr/>
      <dgm:t>
        <a:bodyPr/>
        <a:lstStyle/>
        <a:p>
          <a:endParaRPr lang="ru-RU"/>
        </a:p>
      </dgm:t>
    </dgm:pt>
    <dgm:pt modelId="{3625F83A-DA6A-41A2-A7E4-084F09F44C04}" type="pres">
      <dgm:prSet presAssocID="{25892268-401F-4A6C-9CA5-6F8CBA199F7B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A9F48-3683-419E-B113-6F24DA9EBFE9}" type="pres">
      <dgm:prSet presAssocID="{76E38706-5DC0-4F87-8042-52C0D280A480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083D282A-8AC6-41E4-91E7-AC7BF2EE9CE6}" type="pres">
      <dgm:prSet presAssocID="{353BCFD8-B381-4A0A-B891-5037786A067B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994EA-4AE8-44D0-B327-84F2CC867729}" type="pres">
      <dgm:prSet presAssocID="{B66373EB-35D7-41C5-84D2-C8D1E508EA8E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FBB79-3FD4-4BAC-9244-1A828FA6F212}" type="pres">
      <dgm:prSet presAssocID="{B059B167-42C0-4F78-9326-9660CC675C65}" presName="nodeFollowingNodes" presStyleLbl="node1" presStyleIdx="3" presStyleCnt="6" custRadScaleRad="105893" custRadScaleInc="4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0A011-6ABF-47D0-B2F0-4226552620E1}" type="pres">
      <dgm:prSet presAssocID="{57AE50B4-9DDC-452D-8696-D4CB6A939A43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F85FA-92C0-4103-8CA0-AA9A7B1AA0B4}" type="pres">
      <dgm:prSet presAssocID="{F35D8183-4382-42A9-9E24-9657F1EAA8EC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13286F-E8FE-4380-8714-A0C6EB2AB340}" srcId="{32898697-253F-4C26-938F-1AC85F02B7FF}" destId="{F35D8183-4382-42A9-9E24-9657F1EAA8EC}" srcOrd="5" destOrd="0" parTransId="{47C11815-878E-45B8-8DEF-4B3E0519CE2A}" sibTransId="{F1F200A2-9BF9-4FA5-A09B-5D9D0E627898}"/>
    <dgm:cxn modelId="{3E8C9B50-E91D-44BB-B8A7-204A32C4437B}" srcId="{32898697-253F-4C26-938F-1AC85F02B7FF}" destId="{25892268-401F-4A6C-9CA5-6F8CBA199F7B}" srcOrd="0" destOrd="0" parTransId="{93055902-E141-4A10-9242-0DB1A6D3C359}" sibTransId="{76E38706-5DC0-4F87-8042-52C0D280A480}"/>
    <dgm:cxn modelId="{F948EE28-CC05-4534-9AE4-370E1CE30D53}" type="presOf" srcId="{76E38706-5DC0-4F87-8042-52C0D280A480}" destId="{A70A9F48-3683-419E-B113-6F24DA9EBFE9}" srcOrd="0" destOrd="0" presId="urn:microsoft.com/office/officeart/2005/8/layout/cycle3"/>
    <dgm:cxn modelId="{13720640-6C46-45E3-891E-A004F5F4FFFD}" srcId="{32898697-253F-4C26-938F-1AC85F02B7FF}" destId="{B66373EB-35D7-41C5-84D2-C8D1E508EA8E}" srcOrd="2" destOrd="0" parTransId="{276D42F9-8E98-4C93-917C-A13C8E9BC253}" sibTransId="{0026EEA9-4642-45C4-B727-EF00746AFF0F}"/>
    <dgm:cxn modelId="{F859015F-40CC-4340-B35F-2C2836019A4E}" type="presOf" srcId="{32898697-253F-4C26-938F-1AC85F02B7FF}" destId="{826ACAD7-05BE-4B68-9CC2-91566AB99301}" srcOrd="0" destOrd="0" presId="urn:microsoft.com/office/officeart/2005/8/layout/cycle3"/>
    <dgm:cxn modelId="{C0347A26-706E-49F5-8E9D-55C2E0E48A9B}" type="presOf" srcId="{25892268-401F-4A6C-9CA5-6F8CBA199F7B}" destId="{3625F83A-DA6A-41A2-A7E4-084F09F44C04}" srcOrd="0" destOrd="0" presId="urn:microsoft.com/office/officeart/2005/8/layout/cycle3"/>
    <dgm:cxn modelId="{903A1E30-A70F-421E-9BE0-E0ECFCE55C59}" srcId="{32898697-253F-4C26-938F-1AC85F02B7FF}" destId="{57AE50B4-9DDC-452D-8696-D4CB6A939A43}" srcOrd="4" destOrd="0" parTransId="{DE459FAD-8037-4C14-A0E9-749F073D9E2E}" sibTransId="{76934817-C0A6-4ECD-AC9E-3BD0269CD990}"/>
    <dgm:cxn modelId="{68BF4A97-8542-4956-90ED-AD36F3D9C924}" srcId="{32898697-253F-4C26-938F-1AC85F02B7FF}" destId="{B059B167-42C0-4F78-9326-9660CC675C65}" srcOrd="3" destOrd="0" parTransId="{EC7F1AA4-C1D3-4665-9CB5-8987D4C89F78}" sibTransId="{E87E1C3C-CDFB-4246-9CF7-7A4516E9F3CE}"/>
    <dgm:cxn modelId="{E28D99F1-0679-4C92-9DA2-B154B14912EF}" type="presOf" srcId="{B059B167-42C0-4F78-9326-9660CC675C65}" destId="{AEAFBB79-3FD4-4BAC-9244-1A828FA6F212}" srcOrd="0" destOrd="0" presId="urn:microsoft.com/office/officeart/2005/8/layout/cycle3"/>
    <dgm:cxn modelId="{88A0015B-435B-42A3-9B5A-AEDF68314BAD}" type="presOf" srcId="{B66373EB-35D7-41C5-84D2-C8D1E508EA8E}" destId="{873994EA-4AE8-44D0-B327-84F2CC867729}" srcOrd="0" destOrd="0" presId="urn:microsoft.com/office/officeart/2005/8/layout/cycle3"/>
    <dgm:cxn modelId="{75003401-86F8-4D64-A8E0-4DBFC6D6A82C}" type="presOf" srcId="{57AE50B4-9DDC-452D-8696-D4CB6A939A43}" destId="{9BD0A011-6ABF-47D0-B2F0-4226552620E1}" srcOrd="0" destOrd="0" presId="urn:microsoft.com/office/officeart/2005/8/layout/cycle3"/>
    <dgm:cxn modelId="{FB0A5BFC-6A6E-4A24-AD58-F093DC49117A}" type="presOf" srcId="{353BCFD8-B381-4A0A-B891-5037786A067B}" destId="{083D282A-8AC6-41E4-91E7-AC7BF2EE9CE6}" srcOrd="0" destOrd="0" presId="urn:microsoft.com/office/officeart/2005/8/layout/cycle3"/>
    <dgm:cxn modelId="{079FAC67-B62D-4C4C-A170-7EE1BFBBEAE3}" type="presOf" srcId="{F35D8183-4382-42A9-9E24-9657F1EAA8EC}" destId="{EF7F85FA-92C0-4103-8CA0-AA9A7B1AA0B4}" srcOrd="0" destOrd="0" presId="urn:microsoft.com/office/officeart/2005/8/layout/cycle3"/>
    <dgm:cxn modelId="{37D7FF00-E6F2-4A46-837D-D350BEF99B19}" srcId="{32898697-253F-4C26-938F-1AC85F02B7FF}" destId="{353BCFD8-B381-4A0A-B891-5037786A067B}" srcOrd="1" destOrd="0" parTransId="{594B4323-1C2F-43B6-ADF5-6B078A990499}" sibTransId="{2ABAEF8B-D8C4-4A0B-BC9C-AD77D39F7240}"/>
    <dgm:cxn modelId="{A9BAEECC-6581-4C49-A049-36D0F69689E4}" type="presParOf" srcId="{826ACAD7-05BE-4B68-9CC2-91566AB99301}" destId="{23D10E7E-53EE-4A97-A6B6-A3E95EE190E6}" srcOrd="0" destOrd="0" presId="urn:microsoft.com/office/officeart/2005/8/layout/cycle3"/>
    <dgm:cxn modelId="{CE721487-184B-4FEA-B5D1-798068DD1646}" type="presParOf" srcId="{23D10E7E-53EE-4A97-A6B6-A3E95EE190E6}" destId="{3625F83A-DA6A-41A2-A7E4-084F09F44C04}" srcOrd="0" destOrd="0" presId="urn:microsoft.com/office/officeart/2005/8/layout/cycle3"/>
    <dgm:cxn modelId="{0C24F1C5-E912-442D-A1D8-4E2FA7ED212D}" type="presParOf" srcId="{23D10E7E-53EE-4A97-A6B6-A3E95EE190E6}" destId="{A70A9F48-3683-419E-B113-6F24DA9EBFE9}" srcOrd="1" destOrd="0" presId="urn:microsoft.com/office/officeart/2005/8/layout/cycle3"/>
    <dgm:cxn modelId="{97E2A753-1D0A-4EF6-B79D-9C1A8E0E24ED}" type="presParOf" srcId="{23D10E7E-53EE-4A97-A6B6-A3E95EE190E6}" destId="{083D282A-8AC6-41E4-91E7-AC7BF2EE9CE6}" srcOrd="2" destOrd="0" presId="urn:microsoft.com/office/officeart/2005/8/layout/cycle3"/>
    <dgm:cxn modelId="{C94CF25C-6B68-42EE-A120-105F3CB1E015}" type="presParOf" srcId="{23D10E7E-53EE-4A97-A6B6-A3E95EE190E6}" destId="{873994EA-4AE8-44D0-B327-84F2CC867729}" srcOrd="3" destOrd="0" presId="urn:microsoft.com/office/officeart/2005/8/layout/cycle3"/>
    <dgm:cxn modelId="{9A593B74-2687-4FDB-826F-A27287C4911D}" type="presParOf" srcId="{23D10E7E-53EE-4A97-A6B6-A3E95EE190E6}" destId="{AEAFBB79-3FD4-4BAC-9244-1A828FA6F212}" srcOrd="4" destOrd="0" presId="urn:microsoft.com/office/officeart/2005/8/layout/cycle3"/>
    <dgm:cxn modelId="{2D729B8E-B22A-40DB-AA48-AB4E5BE2B334}" type="presParOf" srcId="{23D10E7E-53EE-4A97-A6B6-A3E95EE190E6}" destId="{9BD0A011-6ABF-47D0-B2F0-4226552620E1}" srcOrd="5" destOrd="0" presId="urn:microsoft.com/office/officeart/2005/8/layout/cycle3"/>
    <dgm:cxn modelId="{24F05B55-D12F-4CD0-97FD-649B74E3F1AC}" type="presParOf" srcId="{23D10E7E-53EE-4A97-A6B6-A3E95EE190E6}" destId="{EF7F85FA-92C0-4103-8CA0-AA9A7B1AA0B4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BBFFFE-1611-4187-AAA1-9A92C022D978}" type="doc">
      <dgm:prSet loTypeId="urn:microsoft.com/office/officeart/2005/8/layout/target3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3696BF6-9CEE-48EA-BA1F-20DD63D9671D}">
      <dgm:prSet custT="1"/>
      <dgm:spPr/>
      <dgm:t>
        <a:bodyPr/>
        <a:lstStyle/>
        <a:p>
          <a:pPr rtl="0"/>
          <a:r>
            <a:rPr lang="uk-UA" sz="3200" smtClean="0"/>
            <a:t>Конституція України;</a:t>
          </a:r>
          <a:endParaRPr lang="ru-RU" sz="3200" dirty="0"/>
        </a:p>
      </dgm:t>
    </dgm:pt>
    <dgm:pt modelId="{05A60063-ED2A-4AAC-997E-7DAC67BEBCC3}" type="parTrans" cxnId="{0DC2B5F8-9206-464B-9072-D25228799771}">
      <dgm:prSet/>
      <dgm:spPr/>
      <dgm:t>
        <a:bodyPr/>
        <a:lstStyle/>
        <a:p>
          <a:endParaRPr lang="ru-RU"/>
        </a:p>
      </dgm:t>
    </dgm:pt>
    <dgm:pt modelId="{42EAD96E-68F4-4F46-A527-B92ACBD26976}" type="sibTrans" cxnId="{0DC2B5F8-9206-464B-9072-D25228799771}">
      <dgm:prSet/>
      <dgm:spPr/>
      <dgm:t>
        <a:bodyPr/>
        <a:lstStyle/>
        <a:p>
          <a:endParaRPr lang="ru-RU"/>
        </a:p>
      </dgm:t>
    </dgm:pt>
    <dgm:pt modelId="{39B31F4F-BD95-41E8-A744-52041BBDF54B}">
      <dgm:prSet custT="1"/>
      <dgm:spPr/>
      <dgm:t>
        <a:bodyPr/>
        <a:lstStyle/>
        <a:p>
          <a:pPr rtl="0"/>
          <a:r>
            <a:rPr lang="uk-UA" sz="2400" smtClean="0"/>
            <a:t>Рішення Конституційного Суду України про неконституційність кримінальних законів або норм;</a:t>
          </a:r>
          <a:endParaRPr lang="ru-RU" sz="2400" dirty="0"/>
        </a:p>
      </dgm:t>
    </dgm:pt>
    <dgm:pt modelId="{82D9A043-D9F9-4E75-891A-C48955CE9757}" type="parTrans" cxnId="{56420451-E28F-45E2-A9EC-CD08802BD7EA}">
      <dgm:prSet/>
      <dgm:spPr/>
      <dgm:t>
        <a:bodyPr/>
        <a:lstStyle/>
        <a:p>
          <a:endParaRPr lang="ru-RU"/>
        </a:p>
      </dgm:t>
    </dgm:pt>
    <dgm:pt modelId="{EE6989DD-2EFB-44ED-954F-A8A502FCDE3A}" type="sibTrans" cxnId="{56420451-E28F-45E2-A9EC-CD08802BD7EA}">
      <dgm:prSet/>
      <dgm:spPr/>
      <dgm:t>
        <a:bodyPr/>
        <a:lstStyle/>
        <a:p>
          <a:endParaRPr lang="ru-RU"/>
        </a:p>
      </dgm:t>
    </dgm:pt>
    <dgm:pt modelId="{1880B776-314B-4AC1-B6C7-A0FF18AD1307}">
      <dgm:prSet custT="1"/>
      <dgm:spPr/>
      <dgm:t>
        <a:bodyPr/>
        <a:lstStyle/>
        <a:p>
          <a:pPr rtl="0"/>
          <a:r>
            <a:rPr lang="uk-UA" sz="2400" smtClean="0"/>
            <a:t>Укладені  і належним чином ратифіковані Україною міжнародні договори;</a:t>
          </a:r>
          <a:endParaRPr lang="ru-RU" sz="2400" dirty="0"/>
        </a:p>
      </dgm:t>
    </dgm:pt>
    <dgm:pt modelId="{D1D1DB04-4A37-459A-ACD8-5C41E464D044}" type="parTrans" cxnId="{395AE048-65A1-49B8-A784-0DBBA531D509}">
      <dgm:prSet/>
      <dgm:spPr/>
      <dgm:t>
        <a:bodyPr/>
        <a:lstStyle/>
        <a:p>
          <a:endParaRPr lang="ru-RU"/>
        </a:p>
      </dgm:t>
    </dgm:pt>
    <dgm:pt modelId="{D3752285-B774-4C60-86B8-22707CA8E64A}" type="sibTrans" cxnId="{395AE048-65A1-49B8-A784-0DBBA531D509}">
      <dgm:prSet/>
      <dgm:spPr/>
      <dgm:t>
        <a:bodyPr/>
        <a:lstStyle/>
        <a:p>
          <a:endParaRPr lang="ru-RU"/>
        </a:p>
      </dgm:t>
    </dgm:pt>
    <dgm:pt modelId="{68FFBC20-3CBB-45C8-B0DA-62320A2B24E2}">
      <dgm:prSet/>
      <dgm:spPr/>
      <dgm:t>
        <a:bodyPr/>
        <a:lstStyle/>
        <a:p>
          <a:pPr rtl="0"/>
          <a:r>
            <a:rPr lang="uk-UA" smtClean="0"/>
            <a:t>Кримінальний кодекс України.</a:t>
          </a:r>
          <a:endParaRPr lang="ru-RU" dirty="0"/>
        </a:p>
      </dgm:t>
    </dgm:pt>
    <dgm:pt modelId="{E2F1EB18-DB75-4E6A-B59D-5C2982F9D8C5}" type="parTrans" cxnId="{07B836D9-D7ED-41F1-A1EE-78BEC2005DE4}">
      <dgm:prSet/>
      <dgm:spPr/>
      <dgm:t>
        <a:bodyPr/>
        <a:lstStyle/>
        <a:p>
          <a:endParaRPr lang="ru-RU"/>
        </a:p>
      </dgm:t>
    </dgm:pt>
    <dgm:pt modelId="{E962CC9E-AC4E-4F26-A112-28162BD6E4E2}" type="sibTrans" cxnId="{07B836D9-D7ED-41F1-A1EE-78BEC2005DE4}">
      <dgm:prSet/>
      <dgm:spPr/>
      <dgm:t>
        <a:bodyPr/>
        <a:lstStyle/>
        <a:p>
          <a:endParaRPr lang="ru-RU"/>
        </a:p>
      </dgm:t>
    </dgm:pt>
    <dgm:pt modelId="{3D773DB0-65B3-48DD-BC9A-B4DCF7E1ACD1}" type="pres">
      <dgm:prSet presAssocID="{C6BBFFFE-1611-4187-AAA1-9A92C022D97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58B1EB-EC2A-43F1-A8B7-918272DB2B7E}" type="pres">
      <dgm:prSet presAssocID="{D3696BF6-9CEE-48EA-BA1F-20DD63D9671D}" presName="circle1" presStyleLbl="node1" presStyleIdx="0" presStyleCnt="4"/>
      <dgm:spPr/>
      <dgm:t>
        <a:bodyPr/>
        <a:lstStyle/>
        <a:p>
          <a:endParaRPr lang="ru-RU"/>
        </a:p>
      </dgm:t>
    </dgm:pt>
    <dgm:pt modelId="{D81E4729-2F23-4874-97E1-68C9387C4575}" type="pres">
      <dgm:prSet presAssocID="{D3696BF6-9CEE-48EA-BA1F-20DD63D9671D}" presName="space" presStyleCnt="0"/>
      <dgm:spPr/>
      <dgm:t>
        <a:bodyPr/>
        <a:lstStyle/>
        <a:p>
          <a:endParaRPr lang="ru-RU"/>
        </a:p>
      </dgm:t>
    </dgm:pt>
    <dgm:pt modelId="{6041B528-AC27-45A6-9A04-20E1F4CE843E}" type="pres">
      <dgm:prSet presAssocID="{D3696BF6-9CEE-48EA-BA1F-20DD63D9671D}" presName="rect1" presStyleLbl="alignAcc1" presStyleIdx="0" presStyleCnt="4"/>
      <dgm:spPr/>
      <dgm:t>
        <a:bodyPr/>
        <a:lstStyle/>
        <a:p>
          <a:endParaRPr lang="ru-RU"/>
        </a:p>
      </dgm:t>
    </dgm:pt>
    <dgm:pt modelId="{77C9E63D-ED8E-4970-B784-2D16DEFD0979}" type="pres">
      <dgm:prSet presAssocID="{39B31F4F-BD95-41E8-A744-52041BBDF54B}" presName="vertSpace2" presStyleLbl="node1" presStyleIdx="0" presStyleCnt="4"/>
      <dgm:spPr/>
      <dgm:t>
        <a:bodyPr/>
        <a:lstStyle/>
        <a:p>
          <a:endParaRPr lang="ru-RU"/>
        </a:p>
      </dgm:t>
    </dgm:pt>
    <dgm:pt modelId="{D84D6924-296A-4D9B-A075-FA18F54F0285}" type="pres">
      <dgm:prSet presAssocID="{39B31F4F-BD95-41E8-A744-52041BBDF54B}" presName="circle2" presStyleLbl="node1" presStyleIdx="1" presStyleCnt="4"/>
      <dgm:spPr/>
      <dgm:t>
        <a:bodyPr/>
        <a:lstStyle/>
        <a:p>
          <a:endParaRPr lang="ru-RU"/>
        </a:p>
      </dgm:t>
    </dgm:pt>
    <dgm:pt modelId="{802A5538-4BE2-44BA-8B1A-ED6E0DFF434D}" type="pres">
      <dgm:prSet presAssocID="{39B31F4F-BD95-41E8-A744-52041BBDF54B}" presName="rect2" presStyleLbl="alignAcc1" presStyleIdx="1" presStyleCnt="4"/>
      <dgm:spPr/>
      <dgm:t>
        <a:bodyPr/>
        <a:lstStyle/>
        <a:p>
          <a:endParaRPr lang="ru-RU"/>
        </a:p>
      </dgm:t>
    </dgm:pt>
    <dgm:pt modelId="{269F3B60-FDB6-4A51-B5D1-0486C5C4F870}" type="pres">
      <dgm:prSet presAssocID="{1880B776-314B-4AC1-B6C7-A0FF18AD1307}" presName="vertSpace3" presStyleLbl="node1" presStyleIdx="1" presStyleCnt="4"/>
      <dgm:spPr/>
      <dgm:t>
        <a:bodyPr/>
        <a:lstStyle/>
        <a:p>
          <a:endParaRPr lang="ru-RU"/>
        </a:p>
      </dgm:t>
    </dgm:pt>
    <dgm:pt modelId="{235CC6E9-A02C-431D-AA9A-EEF41729712A}" type="pres">
      <dgm:prSet presAssocID="{1880B776-314B-4AC1-B6C7-A0FF18AD1307}" presName="circle3" presStyleLbl="node1" presStyleIdx="2" presStyleCnt="4"/>
      <dgm:spPr/>
      <dgm:t>
        <a:bodyPr/>
        <a:lstStyle/>
        <a:p>
          <a:endParaRPr lang="ru-RU"/>
        </a:p>
      </dgm:t>
    </dgm:pt>
    <dgm:pt modelId="{0284265C-310F-4331-BBFD-17B88CE32B6B}" type="pres">
      <dgm:prSet presAssocID="{1880B776-314B-4AC1-B6C7-A0FF18AD1307}" presName="rect3" presStyleLbl="alignAcc1" presStyleIdx="2" presStyleCnt="4"/>
      <dgm:spPr/>
      <dgm:t>
        <a:bodyPr/>
        <a:lstStyle/>
        <a:p>
          <a:endParaRPr lang="ru-RU"/>
        </a:p>
      </dgm:t>
    </dgm:pt>
    <dgm:pt modelId="{93A364FD-13D9-4470-BC44-C74A29EF86BD}" type="pres">
      <dgm:prSet presAssocID="{68FFBC20-3CBB-45C8-B0DA-62320A2B24E2}" presName="vertSpace4" presStyleLbl="node1" presStyleIdx="2" presStyleCnt="4"/>
      <dgm:spPr/>
      <dgm:t>
        <a:bodyPr/>
        <a:lstStyle/>
        <a:p>
          <a:endParaRPr lang="ru-RU"/>
        </a:p>
      </dgm:t>
    </dgm:pt>
    <dgm:pt modelId="{FE67A371-0D9D-4658-BBFF-8BC937BBBD0C}" type="pres">
      <dgm:prSet presAssocID="{68FFBC20-3CBB-45C8-B0DA-62320A2B24E2}" presName="circle4" presStyleLbl="node1" presStyleIdx="3" presStyleCnt="4"/>
      <dgm:spPr/>
      <dgm:t>
        <a:bodyPr/>
        <a:lstStyle/>
        <a:p>
          <a:endParaRPr lang="ru-RU"/>
        </a:p>
      </dgm:t>
    </dgm:pt>
    <dgm:pt modelId="{AEC011FC-9A5D-4A86-81AE-F187AF524780}" type="pres">
      <dgm:prSet presAssocID="{68FFBC20-3CBB-45C8-B0DA-62320A2B24E2}" presName="rect4" presStyleLbl="alignAcc1" presStyleIdx="3" presStyleCnt="4"/>
      <dgm:spPr/>
      <dgm:t>
        <a:bodyPr/>
        <a:lstStyle/>
        <a:p>
          <a:endParaRPr lang="ru-RU"/>
        </a:p>
      </dgm:t>
    </dgm:pt>
    <dgm:pt modelId="{BB883194-7C3B-4288-AF96-6D8EA8F30115}" type="pres">
      <dgm:prSet presAssocID="{D3696BF6-9CEE-48EA-BA1F-20DD63D9671D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6204B-C5B1-49E7-9325-5B0A9EC1D459}" type="pres">
      <dgm:prSet presAssocID="{39B31F4F-BD95-41E8-A744-52041BBDF54B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82A06-4513-4876-8E3B-16F059F3F52D}" type="pres">
      <dgm:prSet presAssocID="{1880B776-314B-4AC1-B6C7-A0FF18AD1307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BB5EA-8798-4FC5-BB73-5C616384B829}" type="pres">
      <dgm:prSet presAssocID="{68FFBC20-3CBB-45C8-B0DA-62320A2B24E2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5AE048-65A1-49B8-A784-0DBBA531D509}" srcId="{C6BBFFFE-1611-4187-AAA1-9A92C022D978}" destId="{1880B776-314B-4AC1-B6C7-A0FF18AD1307}" srcOrd="2" destOrd="0" parTransId="{D1D1DB04-4A37-459A-ACD8-5C41E464D044}" sibTransId="{D3752285-B774-4C60-86B8-22707CA8E64A}"/>
    <dgm:cxn modelId="{B783E84A-1919-4CB8-8205-FBACEA0387AC}" type="presOf" srcId="{68FFBC20-3CBB-45C8-B0DA-62320A2B24E2}" destId="{08FBB5EA-8798-4FC5-BB73-5C616384B829}" srcOrd="1" destOrd="0" presId="urn:microsoft.com/office/officeart/2005/8/layout/target3"/>
    <dgm:cxn modelId="{28565F7F-7435-4138-93DB-4024058BC063}" type="presOf" srcId="{C6BBFFFE-1611-4187-AAA1-9A92C022D978}" destId="{3D773DB0-65B3-48DD-BC9A-B4DCF7E1ACD1}" srcOrd="0" destOrd="0" presId="urn:microsoft.com/office/officeart/2005/8/layout/target3"/>
    <dgm:cxn modelId="{F4CC7BB7-75CF-45E7-A889-F0ABE08E18D4}" type="presOf" srcId="{1880B776-314B-4AC1-B6C7-A0FF18AD1307}" destId="{93382A06-4513-4876-8E3B-16F059F3F52D}" srcOrd="1" destOrd="0" presId="urn:microsoft.com/office/officeart/2005/8/layout/target3"/>
    <dgm:cxn modelId="{A59741FF-55B9-48DE-BA18-9FC1567E371D}" type="presOf" srcId="{D3696BF6-9CEE-48EA-BA1F-20DD63D9671D}" destId="{6041B528-AC27-45A6-9A04-20E1F4CE843E}" srcOrd="0" destOrd="0" presId="urn:microsoft.com/office/officeart/2005/8/layout/target3"/>
    <dgm:cxn modelId="{2B9FF09E-11B1-40CE-90D7-A756C7007584}" type="presOf" srcId="{68FFBC20-3CBB-45C8-B0DA-62320A2B24E2}" destId="{AEC011FC-9A5D-4A86-81AE-F187AF524780}" srcOrd="0" destOrd="0" presId="urn:microsoft.com/office/officeart/2005/8/layout/target3"/>
    <dgm:cxn modelId="{07B836D9-D7ED-41F1-A1EE-78BEC2005DE4}" srcId="{C6BBFFFE-1611-4187-AAA1-9A92C022D978}" destId="{68FFBC20-3CBB-45C8-B0DA-62320A2B24E2}" srcOrd="3" destOrd="0" parTransId="{E2F1EB18-DB75-4E6A-B59D-5C2982F9D8C5}" sibTransId="{E962CC9E-AC4E-4F26-A112-28162BD6E4E2}"/>
    <dgm:cxn modelId="{AD9D992E-581E-47CF-BA8F-B4EDF3BFE9DB}" type="presOf" srcId="{39B31F4F-BD95-41E8-A744-52041BBDF54B}" destId="{802A5538-4BE2-44BA-8B1A-ED6E0DFF434D}" srcOrd="0" destOrd="0" presId="urn:microsoft.com/office/officeart/2005/8/layout/target3"/>
    <dgm:cxn modelId="{BADDBAE0-9DDE-4145-A220-C9A00EB57423}" type="presOf" srcId="{1880B776-314B-4AC1-B6C7-A0FF18AD1307}" destId="{0284265C-310F-4331-BBFD-17B88CE32B6B}" srcOrd="0" destOrd="0" presId="urn:microsoft.com/office/officeart/2005/8/layout/target3"/>
    <dgm:cxn modelId="{DBFACC4B-F269-47A0-B1E7-1918FCC71183}" type="presOf" srcId="{D3696BF6-9CEE-48EA-BA1F-20DD63D9671D}" destId="{BB883194-7C3B-4288-AF96-6D8EA8F30115}" srcOrd="1" destOrd="0" presId="urn:microsoft.com/office/officeart/2005/8/layout/target3"/>
    <dgm:cxn modelId="{56420451-E28F-45E2-A9EC-CD08802BD7EA}" srcId="{C6BBFFFE-1611-4187-AAA1-9A92C022D978}" destId="{39B31F4F-BD95-41E8-A744-52041BBDF54B}" srcOrd="1" destOrd="0" parTransId="{82D9A043-D9F9-4E75-891A-C48955CE9757}" sibTransId="{EE6989DD-2EFB-44ED-954F-A8A502FCDE3A}"/>
    <dgm:cxn modelId="{9870954C-635C-467C-8415-341A59FF4274}" type="presOf" srcId="{39B31F4F-BD95-41E8-A744-52041BBDF54B}" destId="{C166204B-C5B1-49E7-9325-5B0A9EC1D459}" srcOrd="1" destOrd="0" presId="urn:microsoft.com/office/officeart/2005/8/layout/target3"/>
    <dgm:cxn modelId="{0DC2B5F8-9206-464B-9072-D25228799771}" srcId="{C6BBFFFE-1611-4187-AAA1-9A92C022D978}" destId="{D3696BF6-9CEE-48EA-BA1F-20DD63D9671D}" srcOrd="0" destOrd="0" parTransId="{05A60063-ED2A-4AAC-997E-7DAC67BEBCC3}" sibTransId="{42EAD96E-68F4-4F46-A527-B92ACBD26976}"/>
    <dgm:cxn modelId="{58F928A6-FBC0-4853-9E6B-33519DBEA160}" type="presParOf" srcId="{3D773DB0-65B3-48DD-BC9A-B4DCF7E1ACD1}" destId="{FF58B1EB-EC2A-43F1-A8B7-918272DB2B7E}" srcOrd="0" destOrd="0" presId="urn:microsoft.com/office/officeart/2005/8/layout/target3"/>
    <dgm:cxn modelId="{19A6FB5D-CF2B-4410-97E2-24565DA38B48}" type="presParOf" srcId="{3D773DB0-65B3-48DD-BC9A-B4DCF7E1ACD1}" destId="{D81E4729-2F23-4874-97E1-68C9387C4575}" srcOrd="1" destOrd="0" presId="urn:microsoft.com/office/officeart/2005/8/layout/target3"/>
    <dgm:cxn modelId="{2702E423-CF45-406C-A3C3-7437B2B0D4B4}" type="presParOf" srcId="{3D773DB0-65B3-48DD-BC9A-B4DCF7E1ACD1}" destId="{6041B528-AC27-45A6-9A04-20E1F4CE843E}" srcOrd="2" destOrd="0" presId="urn:microsoft.com/office/officeart/2005/8/layout/target3"/>
    <dgm:cxn modelId="{B437F011-7C0B-4DE7-90C4-AD4E7D9B1C97}" type="presParOf" srcId="{3D773DB0-65B3-48DD-BC9A-B4DCF7E1ACD1}" destId="{77C9E63D-ED8E-4970-B784-2D16DEFD0979}" srcOrd="3" destOrd="0" presId="urn:microsoft.com/office/officeart/2005/8/layout/target3"/>
    <dgm:cxn modelId="{F7B31135-B8B2-4BB2-8373-8B94E80DD41D}" type="presParOf" srcId="{3D773DB0-65B3-48DD-BC9A-B4DCF7E1ACD1}" destId="{D84D6924-296A-4D9B-A075-FA18F54F0285}" srcOrd="4" destOrd="0" presId="urn:microsoft.com/office/officeart/2005/8/layout/target3"/>
    <dgm:cxn modelId="{BA6117B0-AB71-48DE-BA23-ED9C49585A0D}" type="presParOf" srcId="{3D773DB0-65B3-48DD-BC9A-B4DCF7E1ACD1}" destId="{802A5538-4BE2-44BA-8B1A-ED6E0DFF434D}" srcOrd="5" destOrd="0" presId="urn:microsoft.com/office/officeart/2005/8/layout/target3"/>
    <dgm:cxn modelId="{0DEE5320-B880-4058-98A5-CA11DA6231D7}" type="presParOf" srcId="{3D773DB0-65B3-48DD-BC9A-B4DCF7E1ACD1}" destId="{269F3B60-FDB6-4A51-B5D1-0486C5C4F870}" srcOrd="6" destOrd="0" presId="urn:microsoft.com/office/officeart/2005/8/layout/target3"/>
    <dgm:cxn modelId="{34A18F64-6837-4465-A456-A801A65CA0A7}" type="presParOf" srcId="{3D773DB0-65B3-48DD-BC9A-B4DCF7E1ACD1}" destId="{235CC6E9-A02C-431D-AA9A-EEF41729712A}" srcOrd="7" destOrd="0" presId="urn:microsoft.com/office/officeart/2005/8/layout/target3"/>
    <dgm:cxn modelId="{3B58A674-D2C8-47AE-AA62-5E1E6FFFECAB}" type="presParOf" srcId="{3D773DB0-65B3-48DD-BC9A-B4DCF7E1ACD1}" destId="{0284265C-310F-4331-BBFD-17B88CE32B6B}" srcOrd="8" destOrd="0" presId="urn:microsoft.com/office/officeart/2005/8/layout/target3"/>
    <dgm:cxn modelId="{545BAF3D-0802-4C3F-B499-F39A9CEAA093}" type="presParOf" srcId="{3D773DB0-65B3-48DD-BC9A-B4DCF7E1ACD1}" destId="{93A364FD-13D9-4470-BC44-C74A29EF86BD}" srcOrd="9" destOrd="0" presId="urn:microsoft.com/office/officeart/2005/8/layout/target3"/>
    <dgm:cxn modelId="{36537DF8-6D12-49C3-B261-06BAC1E02667}" type="presParOf" srcId="{3D773DB0-65B3-48DD-BC9A-B4DCF7E1ACD1}" destId="{FE67A371-0D9D-4658-BBFF-8BC937BBBD0C}" srcOrd="10" destOrd="0" presId="urn:microsoft.com/office/officeart/2005/8/layout/target3"/>
    <dgm:cxn modelId="{A59D6D65-A51C-470C-AEEF-C399E3755527}" type="presParOf" srcId="{3D773DB0-65B3-48DD-BC9A-B4DCF7E1ACD1}" destId="{AEC011FC-9A5D-4A86-81AE-F187AF524780}" srcOrd="11" destOrd="0" presId="urn:microsoft.com/office/officeart/2005/8/layout/target3"/>
    <dgm:cxn modelId="{DF55EC17-8037-4159-981F-C81AD756F5C1}" type="presParOf" srcId="{3D773DB0-65B3-48DD-BC9A-B4DCF7E1ACD1}" destId="{BB883194-7C3B-4288-AF96-6D8EA8F30115}" srcOrd="12" destOrd="0" presId="urn:microsoft.com/office/officeart/2005/8/layout/target3"/>
    <dgm:cxn modelId="{BA41D515-01B9-44A1-BEEA-EAE5CAB3E5EF}" type="presParOf" srcId="{3D773DB0-65B3-48DD-BC9A-B4DCF7E1ACD1}" destId="{C166204B-C5B1-49E7-9325-5B0A9EC1D459}" srcOrd="13" destOrd="0" presId="urn:microsoft.com/office/officeart/2005/8/layout/target3"/>
    <dgm:cxn modelId="{4DC72C07-6291-4A44-A2C2-838597948F89}" type="presParOf" srcId="{3D773DB0-65B3-48DD-BC9A-B4DCF7E1ACD1}" destId="{93382A06-4513-4876-8E3B-16F059F3F52D}" srcOrd="14" destOrd="0" presId="urn:microsoft.com/office/officeart/2005/8/layout/target3"/>
    <dgm:cxn modelId="{5D057120-3936-45AE-8A2A-C63D14763BA2}" type="presParOf" srcId="{3D773DB0-65B3-48DD-BC9A-B4DCF7E1ACD1}" destId="{08FBB5EA-8798-4FC5-BB73-5C616384B829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E05760-44B0-4A10-8788-03E878F612D2}" type="doc">
      <dgm:prSet loTypeId="urn:microsoft.com/office/officeart/2005/8/layout/matrix1" loCatId="matrix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1F4626C-0362-4BA0-B93B-3930E58E7D36}">
      <dgm:prSet phldrT="[Текст]" custT="1"/>
      <dgm:spPr/>
      <dgm:t>
        <a:bodyPr/>
        <a:lstStyle/>
        <a:p>
          <a:r>
            <a:rPr lang="uk-UA" sz="2400" b="1" smtClean="0"/>
            <a:t>Основні ознаки злочину</a:t>
          </a:r>
          <a:endParaRPr lang="ru-RU" sz="2400" b="1" dirty="0"/>
        </a:p>
      </dgm:t>
    </dgm:pt>
    <dgm:pt modelId="{A47C702F-DE37-4103-B10E-1FBEBCDA0289}" type="parTrans" cxnId="{4DBEE6BE-8E8D-4048-B038-7179C285F2BF}">
      <dgm:prSet/>
      <dgm:spPr/>
      <dgm:t>
        <a:bodyPr/>
        <a:lstStyle/>
        <a:p>
          <a:endParaRPr lang="ru-RU"/>
        </a:p>
      </dgm:t>
    </dgm:pt>
    <dgm:pt modelId="{D8561F77-8094-4739-940B-A2D689181CBD}" type="sibTrans" cxnId="{4DBEE6BE-8E8D-4048-B038-7179C285F2BF}">
      <dgm:prSet/>
      <dgm:spPr/>
      <dgm:t>
        <a:bodyPr/>
        <a:lstStyle/>
        <a:p>
          <a:endParaRPr lang="ru-RU"/>
        </a:p>
      </dgm:t>
    </dgm:pt>
    <dgm:pt modelId="{D19D7AA8-8138-4D1E-9C8E-6FB3AB3F8AA0}">
      <dgm:prSet phldrT="[Текст]" custT="1"/>
      <dgm:spPr/>
      <dgm:t>
        <a:bodyPr/>
        <a:lstStyle/>
        <a:p>
          <a:r>
            <a:rPr lang="uk-UA" sz="4000" dirty="0" smtClean="0"/>
            <a:t>Суспільна небезпечність</a:t>
          </a:r>
          <a:endParaRPr lang="ru-RU" sz="4000" dirty="0"/>
        </a:p>
      </dgm:t>
    </dgm:pt>
    <dgm:pt modelId="{B4782C82-C61B-44D9-B9A9-AB3184B8A6FF}" type="parTrans" cxnId="{A39FCEDC-F76F-4CF4-BE2C-B8605D965D01}">
      <dgm:prSet/>
      <dgm:spPr/>
      <dgm:t>
        <a:bodyPr/>
        <a:lstStyle/>
        <a:p>
          <a:endParaRPr lang="ru-RU"/>
        </a:p>
      </dgm:t>
    </dgm:pt>
    <dgm:pt modelId="{87F03324-AAF7-4D4B-BD27-73FB26C685A1}" type="sibTrans" cxnId="{A39FCEDC-F76F-4CF4-BE2C-B8605D965D01}">
      <dgm:prSet/>
      <dgm:spPr/>
      <dgm:t>
        <a:bodyPr/>
        <a:lstStyle/>
        <a:p>
          <a:endParaRPr lang="ru-RU"/>
        </a:p>
      </dgm:t>
    </dgm:pt>
    <dgm:pt modelId="{85A563EF-9E0C-4C61-8C28-03317C8DCFB0}">
      <dgm:prSet phldrT="[Текст]" custT="1"/>
      <dgm:spPr/>
      <dgm:t>
        <a:bodyPr/>
        <a:lstStyle/>
        <a:p>
          <a:r>
            <a:rPr lang="uk-UA" sz="4000" dirty="0" smtClean="0"/>
            <a:t>Протиправність</a:t>
          </a:r>
          <a:endParaRPr lang="ru-RU" sz="4000" dirty="0"/>
        </a:p>
      </dgm:t>
    </dgm:pt>
    <dgm:pt modelId="{ECE99632-AD97-49CE-BD1E-1A5B61DCDB36}" type="parTrans" cxnId="{46BD3352-CC35-47B9-BC13-9ED4BC89E006}">
      <dgm:prSet/>
      <dgm:spPr/>
      <dgm:t>
        <a:bodyPr/>
        <a:lstStyle/>
        <a:p>
          <a:endParaRPr lang="ru-RU"/>
        </a:p>
      </dgm:t>
    </dgm:pt>
    <dgm:pt modelId="{B8458B73-B5E5-4EB3-9370-B70FB41E95A3}" type="sibTrans" cxnId="{46BD3352-CC35-47B9-BC13-9ED4BC89E006}">
      <dgm:prSet/>
      <dgm:spPr/>
      <dgm:t>
        <a:bodyPr/>
        <a:lstStyle/>
        <a:p>
          <a:endParaRPr lang="ru-RU"/>
        </a:p>
      </dgm:t>
    </dgm:pt>
    <dgm:pt modelId="{3B84A0D1-6C32-4D1E-BA14-0455B33664F7}">
      <dgm:prSet phldrT="[Текст]" custT="1"/>
      <dgm:spPr/>
      <dgm:t>
        <a:bodyPr/>
        <a:lstStyle/>
        <a:p>
          <a:r>
            <a:rPr lang="uk-UA" sz="5400" dirty="0" smtClean="0"/>
            <a:t>Винність</a:t>
          </a:r>
          <a:endParaRPr lang="ru-RU" sz="5400" dirty="0"/>
        </a:p>
      </dgm:t>
    </dgm:pt>
    <dgm:pt modelId="{EAEB99E2-C696-4CD5-A83A-FA81F420B381}" type="parTrans" cxnId="{1E32576F-AD5F-4D24-A1AB-7DEDBEC9D0B9}">
      <dgm:prSet/>
      <dgm:spPr/>
      <dgm:t>
        <a:bodyPr/>
        <a:lstStyle/>
        <a:p>
          <a:endParaRPr lang="ru-RU"/>
        </a:p>
      </dgm:t>
    </dgm:pt>
    <dgm:pt modelId="{19C55CA9-FA7E-47D2-A82B-94EFBEC7900E}" type="sibTrans" cxnId="{1E32576F-AD5F-4D24-A1AB-7DEDBEC9D0B9}">
      <dgm:prSet/>
      <dgm:spPr/>
      <dgm:t>
        <a:bodyPr/>
        <a:lstStyle/>
        <a:p>
          <a:endParaRPr lang="ru-RU"/>
        </a:p>
      </dgm:t>
    </dgm:pt>
    <dgm:pt modelId="{7035119A-A10D-40CA-8A10-342908B44395}">
      <dgm:prSet phldrT="[Текст]" custT="1"/>
      <dgm:spPr/>
      <dgm:t>
        <a:bodyPr/>
        <a:lstStyle/>
        <a:p>
          <a:r>
            <a:rPr lang="uk-UA" sz="3200" dirty="0" smtClean="0"/>
            <a:t>Караність,</a:t>
          </a:r>
        </a:p>
        <a:p>
          <a:r>
            <a:rPr lang="uk-UA" sz="3200" dirty="0" smtClean="0"/>
            <a:t>кримінальне покарання</a:t>
          </a:r>
          <a:endParaRPr lang="ru-RU" sz="3200" dirty="0"/>
        </a:p>
      </dgm:t>
    </dgm:pt>
    <dgm:pt modelId="{5475DF2B-EDBC-4397-BC96-DD61FD065E24}" type="parTrans" cxnId="{3A191EC2-71D6-48D3-B4A9-03B58584CF35}">
      <dgm:prSet/>
      <dgm:spPr/>
      <dgm:t>
        <a:bodyPr/>
        <a:lstStyle/>
        <a:p>
          <a:endParaRPr lang="ru-RU"/>
        </a:p>
      </dgm:t>
    </dgm:pt>
    <dgm:pt modelId="{C03C51AD-4FDB-484F-8385-5E30D16AB08E}" type="sibTrans" cxnId="{3A191EC2-71D6-48D3-B4A9-03B58584CF35}">
      <dgm:prSet/>
      <dgm:spPr/>
      <dgm:t>
        <a:bodyPr/>
        <a:lstStyle/>
        <a:p>
          <a:endParaRPr lang="ru-RU"/>
        </a:p>
      </dgm:t>
    </dgm:pt>
    <dgm:pt modelId="{A0CB75E7-AA3D-4058-8EB2-5A87F5AEAD34}" type="pres">
      <dgm:prSet presAssocID="{5AE05760-44B0-4A10-8788-03E878F612D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4C4E2A-73C5-470F-A04F-280A0292F13C}" type="pres">
      <dgm:prSet presAssocID="{5AE05760-44B0-4A10-8788-03E878F612D2}" presName="matrix" presStyleCnt="0"/>
      <dgm:spPr/>
      <dgm:t>
        <a:bodyPr/>
        <a:lstStyle/>
        <a:p>
          <a:endParaRPr lang="ru-RU"/>
        </a:p>
      </dgm:t>
    </dgm:pt>
    <dgm:pt modelId="{1B5E0B5D-4A75-4A0F-BD83-11B243458A40}" type="pres">
      <dgm:prSet presAssocID="{5AE05760-44B0-4A10-8788-03E878F612D2}" presName="tile1" presStyleLbl="node1" presStyleIdx="0" presStyleCnt="4"/>
      <dgm:spPr/>
      <dgm:t>
        <a:bodyPr/>
        <a:lstStyle/>
        <a:p>
          <a:endParaRPr lang="ru-RU"/>
        </a:p>
      </dgm:t>
    </dgm:pt>
    <dgm:pt modelId="{31B96463-283A-4F23-944A-9085DE9DC92C}" type="pres">
      <dgm:prSet presAssocID="{5AE05760-44B0-4A10-8788-03E878F612D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B95DE-5C9B-4676-90A9-D867DD3980C8}" type="pres">
      <dgm:prSet presAssocID="{5AE05760-44B0-4A10-8788-03E878F612D2}" presName="tile2" presStyleLbl="node1" presStyleIdx="1" presStyleCnt="4" custLinFactNeighborX="1736" custLinFactNeighborY="-20204"/>
      <dgm:spPr/>
      <dgm:t>
        <a:bodyPr/>
        <a:lstStyle/>
        <a:p>
          <a:endParaRPr lang="ru-RU"/>
        </a:p>
      </dgm:t>
    </dgm:pt>
    <dgm:pt modelId="{31A7F024-A1B4-4C35-A5A7-2CF45E897491}" type="pres">
      <dgm:prSet presAssocID="{5AE05760-44B0-4A10-8788-03E878F612D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28A31-7D5F-4704-91C2-95E3E4869CA2}" type="pres">
      <dgm:prSet presAssocID="{5AE05760-44B0-4A10-8788-03E878F612D2}" presName="tile3" presStyleLbl="node1" presStyleIdx="2" presStyleCnt="4"/>
      <dgm:spPr/>
      <dgm:t>
        <a:bodyPr/>
        <a:lstStyle/>
        <a:p>
          <a:endParaRPr lang="ru-RU"/>
        </a:p>
      </dgm:t>
    </dgm:pt>
    <dgm:pt modelId="{08754AF5-C7ED-427D-9E4C-DF4D68EFA04E}" type="pres">
      <dgm:prSet presAssocID="{5AE05760-44B0-4A10-8788-03E878F612D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DE471-8B5B-413B-AF13-D919B6235237}" type="pres">
      <dgm:prSet presAssocID="{5AE05760-44B0-4A10-8788-03E878F612D2}" presName="tile4" presStyleLbl="node1" presStyleIdx="3" presStyleCnt="4" custLinFactNeighborX="5250" custLinFactNeighborY="-1010"/>
      <dgm:spPr/>
      <dgm:t>
        <a:bodyPr/>
        <a:lstStyle/>
        <a:p>
          <a:endParaRPr lang="ru-RU"/>
        </a:p>
      </dgm:t>
    </dgm:pt>
    <dgm:pt modelId="{67A0CA62-0C6E-41A6-BA1E-09089C612F18}" type="pres">
      <dgm:prSet presAssocID="{5AE05760-44B0-4A10-8788-03E878F612D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EB3F8-BA38-411B-A3C1-1030695498C1}" type="pres">
      <dgm:prSet presAssocID="{5AE05760-44B0-4A10-8788-03E878F612D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39FCEDC-F76F-4CF4-BE2C-B8605D965D01}" srcId="{F1F4626C-0362-4BA0-B93B-3930E58E7D36}" destId="{D19D7AA8-8138-4D1E-9C8E-6FB3AB3F8AA0}" srcOrd="0" destOrd="0" parTransId="{B4782C82-C61B-44D9-B9A9-AB3184B8A6FF}" sibTransId="{87F03324-AAF7-4D4B-BD27-73FB26C685A1}"/>
    <dgm:cxn modelId="{6C7019FD-22BA-44D5-BC37-7EF6FEDB9FDE}" type="presOf" srcId="{5AE05760-44B0-4A10-8788-03E878F612D2}" destId="{A0CB75E7-AA3D-4058-8EB2-5A87F5AEAD34}" srcOrd="0" destOrd="0" presId="urn:microsoft.com/office/officeart/2005/8/layout/matrix1"/>
    <dgm:cxn modelId="{94270C98-BA8D-4F80-BDC0-77E87146FD3D}" type="presOf" srcId="{7035119A-A10D-40CA-8A10-342908B44395}" destId="{7EEDE471-8B5B-413B-AF13-D919B6235237}" srcOrd="0" destOrd="0" presId="urn:microsoft.com/office/officeart/2005/8/layout/matrix1"/>
    <dgm:cxn modelId="{4DBEE6BE-8E8D-4048-B038-7179C285F2BF}" srcId="{5AE05760-44B0-4A10-8788-03E878F612D2}" destId="{F1F4626C-0362-4BA0-B93B-3930E58E7D36}" srcOrd="0" destOrd="0" parTransId="{A47C702F-DE37-4103-B10E-1FBEBCDA0289}" sibTransId="{D8561F77-8094-4739-940B-A2D689181CBD}"/>
    <dgm:cxn modelId="{46BD3352-CC35-47B9-BC13-9ED4BC89E006}" srcId="{F1F4626C-0362-4BA0-B93B-3930E58E7D36}" destId="{85A563EF-9E0C-4C61-8C28-03317C8DCFB0}" srcOrd="1" destOrd="0" parTransId="{ECE99632-AD97-49CE-BD1E-1A5B61DCDB36}" sibTransId="{B8458B73-B5E5-4EB3-9370-B70FB41E95A3}"/>
    <dgm:cxn modelId="{EBB0A938-C68A-4989-AA16-C1A195824EA0}" type="presOf" srcId="{3B84A0D1-6C32-4D1E-BA14-0455B33664F7}" destId="{08754AF5-C7ED-427D-9E4C-DF4D68EFA04E}" srcOrd="1" destOrd="0" presId="urn:microsoft.com/office/officeart/2005/8/layout/matrix1"/>
    <dgm:cxn modelId="{2EE9D5FD-305C-48CD-936B-6B6E2D62C833}" type="presOf" srcId="{D19D7AA8-8138-4D1E-9C8E-6FB3AB3F8AA0}" destId="{1B5E0B5D-4A75-4A0F-BD83-11B243458A40}" srcOrd="0" destOrd="0" presId="urn:microsoft.com/office/officeart/2005/8/layout/matrix1"/>
    <dgm:cxn modelId="{E4BD8F22-5073-4F59-A1B5-FBC96FFD1199}" type="presOf" srcId="{85A563EF-9E0C-4C61-8C28-03317C8DCFB0}" destId="{31A7F024-A1B4-4C35-A5A7-2CF45E897491}" srcOrd="1" destOrd="0" presId="urn:microsoft.com/office/officeart/2005/8/layout/matrix1"/>
    <dgm:cxn modelId="{B63CBABD-5A5F-47C3-81A9-55CE53182379}" type="presOf" srcId="{7035119A-A10D-40CA-8A10-342908B44395}" destId="{67A0CA62-0C6E-41A6-BA1E-09089C612F18}" srcOrd="1" destOrd="0" presId="urn:microsoft.com/office/officeart/2005/8/layout/matrix1"/>
    <dgm:cxn modelId="{DF95E143-3A8B-49BB-B114-3C169B70E779}" type="presOf" srcId="{85A563EF-9E0C-4C61-8C28-03317C8DCFB0}" destId="{063B95DE-5C9B-4676-90A9-D867DD3980C8}" srcOrd="0" destOrd="0" presId="urn:microsoft.com/office/officeart/2005/8/layout/matrix1"/>
    <dgm:cxn modelId="{720D1239-5416-470D-A238-E353389F64C7}" type="presOf" srcId="{3B84A0D1-6C32-4D1E-BA14-0455B33664F7}" destId="{BEB28A31-7D5F-4704-91C2-95E3E4869CA2}" srcOrd="0" destOrd="0" presId="urn:microsoft.com/office/officeart/2005/8/layout/matrix1"/>
    <dgm:cxn modelId="{407DF5B3-4C9F-4D9D-9330-F0B98366D9F2}" type="presOf" srcId="{F1F4626C-0362-4BA0-B93B-3930E58E7D36}" destId="{281EB3F8-BA38-411B-A3C1-1030695498C1}" srcOrd="0" destOrd="0" presId="urn:microsoft.com/office/officeart/2005/8/layout/matrix1"/>
    <dgm:cxn modelId="{1E32576F-AD5F-4D24-A1AB-7DEDBEC9D0B9}" srcId="{F1F4626C-0362-4BA0-B93B-3930E58E7D36}" destId="{3B84A0D1-6C32-4D1E-BA14-0455B33664F7}" srcOrd="2" destOrd="0" parTransId="{EAEB99E2-C696-4CD5-A83A-FA81F420B381}" sibTransId="{19C55CA9-FA7E-47D2-A82B-94EFBEC7900E}"/>
    <dgm:cxn modelId="{3A191EC2-71D6-48D3-B4A9-03B58584CF35}" srcId="{F1F4626C-0362-4BA0-B93B-3930E58E7D36}" destId="{7035119A-A10D-40CA-8A10-342908B44395}" srcOrd="3" destOrd="0" parTransId="{5475DF2B-EDBC-4397-BC96-DD61FD065E24}" sibTransId="{C03C51AD-4FDB-484F-8385-5E30D16AB08E}"/>
    <dgm:cxn modelId="{DD9017C3-1D71-42E8-8734-9923CF320B86}" type="presOf" srcId="{D19D7AA8-8138-4D1E-9C8E-6FB3AB3F8AA0}" destId="{31B96463-283A-4F23-944A-9085DE9DC92C}" srcOrd="1" destOrd="0" presId="urn:microsoft.com/office/officeart/2005/8/layout/matrix1"/>
    <dgm:cxn modelId="{ABFDEE27-20F7-4E88-95C6-08D43FFD575E}" type="presParOf" srcId="{A0CB75E7-AA3D-4058-8EB2-5A87F5AEAD34}" destId="{234C4E2A-73C5-470F-A04F-280A0292F13C}" srcOrd="0" destOrd="0" presId="urn:microsoft.com/office/officeart/2005/8/layout/matrix1"/>
    <dgm:cxn modelId="{3C8E6286-611D-4E1C-81E4-B3262993A084}" type="presParOf" srcId="{234C4E2A-73C5-470F-A04F-280A0292F13C}" destId="{1B5E0B5D-4A75-4A0F-BD83-11B243458A40}" srcOrd="0" destOrd="0" presId="urn:microsoft.com/office/officeart/2005/8/layout/matrix1"/>
    <dgm:cxn modelId="{18D5C778-5764-456E-B307-CCA71385C24A}" type="presParOf" srcId="{234C4E2A-73C5-470F-A04F-280A0292F13C}" destId="{31B96463-283A-4F23-944A-9085DE9DC92C}" srcOrd="1" destOrd="0" presId="urn:microsoft.com/office/officeart/2005/8/layout/matrix1"/>
    <dgm:cxn modelId="{DB4B81A7-2D8D-472B-8022-8B9D74996388}" type="presParOf" srcId="{234C4E2A-73C5-470F-A04F-280A0292F13C}" destId="{063B95DE-5C9B-4676-90A9-D867DD3980C8}" srcOrd="2" destOrd="0" presId="urn:microsoft.com/office/officeart/2005/8/layout/matrix1"/>
    <dgm:cxn modelId="{52942930-A6BE-4635-BCB3-15FC88DFB8E7}" type="presParOf" srcId="{234C4E2A-73C5-470F-A04F-280A0292F13C}" destId="{31A7F024-A1B4-4C35-A5A7-2CF45E897491}" srcOrd="3" destOrd="0" presId="urn:microsoft.com/office/officeart/2005/8/layout/matrix1"/>
    <dgm:cxn modelId="{3232CA30-4756-44A5-ACED-530903F4E4F7}" type="presParOf" srcId="{234C4E2A-73C5-470F-A04F-280A0292F13C}" destId="{BEB28A31-7D5F-4704-91C2-95E3E4869CA2}" srcOrd="4" destOrd="0" presId="urn:microsoft.com/office/officeart/2005/8/layout/matrix1"/>
    <dgm:cxn modelId="{9B949ADA-E7E0-47E6-9B1A-50B3034B4CC4}" type="presParOf" srcId="{234C4E2A-73C5-470F-A04F-280A0292F13C}" destId="{08754AF5-C7ED-427D-9E4C-DF4D68EFA04E}" srcOrd="5" destOrd="0" presId="urn:microsoft.com/office/officeart/2005/8/layout/matrix1"/>
    <dgm:cxn modelId="{67269583-1118-40EE-964A-51F608163827}" type="presParOf" srcId="{234C4E2A-73C5-470F-A04F-280A0292F13C}" destId="{7EEDE471-8B5B-413B-AF13-D919B6235237}" srcOrd="6" destOrd="0" presId="urn:microsoft.com/office/officeart/2005/8/layout/matrix1"/>
    <dgm:cxn modelId="{8322B0D8-A132-4F79-A9A4-D799CD8F6E19}" type="presParOf" srcId="{234C4E2A-73C5-470F-A04F-280A0292F13C}" destId="{67A0CA62-0C6E-41A6-BA1E-09089C612F18}" srcOrd="7" destOrd="0" presId="urn:microsoft.com/office/officeart/2005/8/layout/matrix1"/>
    <dgm:cxn modelId="{D17793AF-1EC3-4A67-A7B6-17330BAB77C7}" type="presParOf" srcId="{A0CB75E7-AA3D-4058-8EB2-5A87F5AEAD34}" destId="{281EB3F8-BA38-411B-A3C1-1030695498C1}" srcOrd="1" destOrd="0" presId="urn:microsoft.com/office/officeart/2005/8/layout/matrix1"/>
  </dgm:cxnLst>
  <dgm:bg>
    <a:solidFill>
      <a:schemeClr val="accen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CBB55F-5910-4460-9C6A-7FF213672011}" type="doc">
      <dgm:prSet loTypeId="urn:microsoft.com/office/officeart/2005/8/layout/gear1" loCatId="cycle" qsTypeId="urn:microsoft.com/office/officeart/2005/8/quickstyle/simple4" qsCatId="simple" csTypeId="urn:microsoft.com/office/officeart/2005/8/colors/colorful3" csCatId="colorful" phldr="1"/>
      <dgm:spPr/>
    </dgm:pt>
    <dgm:pt modelId="{73BB3297-ACFB-40CC-9689-DD85D24B5BCB}">
      <dgm:prSet phldrT="[Текст]" custT="1"/>
      <dgm:spPr/>
      <dgm:t>
        <a:bodyPr/>
        <a:lstStyle/>
        <a:p>
          <a:r>
            <a:rPr lang="uk-UA" sz="2800" dirty="0" smtClean="0"/>
            <a:t>Мотив і мета злочину</a:t>
          </a:r>
          <a:endParaRPr lang="ru-RU" sz="2800" dirty="0"/>
        </a:p>
      </dgm:t>
    </dgm:pt>
    <dgm:pt modelId="{3973F8C6-4243-4A07-8E43-46ECDAA0AF7F}" type="parTrans" cxnId="{3F4EFF1E-AFCB-4BBF-BE6C-EC0ED136FC93}">
      <dgm:prSet/>
      <dgm:spPr/>
      <dgm:t>
        <a:bodyPr/>
        <a:lstStyle/>
        <a:p>
          <a:endParaRPr lang="ru-RU"/>
        </a:p>
      </dgm:t>
    </dgm:pt>
    <dgm:pt modelId="{F54744E4-ACD3-43EA-A174-34E744D5BC4E}" type="sibTrans" cxnId="{3F4EFF1E-AFCB-4BBF-BE6C-EC0ED136FC93}">
      <dgm:prSet/>
      <dgm:spPr/>
      <dgm:t>
        <a:bodyPr/>
        <a:lstStyle/>
        <a:p>
          <a:endParaRPr lang="ru-RU"/>
        </a:p>
      </dgm:t>
    </dgm:pt>
    <dgm:pt modelId="{F86C2506-071F-4955-BF4B-AEDF614BFC34}">
      <dgm:prSet phldrT="[Текст]" custT="1"/>
      <dgm:spPr/>
      <dgm:t>
        <a:bodyPr/>
        <a:lstStyle/>
        <a:p>
          <a:r>
            <a:rPr lang="uk-UA" sz="2400" dirty="0" smtClean="0"/>
            <a:t>Вина</a:t>
          </a:r>
          <a:endParaRPr lang="ru-RU" sz="2400" dirty="0"/>
        </a:p>
      </dgm:t>
    </dgm:pt>
    <dgm:pt modelId="{ECB32BD6-B41F-412F-B16A-F54D524D981A}" type="parTrans" cxnId="{1DB4200D-C396-4EA1-BC08-CC65D1DEEB06}">
      <dgm:prSet/>
      <dgm:spPr/>
      <dgm:t>
        <a:bodyPr/>
        <a:lstStyle/>
        <a:p>
          <a:endParaRPr lang="ru-RU"/>
        </a:p>
      </dgm:t>
    </dgm:pt>
    <dgm:pt modelId="{5F02326E-1DB1-4C1F-BC6D-D4B5F1E4F025}" type="sibTrans" cxnId="{1DB4200D-C396-4EA1-BC08-CC65D1DEEB06}">
      <dgm:prSet/>
      <dgm:spPr/>
      <dgm:t>
        <a:bodyPr/>
        <a:lstStyle/>
        <a:p>
          <a:endParaRPr lang="ru-RU"/>
        </a:p>
      </dgm:t>
    </dgm:pt>
    <dgm:pt modelId="{C9390332-4023-443E-9ABF-AE63F36CF9DC}">
      <dgm:prSet phldrT="[Текст]" custT="1"/>
      <dgm:spPr/>
      <dgm:t>
        <a:bodyPr/>
        <a:lstStyle/>
        <a:p>
          <a:r>
            <a:rPr lang="uk-UA" sz="1600" b="1" dirty="0" smtClean="0"/>
            <a:t>Емоційний стан</a:t>
          </a:r>
          <a:endParaRPr lang="ru-RU" sz="1600" b="1" dirty="0"/>
        </a:p>
      </dgm:t>
    </dgm:pt>
    <dgm:pt modelId="{FD244D1E-E2E1-4B73-8212-7A05CAD41C74}" type="parTrans" cxnId="{3BD49D00-9464-4014-984B-021CF957A0AC}">
      <dgm:prSet/>
      <dgm:spPr/>
      <dgm:t>
        <a:bodyPr/>
        <a:lstStyle/>
        <a:p>
          <a:endParaRPr lang="ru-RU"/>
        </a:p>
      </dgm:t>
    </dgm:pt>
    <dgm:pt modelId="{00B85A3E-E78F-4C6A-A28D-95779B2F5401}" type="sibTrans" cxnId="{3BD49D00-9464-4014-984B-021CF957A0AC}">
      <dgm:prSet/>
      <dgm:spPr/>
      <dgm:t>
        <a:bodyPr/>
        <a:lstStyle/>
        <a:p>
          <a:endParaRPr lang="ru-RU"/>
        </a:p>
      </dgm:t>
    </dgm:pt>
    <dgm:pt modelId="{1A2EACA3-C636-493A-841F-68C9F11F8F12}" type="pres">
      <dgm:prSet presAssocID="{8ECBB55F-5910-4460-9C6A-7FF21367201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58CB65A-16BA-4A95-AA63-F889496AC884}" type="pres">
      <dgm:prSet presAssocID="{73BB3297-ACFB-40CC-9689-DD85D24B5BCB}" presName="gear1" presStyleLbl="node1" presStyleIdx="0" presStyleCnt="3" custScaleX="119070" custScaleY="110397" custLinFactNeighborX="3338" custLinFactNeighborY="-31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4D877-9894-4CEC-B989-BB59625D1D7A}" type="pres">
      <dgm:prSet presAssocID="{73BB3297-ACFB-40CC-9689-DD85D24B5BCB}" presName="gear1srcNode" presStyleLbl="node1" presStyleIdx="0" presStyleCnt="3"/>
      <dgm:spPr/>
      <dgm:t>
        <a:bodyPr/>
        <a:lstStyle/>
        <a:p>
          <a:endParaRPr lang="ru-RU"/>
        </a:p>
      </dgm:t>
    </dgm:pt>
    <dgm:pt modelId="{C61FB5AD-38ED-43B6-9B1E-0F90EF88399E}" type="pres">
      <dgm:prSet presAssocID="{73BB3297-ACFB-40CC-9689-DD85D24B5BCB}" presName="gear1dstNode" presStyleLbl="node1" presStyleIdx="0" presStyleCnt="3"/>
      <dgm:spPr/>
      <dgm:t>
        <a:bodyPr/>
        <a:lstStyle/>
        <a:p>
          <a:endParaRPr lang="ru-RU"/>
        </a:p>
      </dgm:t>
    </dgm:pt>
    <dgm:pt modelId="{0DFD1E4B-7775-4D75-A690-F4A4700DAAFC}" type="pres">
      <dgm:prSet presAssocID="{F86C2506-071F-4955-BF4B-AEDF614BFC34}" presName="gear2" presStyleLbl="node1" presStyleIdx="1" presStyleCnt="3" custLinFactNeighborX="-2204" custLinFactNeighborY="-26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ACD00-BC3D-446F-BAB8-F84A90417EF4}" type="pres">
      <dgm:prSet presAssocID="{F86C2506-071F-4955-BF4B-AEDF614BFC34}" presName="gear2srcNode" presStyleLbl="node1" presStyleIdx="1" presStyleCnt="3"/>
      <dgm:spPr/>
      <dgm:t>
        <a:bodyPr/>
        <a:lstStyle/>
        <a:p>
          <a:endParaRPr lang="ru-RU"/>
        </a:p>
      </dgm:t>
    </dgm:pt>
    <dgm:pt modelId="{38A7C855-E2DB-48A9-9930-A046A0066DAE}" type="pres">
      <dgm:prSet presAssocID="{F86C2506-071F-4955-BF4B-AEDF614BFC34}" presName="gear2dstNode" presStyleLbl="node1" presStyleIdx="1" presStyleCnt="3"/>
      <dgm:spPr/>
      <dgm:t>
        <a:bodyPr/>
        <a:lstStyle/>
        <a:p>
          <a:endParaRPr lang="ru-RU"/>
        </a:p>
      </dgm:t>
    </dgm:pt>
    <dgm:pt modelId="{CB264A47-3386-461C-A92C-E472BF9D3656}" type="pres">
      <dgm:prSet presAssocID="{C9390332-4023-443E-9ABF-AE63F36CF9DC}" presName="gear3" presStyleLbl="node1" presStyleIdx="2" presStyleCnt="3" custScaleX="120212" custScaleY="120644"/>
      <dgm:spPr/>
      <dgm:t>
        <a:bodyPr/>
        <a:lstStyle/>
        <a:p>
          <a:endParaRPr lang="ru-RU"/>
        </a:p>
      </dgm:t>
    </dgm:pt>
    <dgm:pt modelId="{ACC0955C-55D4-41E1-ABC5-4089E71B8045}" type="pres">
      <dgm:prSet presAssocID="{C9390332-4023-443E-9ABF-AE63F36CF9D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C4A11-5AA0-4D54-8AB1-7403911BF475}" type="pres">
      <dgm:prSet presAssocID="{C9390332-4023-443E-9ABF-AE63F36CF9DC}" presName="gear3srcNode" presStyleLbl="node1" presStyleIdx="2" presStyleCnt="3"/>
      <dgm:spPr/>
      <dgm:t>
        <a:bodyPr/>
        <a:lstStyle/>
        <a:p>
          <a:endParaRPr lang="ru-RU"/>
        </a:p>
      </dgm:t>
    </dgm:pt>
    <dgm:pt modelId="{072A609C-493F-41A5-95D7-C690392EEBEE}" type="pres">
      <dgm:prSet presAssocID="{C9390332-4023-443E-9ABF-AE63F36CF9DC}" presName="gear3dstNode" presStyleLbl="node1" presStyleIdx="2" presStyleCnt="3"/>
      <dgm:spPr/>
      <dgm:t>
        <a:bodyPr/>
        <a:lstStyle/>
        <a:p>
          <a:endParaRPr lang="ru-RU"/>
        </a:p>
      </dgm:t>
    </dgm:pt>
    <dgm:pt modelId="{AE6ECA48-FC76-4E49-BF99-F955C1EEC462}" type="pres">
      <dgm:prSet presAssocID="{F54744E4-ACD3-43EA-A174-34E744D5BC4E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A9480039-5DF2-4370-BFE7-9C8E1E2E5AAB}" type="pres">
      <dgm:prSet presAssocID="{5F02326E-1DB1-4C1F-BC6D-D4B5F1E4F025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21EA6A4A-470A-4C77-B70D-6057EB434069}" type="pres">
      <dgm:prSet presAssocID="{00B85A3E-E78F-4C6A-A28D-95779B2F5401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3C05D9A9-1917-449A-A8EA-3270996126DC}" type="presOf" srcId="{C9390332-4023-443E-9ABF-AE63F36CF9DC}" destId="{072A609C-493F-41A5-95D7-C690392EEBEE}" srcOrd="3" destOrd="0" presId="urn:microsoft.com/office/officeart/2005/8/layout/gear1"/>
    <dgm:cxn modelId="{1DB4200D-C396-4EA1-BC08-CC65D1DEEB06}" srcId="{8ECBB55F-5910-4460-9C6A-7FF213672011}" destId="{F86C2506-071F-4955-BF4B-AEDF614BFC34}" srcOrd="1" destOrd="0" parTransId="{ECB32BD6-B41F-412F-B16A-F54D524D981A}" sibTransId="{5F02326E-1DB1-4C1F-BC6D-D4B5F1E4F025}"/>
    <dgm:cxn modelId="{C54A065F-7B25-48B0-8423-79EF1D7FACE8}" type="presOf" srcId="{F54744E4-ACD3-43EA-A174-34E744D5BC4E}" destId="{AE6ECA48-FC76-4E49-BF99-F955C1EEC462}" srcOrd="0" destOrd="0" presId="urn:microsoft.com/office/officeart/2005/8/layout/gear1"/>
    <dgm:cxn modelId="{030EA404-0213-4A4A-9AB0-2224032AFFF7}" type="presOf" srcId="{C9390332-4023-443E-9ABF-AE63F36CF9DC}" destId="{CB264A47-3386-461C-A92C-E472BF9D3656}" srcOrd="0" destOrd="0" presId="urn:microsoft.com/office/officeart/2005/8/layout/gear1"/>
    <dgm:cxn modelId="{38B67E1B-137E-47E7-BA42-FED3EE2AAF45}" type="presOf" srcId="{F86C2506-071F-4955-BF4B-AEDF614BFC34}" destId="{38A7C855-E2DB-48A9-9930-A046A0066DAE}" srcOrd="2" destOrd="0" presId="urn:microsoft.com/office/officeart/2005/8/layout/gear1"/>
    <dgm:cxn modelId="{E0079A96-95C5-4B10-BF38-59C4F5B87A54}" type="presOf" srcId="{F86C2506-071F-4955-BF4B-AEDF614BFC34}" destId="{0DFD1E4B-7775-4D75-A690-F4A4700DAAFC}" srcOrd="0" destOrd="0" presId="urn:microsoft.com/office/officeart/2005/8/layout/gear1"/>
    <dgm:cxn modelId="{3F4EFF1E-AFCB-4BBF-BE6C-EC0ED136FC93}" srcId="{8ECBB55F-5910-4460-9C6A-7FF213672011}" destId="{73BB3297-ACFB-40CC-9689-DD85D24B5BCB}" srcOrd="0" destOrd="0" parTransId="{3973F8C6-4243-4A07-8E43-46ECDAA0AF7F}" sibTransId="{F54744E4-ACD3-43EA-A174-34E744D5BC4E}"/>
    <dgm:cxn modelId="{B3256931-49AE-48A8-917B-4604C1907FF4}" type="presOf" srcId="{F86C2506-071F-4955-BF4B-AEDF614BFC34}" destId="{760ACD00-BC3D-446F-BAB8-F84A90417EF4}" srcOrd="1" destOrd="0" presId="urn:microsoft.com/office/officeart/2005/8/layout/gear1"/>
    <dgm:cxn modelId="{3BD49D00-9464-4014-984B-021CF957A0AC}" srcId="{8ECBB55F-5910-4460-9C6A-7FF213672011}" destId="{C9390332-4023-443E-9ABF-AE63F36CF9DC}" srcOrd="2" destOrd="0" parTransId="{FD244D1E-E2E1-4B73-8212-7A05CAD41C74}" sibTransId="{00B85A3E-E78F-4C6A-A28D-95779B2F5401}"/>
    <dgm:cxn modelId="{752D1D67-F0BD-4E61-BE36-BEB229AC3BC6}" type="presOf" srcId="{C9390332-4023-443E-9ABF-AE63F36CF9DC}" destId="{AA0C4A11-5AA0-4D54-8AB1-7403911BF475}" srcOrd="2" destOrd="0" presId="urn:microsoft.com/office/officeart/2005/8/layout/gear1"/>
    <dgm:cxn modelId="{4E54B4F0-BBD0-47FD-840C-26A3DE7709BA}" type="presOf" srcId="{73BB3297-ACFB-40CC-9689-DD85D24B5BCB}" destId="{E084D877-9894-4CEC-B989-BB59625D1D7A}" srcOrd="1" destOrd="0" presId="urn:microsoft.com/office/officeart/2005/8/layout/gear1"/>
    <dgm:cxn modelId="{32A5C196-2496-4F30-B015-EEBA9AFDF88C}" type="presOf" srcId="{C9390332-4023-443E-9ABF-AE63F36CF9DC}" destId="{ACC0955C-55D4-41E1-ABC5-4089E71B8045}" srcOrd="1" destOrd="0" presId="urn:microsoft.com/office/officeart/2005/8/layout/gear1"/>
    <dgm:cxn modelId="{48956957-F663-4607-B37C-892A6178648B}" type="presOf" srcId="{5F02326E-1DB1-4C1F-BC6D-D4B5F1E4F025}" destId="{A9480039-5DF2-4370-BFE7-9C8E1E2E5AAB}" srcOrd="0" destOrd="0" presId="urn:microsoft.com/office/officeart/2005/8/layout/gear1"/>
    <dgm:cxn modelId="{D7E41918-A710-42B4-BCB9-98C20520BB6D}" type="presOf" srcId="{00B85A3E-E78F-4C6A-A28D-95779B2F5401}" destId="{21EA6A4A-470A-4C77-B70D-6057EB434069}" srcOrd="0" destOrd="0" presId="urn:microsoft.com/office/officeart/2005/8/layout/gear1"/>
    <dgm:cxn modelId="{1D07EE98-C8F6-4E00-B371-18A15AD83C68}" type="presOf" srcId="{73BB3297-ACFB-40CC-9689-DD85D24B5BCB}" destId="{258CB65A-16BA-4A95-AA63-F889496AC884}" srcOrd="0" destOrd="0" presId="urn:microsoft.com/office/officeart/2005/8/layout/gear1"/>
    <dgm:cxn modelId="{54FAB71E-8FDA-4E7B-9EC2-121F4C6D2A98}" type="presOf" srcId="{73BB3297-ACFB-40CC-9689-DD85D24B5BCB}" destId="{C61FB5AD-38ED-43B6-9B1E-0F90EF88399E}" srcOrd="2" destOrd="0" presId="urn:microsoft.com/office/officeart/2005/8/layout/gear1"/>
    <dgm:cxn modelId="{5419D9E5-6E5F-4000-A8BE-8B22F6ED749D}" type="presOf" srcId="{8ECBB55F-5910-4460-9C6A-7FF213672011}" destId="{1A2EACA3-C636-493A-841F-68C9F11F8F12}" srcOrd="0" destOrd="0" presId="urn:microsoft.com/office/officeart/2005/8/layout/gear1"/>
    <dgm:cxn modelId="{EDDDE3C6-53C7-4B8D-8D19-0AD7EEBC8B47}" type="presParOf" srcId="{1A2EACA3-C636-493A-841F-68C9F11F8F12}" destId="{258CB65A-16BA-4A95-AA63-F889496AC884}" srcOrd="0" destOrd="0" presId="urn:microsoft.com/office/officeart/2005/8/layout/gear1"/>
    <dgm:cxn modelId="{BD606D7C-EBCC-4E99-81BF-7B8AE84E9D5B}" type="presParOf" srcId="{1A2EACA3-C636-493A-841F-68C9F11F8F12}" destId="{E084D877-9894-4CEC-B989-BB59625D1D7A}" srcOrd="1" destOrd="0" presId="urn:microsoft.com/office/officeart/2005/8/layout/gear1"/>
    <dgm:cxn modelId="{C9D2834B-CFCA-4982-8A41-C1063752DB42}" type="presParOf" srcId="{1A2EACA3-C636-493A-841F-68C9F11F8F12}" destId="{C61FB5AD-38ED-43B6-9B1E-0F90EF88399E}" srcOrd="2" destOrd="0" presId="urn:microsoft.com/office/officeart/2005/8/layout/gear1"/>
    <dgm:cxn modelId="{644CE524-07AD-49FC-96D5-9882E7816F6D}" type="presParOf" srcId="{1A2EACA3-C636-493A-841F-68C9F11F8F12}" destId="{0DFD1E4B-7775-4D75-A690-F4A4700DAAFC}" srcOrd="3" destOrd="0" presId="urn:microsoft.com/office/officeart/2005/8/layout/gear1"/>
    <dgm:cxn modelId="{E06E5498-44A6-4112-90FB-C0C79B4DF23D}" type="presParOf" srcId="{1A2EACA3-C636-493A-841F-68C9F11F8F12}" destId="{760ACD00-BC3D-446F-BAB8-F84A90417EF4}" srcOrd="4" destOrd="0" presId="urn:microsoft.com/office/officeart/2005/8/layout/gear1"/>
    <dgm:cxn modelId="{B9EF9A1B-B97A-48A0-808F-A1B02A94FE8B}" type="presParOf" srcId="{1A2EACA3-C636-493A-841F-68C9F11F8F12}" destId="{38A7C855-E2DB-48A9-9930-A046A0066DAE}" srcOrd="5" destOrd="0" presId="urn:microsoft.com/office/officeart/2005/8/layout/gear1"/>
    <dgm:cxn modelId="{4B793FD8-7F4E-4229-A2AF-AABF7C02D3F6}" type="presParOf" srcId="{1A2EACA3-C636-493A-841F-68C9F11F8F12}" destId="{CB264A47-3386-461C-A92C-E472BF9D3656}" srcOrd="6" destOrd="0" presId="urn:microsoft.com/office/officeart/2005/8/layout/gear1"/>
    <dgm:cxn modelId="{060F6F50-9FC3-4F82-9C89-BD546D225C4F}" type="presParOf" srcId="{1A2EACA3-C636-493A-841F-68C9F11F8F12}" destId="{ACC0955C-55D4-41E1-ABC5-4089E71B8045}" srcOrd="7" destOrd="0" presId="urn:microsoft.com/office/officeart/2005/8/layout/gear1"/>
    <dgm:cxn modelId="{FDAE9033-4F9B-4CC1-8880-AE84AB6E806F}" type="presParOf" srcId="{1A2EACA3-C636-493A-841F-68C9F11F8F12}" destId="{AA0C4A11-5AA0-4D54-8AB1-7403911BF475}" srcOrd="8" destOrd="0" presId="urn:microsoft.com/office/officeart/2005/8/layout/gear1"/>
    <dgm:cxn modelId="{ADA8A7D7-3CEC-4DE6-8DE1-8933F25C9D95}" type="presParOf" srcId="{1A2EACA3-C636-493A-841F-68C9F11F8F12}" destId="{072A609C-493F-41A5-95D7-C690392EEBEE}" srcOrd="9" destOrd="0" presId="urn:microsoft.com/office/officeart/2005/8/layout/gear1"/>
    <dgm:cxn modelId="{706A5D9C-E1D0-48C6-B499-8D26545B7CEF}" type="presParOf" srcId="{1A2EACA3-C636-493A-841F-68C9F11F8F12}" destId="{AE6ECA48-FC76-4E49-BF99-F955C1EEC462}" srcOrd="10" destOrd="0" presId="urn:microsoft.com/office/officeart/2005/8/layout/gear1"/>
    <dgm:cxn modelId="{52EB410A-5366-428F-BB83-7DC83574CD20}" type="presParOf" srcId="{1A2EACA3-C636-493A-841F-68C9F11F8F12}" destId="{A9480039-5DF2-4370-BFE7-9C8E1E2E5AAB}" srcOrd="11" destOrd="0" presId="urn:microsoft.com/office/officeart/2005/8/layout/gear1"/>
    <dgm:cxn modelId="{925104CC-97D1-4446-98C6-300E711FCAA7}" type="presParOf" srcId="{1A2EACA3-C636-493A-841F-68C9F11F8F12}" destId="{21EA6A4A-470A-4C77-B70D-6057EB434069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0C78DC-89C2-48AF-8C6B-0254FD8F0B35}" type="doc">
      <dgm:prSet loTypeId="urn:microsoft.com/office/officeart/2005/8/layout/venn3" loCatId="relationship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B31330A-E6EF-4713-AD82-416F9CC1FE06}">
      <dgm:prSet phldrT="[Текст]" custT="1"/>
      <dgm:spPr/>
      <dgm:t>
        <a:bodyPr/>
        <a:lstStyle/>
        <a:p>
          <a:r>
            <a:rPr lang="uk-UA" sz="1800" b="1" dirty="0" smtClean="0"/>
            <a:t>Ознаки добровільної відмови</a:t>
          </a:r>
          <a:endParaRPr lang="ru-RU" sz="1800" b="1" dirty="0"/>
        </a:p>
      </dgm:t>
    </dgm:pt>
    <dgm:pt modelId="{1C23DB28-FC88-44A8-8B28-7D2C63CA14CF}" type="parTrans" cxnId="{16611B53-C28D-49FF-A991-23C720D38CAB}">
      <dgm:prSet/>
      <dgm:spPr/>
      <dgm:t>
        <a:bodyPr/>
        <a:lstStyle/>
        <a:p>
          <a:endParaRPr lang="ru-RU"/>
        </a:p>
      </dgm:t>
    </dgm:pt>
    <dgm:pt modelId="{88AEB2C6-AF06-4B7C-9791-9784BCA3B51D}" type="sibTrans" cxnId="{16611B53-C28D-49FF-A991-23C720D38CAB}">
      <dgm:prSet/>
      <dgm:spPr/>
      <dgm:t>
        <a:bodyPr/>
        <a:lstStyle/>
        <a:p>
          <a:endParaRPr lang="ru-RU"/>
        </a:p>
      </dgm:t>
    </dgm:pt>
    <dgm:pt modelId="{35772CAF-3AEE-45EC-9A9B-2C10635C869F}">
      <dgm:prSet phldrT="[Текст]" custT="1"/>
      <dgm:spPr/>
      <dgm:t>
        <a:bodyPr/>
        <a:lstStyle/>
        <a:p>
          <a:r>
            <a:rPr lang="uk-UA" sz="1800" dirty="0" smtClean="0"/>
            <a:t>Остаточне припинення готування злочину</a:t>
          </a:r>
          <a:endParaRPr lang="ru-RU" sz="1800" dirty="0"/>
        </a:p>
      </dgm:t>
    </dgm:pt>
    <dgm:pt modelId="{E0DF47D7-2EE2-439F-8C08-B83D6EEE9FFE}" type="parTrans" cxnId="{888A7DD8-D157-47FB-9E05-BD54B2A30C7C}">
      <dgm:prSet/>
      <dgm:spPr/>
      <dgm:t>
        <a:bodyPr/>
        <a:lstStyle/>
        <a:p>
          <a:endParaRPr lang="ru-RU"/>
        </a:p>
      </dgm:t>
    </dgm:pt>
    <dgm:pt modelId="{70BD8A35-17CD-43E0-B23E-85A6619FD939}" type="sibTrans" cxnId="{888A7DD8-D157-47FB-9E05-BD54B2A30C7C}">
      <dgm:prSet/>
      <dgm:spPr/>
      <dgm:t>
        <a:bodyPr/>
        <a:lstStyle/>
        <a:p>
          <a:endParaRPr lang="ru-RU"/>
        </a:p>
      </dgm:t>
    </dgm:pt>
    <dgm:pt modelId="{C26F5D13-DC02-4A0C-820F-89E4FBF62F32}">
      <dgm:prSet phldrT="[Текст]" custT="1"/>
      <dgm:spPr/>
      <dgm:t>
        <a:bodyPr/>
        <a:lstStyle/>
        <a:p>
          <a:r>
            <a:rPr lang="uk-UA" sz="1800" dirty="0" smtClean="0"/>
            <a:t>Відмова від  злочину з волі самої особи</a:t>
          </a:r>
          <a:endParaRPr lang="ru-RU" sz="1800" dirty="0"/>
        </a:p>
      </dgm:t>
    </dgm:pt>
    <dgm:pt modelId="{787B395C-9930-47E8-A489-02F9493BC119}" type="parTrans" cxnId="{234693DF-B8A4-4854-BC15-2E01FBAA5C03}">
      <dgm:prSet/>
      <dgm:spPr/>
      <dgm:t>
        <a:bodyPr/>
        <a:lstStyle/>
        <a:p>
          <a:endParaRPr lang="ru-RU"/>
        </a:p>
      </dgm:t>
    </dgm:pt>
    <dgm:pt modelId="{6442E1F4-97A3-4658-8953-FC3A82604E7A}" type="sibTrans" cxnId="{234693DF-B8A4-4854-BC15-2E01FBAA5C03}">
      <dgm:prSet/>
      <dgm:spPr/>
      <dgm:t>
        <a:bodyPr/>
        <a:lstStyle/>
        <a:p>
          <a:endParaRPr lang="ru-RU"/>
        </a:p>
      </dgm:t>
    </dgm:pt>
    <dgm:pt modelId="{40A3A198-12CE-4F15-B0C3-F8FAD34A86F1}">
      <dgm:prSet phldrT="[Текст]" custT="1"/>
      <dgm:spPr/>
      <dgm:t>
        <a:bodyPr/>
        <a:lstStyle/>
        <a:p>
          <a:r>
            <a:rPr lang="uk-UA" sz="1800" dirty="0" smtClean="0"/>
            <a:t>Наявність у особи усвідомлення можливості довести злочин до кінця</a:t>
          </a:r>
          <a:endParaRPr lang="ru-RU" sz="1800" dirty="0"/>
        </a:p>
      </dgm:t>
    </dgm:pt>
    <dgm:pt modelId="{2F1906D0-D7D9-44EE-A9D4-8970DB58F226}" type="parTrans" cxnId="{A31B0C63-16A9-4ACD-A971-4AF8FE942774}">
      <dgm:prSet/>
      <dgm:spPr/>
      <dgm:t>
        <a:bodyPr/>
        <a:lstStyle/>
        <a:p>
          <a:endParaRPr lang="ru-RU"/>
        </a:p>
      </dgm:t>
    </dgm:pt>
    <dgm:pt modelId="{F834C27C-DF86-442A-A3A1-C6ACDB0A508D}" type="sibTrans" cxnId="{A31B0C63-16A9-4ACD-A971-4AF8FE942774}">
      <dgm:prSet/>
      <dgm:spPr/>
      <dgm:t>
        <a:bodyPr/>
        <a:lstStyle/>
        <a:p>
          <a:endParaRPr lang="ru-RU"/>
        </a:p>
      </dgm:t>
    </dgm:pt>
    <dgm:pt modelId="{F07E4BA5-1C73-43F2-96A1-8213489AAD04}" type="pres">
      <dgm:prSet presAssocID="{540C78DC-89C2-48AF-8C6B-0254FD8F0B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7EDE0E-6143-495B-B08B-B1060F212461}" type="pres">
      <dgm:prSet presAssocID="{5B31330A-E6EF-4713-AD82-416F9CC1FE06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C20E1-CE9F-4DCD-80D9-61437B2D7052}" type="pres">
      <dgm:prSet presAssocID="{88AEB2C6-AF06-4B7C-9791-9784BCA3B51D}" presName="space" presStyleCnt="0"/>
      <dgm:spPr/>
      <dgm:t>
        <a:bodyPr/>
        <a:lstStyle/>
        <a:p>
          <a:endParaRPr lang="ru-RU"/>
        </a:p>
      </dgm:t>
    </dgm:pt>
    <dgm:pt modelId="{ECA09F8B-7126-4954-A48C-122E989CA44D}" type="pres">
      <dgm:prSet presAssocID="{35772CAF-3AEE-45EC-9A9B-2C10635C869F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C61D7-12FD-47FF-BD3D-4654C027CF24}" type="pres">
      <dgm:prSet presAssocID="{70BD8A35-17CD-43E0-B23E-85A6619FD939}" presName="space" presStyleCnt="0"/>
      <dgm:spPr/>
      <dgm:t>
        <a:bodyPr/>
        <a:lstStyle/>
        <a:p>
          <a:endParaRPr lang="ru-RU"/>
        </a:p>
      </dgm:t>
    </dgm:pt>
    <dgm:pt modelId="{E0126844-1E0F-4B8B-9991-BBFF67EF0CDC}" type="pres">
      <dgm:prSet presAssocID="{C26F5D13-DC02-4A0C-820F-89E4FBF62F32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9D9D6-618B-48BB-8434-6A2703268A29}" type="pres">
      <dgm:prSet presAssocID="{6442E1F4-97A3-4658-8953-FC3A82604E7A}" presName="space" presStyleCnt="0"/>
      <dgm:spPr/>
      <dgm:t>
        <a:bodyPr/>
        <a:lstStyle/>
        <a:p>
          <a:endParaRPr lang="ru-RU"/>
        </a:p>
      </dgm:t>
    </dgm:pt>
    <dgm:pt modelId="{05AB0A46-D28D-484F-A73C-CCAC618DF478}" type="pres">
      <dgm:prSet presAssocID="{40A3A198-12CE-4F15-B0C3-F8FAD34A86F1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611B53-C28D-49FF-A991-23C720D38CAB}" srcId="{540C78DC-89C2-48AF-8C6B-0254FD8F0B35}" destId="{5B31330A-E6EF-4713-AD82-416F9CC1FE06}" srcOrd="0" destOrd="0" parTransId="{1C23DB28-FC88-44A8-8B28-7D2C63CA14CF}" sibTransId="{88AEB2C6-AF06-4B7C-9791-9784BCA3B51D}"/>
    <dgm:cxn modelId="{05593F4E-392F-444D-99D7-399FA7662E5E}" type="presOf" srcId="{40A3A198-12CE-4F15-B0C3-F8FAD34A86F1}" destId="{05AB0A46-D28D-484F-A73C-CCAC618DF478}" srcOrd="0" destOrd="0" presId="urn:microsoft.com/office/officeart/2005/8/layout/venn3"/>
    <dgm:cxn modelId="{A31B0C63-16A9-4ACD-A971-4AF8FE942774}" srcId="{540C78DC-89C2-48AF-8C6B-0254FD8F0B35}" destId="{40A3A198-12CE-4F15-B0C3-F8FAD34A86F1}" srcOrd="3" destOrd="0" parTransId="{2F1906D0-D7D9-44EE-A9D4-8970DB58F226}" sibTransId="{F834C27C-DF86-442A-A3A1-C6ACDB0A508D}"/>
    <dgm:cxn modelId="{FC031A3F-9A61-4529-9A49-29461BA1128E}" type="presOf" srcId="{540C78DC-89C2-48AF-8C6B-0254FD8F0B35}" destId="{F07E4BA5-1C73-43F2-96A1-8213489AAD04}" srcOrd="0" destOrd="0" presId="urn:microsoft.com/office/officeart/2005/8/layout/venn3"/>
    <dgm:cxn modelId="{DDC0CAEC-E1F5-41D4-9490-1D7953F65334}" type="presOf" srcId="{35772CAF-3AEE-45EC-9A9B-2C10635C869F}" destId="{ECA09F8B-7126-4954-A48C-122E989CA44D}" srcOrd="0" destOrd="0" presId="urn:microsoft.com/office/officeart/2005/8/layout/venn3"/>
    <dgm:cxn modelId="{073C6B08-F848-4E3E-91BE-A69F9B5EA29D}" type="presOf" srcId="{C26F5D13-DC02-4A0C-820F-89E4FBF62F32}" destId="{E0126844-1E0F-4B8B-9991-BBFF67EF0CDC}" srcOrd="0" destOrd="0" presId="urn:microsoft.com/office/officeart/2005/8/layout/venn3"/>
    <dgm:cxn modelId="{888A7DD8-D157-47FB-9E05-BD54B2A30C7C}" srcId="{540C78DC-89C2-48AF-8C6B-0254FD8F0B35}" destId="{35772CAF-3AEE-45EC-9A9B-2C10635C869F}" srcOrd="1" destOrd="0" parTransId="{E0DF47D7-2EE2-439F-8C08-B83D6EEE9FFE}" sibTransId="{70BD8A35-17CD-43E0-B23E-85A6619FD939}"/>
    <dgm:cxn modelId="{234693DF-B8A4-4854-BC15-2E01FBAA5C03}" srcId="{540C78DC-89C2-48AF-8C6B-0254FD8F0B35}" destId="{C26F5D13-DC02-4A0C-820F-89E4FBF62F32}" srcOrd="2" destOrd="0" parTransId="{787B395C-9930-47E8-A489-02F9493BC119}" sibTransId="{6442E1F4-97A3-4658-8953-FC3A82604E7A}"/>
    <dgm:cxn modelId="{51DADADE-C306-4ECD-A3A2-F3D1A8AC5097}" type="presOf" srcId="{5B31330A-E6EF-4713-AD82-416F9CC1FE06}" destId="{097EDE0E-6143-495B-B08B-B1060F212461}" srcOrd="0" destOrd="0" presId="urn:microsoft.com/office/officeart/2005/8/layout/venn3"/>
    <dgm:cxn modelId="{EF6230A6-1DC1-41C9-B0CA-971D7D989B8D}" type="presParOf" srcId="{F07E4BA5-1C73-43F2-96A1-8213489AAD04}" destId="{097EDE0E-6143-495B-B08B-B1060F212461}" srcOrd="0" destOrd="0" presId="urn:microsoft.com/office/officeart/2005/8/layout/venn3"/>
    <dgm:cxn modelId="{D94C7D6C-E56A-4CBD-9DB5-6659BB59582F}" type="presParOf" srcId="{F07E4BA5-1C73-43F2-96A1-8213489AAD04}" destId="{A85C20E1-CE9F-4DCD-80D9-61437B2D7052}" srcOrd="1" destOrd="0" presId="urn:microsoft.com/office/officeart/2005/8/layout/venn3"/>
    <dgm:cxn modelId="{2AAF8175-2F0A-4FB5-B4D2-F63911A056F2}" type="presParOf" srcId="{F07E4BA5-1C73-43F2-96A1-8213489AAD04}" destId="{ECA09F8B-7126-4954-A48C-122E989CA44D}" srcOrd="2" destOrd="0" presId="urn:microsoft.com/office/officeart/2005/8/layout/venn3"/>
    <dgm:cxn modelId="{C231FCBE-455F-488A-81CE-6F1D411D800A}" type="presParOf" srcId="{F07E4BA5-1C73-43F2-96A1-8213489AAD04}" destId="{643C61D7-12FD-47FF-BD3D-4654C027CF24}" srcOrd="3" destOrd="0" presId="urn:microsoft.com/office/officeart/2005/8/layout/venn3"/>
    <dgm:cxn modelId="{09A91D57-5654-4914-9D72-9AC08BA32703}" type="presParOf" srcId="{F07E4BA5-1C73-43F2-96A1-8213489AAD04}" destId="{E0126844-1E0F-4B8B-9991-BBFF67EF0CDC}" srcOrd="4" destOrd="0" presId="urn:microsoft.com/office/officeart/2005/8/layout/venn3"/>
    <dgm:cxn modelId="{DB822CDE-106F-4EF3-8F8D-3FDBB3B6B293}" type="presParOf" srcId="{F07E4BA5-1C73-43F2-96A1-8213489AAD04}" destId="{11F9D9D6-618B-48BB-8434-6A2703268A29}" srcOrd="5" destOrd="0" presId="urn:microsoft.com/office/officeart/2005/8/layout/venn3"/>
    <dgm:cxn modelId="{D3D88B2A-A5B8-415F-A04F-D625332DE49E}" type="presParOf" srcId="{F07E4BA5-1C73-43F2-96A1-8213489AAD04}" destId="{05AB0A46-D28D-484F-A73C-CCAC618DF478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7B6799-8C76-4D0B-8148-82AD2A883DCF}" type="doc">
      <dgm:prSet loTypeId="urn:microsoft.com/office/officeart/2005/8/layout/matrix1" loCatId="matrix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1089DE9-95DC-4200-88DA-1ABE5607D3C8}">
      <dgm:prSet phldrT="[Текст]" custT="1"/>
      <dgm:spPr/>
      <dgm:t>
        <a:bodyPr/>
        <a:lstStyle/>
        <a:p>
          <a:r>
            <a:rPr lang="uk-UA" sz="2800" b="1" dirty="0" smtClean="0"/>
            <a:t>Види співучасників</a:t>
          </a:r>
          <a:endParaRPr lang="ru-RU" sz="2800" b="1" dirty="0"/>
        </a:p>
      </dgm:t>
    </dgm:pt>
    <dgm:pt modelId="{2AAB8836-68C6-48EC-847E-61DD98E43CA0}" type="parTrans" cxnId="{080127F7-FAEB-436A-B1CD-3F51AEC86F90}">
      <dgm:prSet/>
      <dgm:spPr/>
      <dgm:t>
        <a:bodyPr/>
        <a:lstStyle/>
        <a:p>
          <a:endParaRPr lang="ru-RU"/>
        </a:p>
      </dgm:t>
    </dgm:pt>
    <dgm:pt modelId="{7CD488D3-5873-4F20-809C-96BF5684D67D}" type="sibTrans" cxnId="{080127F7-FAEB-436A-B1CD-3F51AEC86F90}">
      <dgm:prSet/>
      <dgm:spPr/>
      <dgm:t>
        <a:bodyPr/>
        <a:lstStyle/>
        <a:p>
          <a:endParaRPr lang="ru-RU"/>
        </a:p>
      </dgm:t>
    </dgm:pt>
    <dgm:pt modelId="{5049D42F-E3D8-4035-A166-947B7F56CF67}">
      <dgm:prSet phldrT="[Текст]" custT="1"/>
      <dgm:spPr/>
      <dgm:t>
        <a:bodyPr/>
        <a:lstStyle/>
        <a:p>
          <a:r>
            <a:rPr lang="uk-UA" sz="2800" b="1" smtClean="0"/>
            <a:t>Виконавець</a:t>
          </a:r>
          <a:r>
            <a:rPr lang="uk-UA" sz="2400" b="0" smtClean="0"/>
            <a:t>(особа,яка у співучасті з іншими суб'єктами злочину безпосередньо вчинила злочин)</a:t>
          </a:r>
          <a:endParaRPr lang="ru-RU" sz="2400" b="0" dirty="0"/>
        </a:p>
      </dgm:t>
    </dgm:pt>
    <dgm:pt modelId="{570C6767-A5C2-4500-9E31-AA1DE39DF868}" type="parTrans" cxnId="{AAC219FE-7AAC-49FC-B511-BB88470F32ED}">
      <dgm:prSet/>
      <dgm:spPr/>
      <dgm:t>
        <a:bodyPr/>
        <a:lstStyle/>
        <a:p>
          <a:endParaRPr lang="ru-RU"/>
        </a:p>
      </dgm:t>
    </dgm:pt>
    <dgm:pt modelId="{7E21374C-AAE1-4701-8DD0-8CD6587322F7}" type="sibTrans" cxnId="{AAC219FE-7AAC-49FC-B511-BB88470F32ED}">
      <dgm:prSet/>
      <dgm:spPr/>
      <dgm:t>
        <a:bodyPr/>
        <a:lstStyle/>
        <a:p>
          <a:endParaRPr lang="ru-RU"/>
        </a:p>
      </dgm:t>
    </dgm:pt>
    <dgm:pt modelId="{9114AA97-1CFB-4B85-B5EB-65424C849796}">
      <dgm:prSet phldrT="[Текст]" custT="1"/>
      <dgm:spPr/>
      <dgm:t>
        <a:bodyPr/>
        <a:lstStyle/>
        <a:p>
          <a:r>
            <a:rPr lang="uk-UA" sz="2800" b="1" smtClean="0"/>
            <a:t>Організатор</a:t>
          </a:r>
          <a:r>
            <a:rPr lang="uk-UA" sz="2400" b="0" smtClean="0"/>
            <a:t>(о</a:t>
          </a:r>
          <a:r>
            <a:rPr lang="uk-UA" sz="2400" smtClean="0"/>
            <a:t>соба,яка організувала вчинення злочину,керувала його підготовкою чи вчиненням)</a:t>
          </a:r>
          <a:endParaRPr lang="ru-RU" sz="2400" dirty="0"/>
        </a:p>
      </dgm:t>
    </dgm:pt>
    <dgm:pt modelId="{BB62080A-6868-47BE-8758-44F12033BDF5}" type="parTrans" cxnId="{38CDCA89-AF04-46AF-9F3F-9B523873ED42}">
      <dgm:prSet/>
      <dgm:spPr/>
      <dgm:t>
        <a:bodyPr/>
        <a:lstStyle/>
        <a:p>
          <a:endParaRPr lang="ru-RU"/>
        </a:p>
      </dgm:t>
    </dgm:pt>
    <dgm:pt modelId="{E35583C0-BB1D-4AD4-AC11-89F37A31EFFC}" type="sibTrans" cxnId="{38CDCA89-AF04-46AF-9F3F-9B523873ED42}">
      <dgm:prSet/>
      <dgm:spPr/>
      <dgm:t>
        <a:bodyPr/>
        <a:lstStyle/>
        <a:p>
          <a:endParaRPr lang="ru-RU"/>
        </a:p>
      </dgm:t>
    </dgm:pt>
    <dgm:pt modelId="{7D538B12-200E-4FED-AB4C-22FD4AB777AA}">
      <dgm:prSet phldrT="[Текст]" custT="1"/>
      <dgm:spPr/>
      <dgm:t>
        <a:bodyPr/>
        <a:lstStyle/>
        <a:p>
          <a:r>
            <a:rPr lang="uk-UA" sz="2400" smtClean="0"/>
            <a:t>Пособник(особа,яка порадами,вказівками сприяла вчиненню злочину іншими співучасниками)</a:t>
          </a:r>
          <a:endParaRPr lang="ru-RU" sz="2400" dirty="0"/>
        </a:p>
      </dgm:t>
    </dgm:pt>
    <dgm:pt modelId="{E281D406-5C72-4D73-B926-91A5CF6AFD51}" type="parTrans" cxnId="{62DE23A1-DDDD-4041-B7F5-F8177BED0491}">
      <dgm:prSet/>
      <dgm:spPr/>
      <dgm:t>
        <a:bodyPr/>
        <a:lstStyle/>
        <a:p>
          <a:endParaRPr lang="ru-RU"/>
        </a:p>
      </dgm:t>
    </dgm:pt>
    <dgm:pt modelId="{3F4EEF5C-DE8A-434E-927C-6C47DE45F268}" type="sibTrans" cxnId="{62DE23A1-DDDD-4041-B7F5-F8177BED0491}">
      <dgm:prSet/>
      <dgm:spPr/>
      <dgm:t>
        <a:bodyPr/>
        <a:lstStyle/>
        <a:p>
          <a:endParaRPr lang="ru-RU"/>
        </a:p>
      </dgm:t>
    </dgm:pt>
    <dgm:pt modelId="{5C87F471-0115-41A2-AFF2-A4C69E3ACAB6}">
      <dgm:prSet phldrT="[Текст]" custT="1"/>
      <dgm:spPr/>
      <dgm:t>
        <a:bodyPr/>
        <a:lstStyle/>
        <a:p>
          <a:r>
            <a:rPr lang="uk-UA" sz="2800" smtClean="0"/>
            <a:t>Підбурювач</a:t>
          </a:r>
          <a:r>
            <a:rPr lang="uk-UA" sz="2400" smtClean="0"/>
            <a:t>(особа,яка умовлянням,підкупом схилила іншого співучасника до вчинення злочину)</a:t>
          </a:r>
          <a:endParaRPr lang="ru-RU" sz="2400" b="0" dirty="0"/>
        </a:p>
      </dgm:t>
    </dgm:pt>
    <dgm:pt modelId="{FFF3F00B-9CF5-44B5-BB18-FA668604B895}" type="sibTrans" cxnId="{0D19C43A-E411-4C1D-B729-66BE1153C3F3}">
      <dgm:prSet/>
      <dgm:spPr/>
      <dgm:t>
        <a:bodyPr/>
        <a:lstStyle/>
        <a:p>
          <a:endParaRPr lang="ru-RU"/>
        </a:p>
      </dgm:t>
    </dgm:pt>
    <dgm:pt modelId="{8F37F5BE-8C8F-4212-9BCD-84B6E5724952}" type="parTrans" cxnId="{0D19C43A-E411-4C1D-B729-66BE1153C3F3}">
      <dgm:prSet/>
      <dgm:spPr/>
      <dgm:t>
        <a:bodyPr/>
        <a:lstStyle/>
        <a:p>
          <a:endParaRPr lang="ru-RU"/>
        </a:p>
      </dgm:t>
    </dgm:pt>
    <dgm:pt modelId="{0F38AF4C-E9CB-401F-8290-1378823A4B78}" type="pres">
      <dgm:prSet presAssocID="{C27B6799-8C76-4D0B-8148-82AD2A883DC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BD182D-69D8-4869-B004-D8EFF648165B}" type="pres">
      <dgm:prSet presAssocID="{C27B6799-8C76-4D0B-8148-82AD2A883DCF}" presName="matrix" presStyleCnt="0"/>
      <dgm:spPr/>
      <dgm:t>
        <a:bodyPr/>
        <a:lstStyle/>
        <a:p>
          <a:endParaRPr lang="ru-RU"/>
        </a:p>
      </dgm:t>
    </dgm:pt>
    <dgm:pt modelId="{2E4BA3BE-EAF6-4E61-B9DE-CB993448EDA0}" type="pres">
      <dgm:prSet presAssocID="{C27B6799-8C76-4D0B-8148-82AD2A883DCF}" presName="tile1" presStyleLbl="node1" presStyleIdx="0" presStyleCnt="4"/>
      <dgm:spPr/>
      <dgm:t>
        <a:bodyPr/>
        <a:lstStyle/>
        <a:p>
          <a:endParaRPr lang="ru-RU"/>
        </a:p>
      </dgm:t>
    </dgm:pt>
    <dgm:pt modelId="{066B89D1-E527-4C13-92C7-07C4E2712149}" type="pres">
      <dgm:prSet presAssocID="{C27B6799-8C76-4D0B-8148-82AD2A883DC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68A81-8056-4B6C-A3D9-3799BE12D87F}" type="pres">
      <dgm:prSet presAssocID="{C27B6799-8C76-4D0B-8148-82AD2A883DCF}" presName="tile2" presStyleLbl="node1" presStyleIdx="1" presStyleCnt="4"/>
      <dgm:spPr/>
      <dgm:t>
        <a:bodyPr/>
        <a:lstStyle/>
        <a:p>
          <a:endParaRPr lang="ru-RU"/>
        </a:p>
      </dgm:t>
    </dgm:pt>
    <dgm:pt modelId="{5695CA55-B12C-4675-A24C-61CAD7D468A8}" type="pres">
      <dgm:prSet presAssocID="{C27B6799-8C76-4D0B-8148-82AD2A883DC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2A59B-18D8-47F0-829A-207A66995B5C}" type="pres">
      <dgm:prSet presAssocID="{C27B6799-8C76-4D0B-8148-82AD2A883DCF}" presName="tile3" presStyleLbl="node1" presStyleIdx="2" presStyleCnt="4"/>
      <dgm:spPr/>
      <dgm:t>
        <a:bodyPr/>
        <a:lstStyle/>
        <a:p>
          <a:endParaRPr lang="ru-RU"/>
        </a:p>
      </dgm:t>
    </dgm:pt>
    <dgm:pt modelId="{2367C64B-CAEB-4EEA-84B5-77CDA9622575}" type="pres">
      <dgm:prSet presAssocID="{C27B6799-8C76-4D0B-8148-82AD2A883DC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CA719-6147-4A8F-99B4-FEF51B2BBF6A}" type="pres">
      <dgm:prSet presAssocID="{C27B6799-8C76-4D0B-8148-82AD2A883DCF}" presName="tile4" presStyleLbl="node1" presStyleIdx="3" presStyleCnt="4"/>
      <dgm:spPr/>
      <dgm:t>
        <a:bodyPr/>
        <a:lstStyle/>
        <a:p>
          <a:endParaRPr lang="ru-RU"/>
        </a:p>
      </dgm:t>
    </dgm:pt>
    <dgm:pt modelId="{0F974F32-E54F-4238-8BE3-11BCC24FDA43}" type="pres">
      <dgm:prSet presAssocID="{C27B6799-8C76-4D0B-8148-82AD2A883DC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A5AD5-F3D6-450C-9FD3-B324212D7656}" type="pres">
      <dgm:prSet presAssocID="{C27B6799-8C76-4D0B-8148-82AD2A883DCF}" presName="centerTile" presStyleLbl="fgShp" presStyleIdx="0" presStyleCnt="1" custScaleX="110832" custScaleY="11662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D19C43A-E411-4C1D-B729-66BE1153C3F3}" srcId="{11089DE9-95DC-4200-88DA-1ABE5607D3C8}" destId="{5C87F471-0115-41A2-AFF2-A4C69E3ACAB6}" srcOrd="3" destOrd="0" parTransId="{8F37F5BE-8C8F-4212-9BCD-84B6E5724952}" sibTransId="{FFF3F00B-9CF5-44B5-BB18-FA668604B895}"/>
    <dgm:cxn modelId="{AAC219FE-7AAC-49FC-B511-BB88470F32ED}" srcId="{11089DE9-95DC-4200-88DA-1ABE5607D3C8}" destId="{5049D42F-E3D8-4035-A166-947B7F56CF67}" srcOrd="0" destOrd="0" parTransId="{570C6767-A5C2-4500-9E31-AA1DE39DF868}" sibTransId="{7E21374C-AAE1-4701-8DD0-8CD6587322F7}"/>
    <dgm:cxn modelId="{EB6CAACD-A7CE-4A3D-91B7-47CE0E560CB8}" type="presOf" srcId="{5C87F471-0115-41A2-AFF2-A4C69E3ACAB6}" destId="{0F974F32-E54F-4238-8BE3-11BCC24FDA43}" srcOrd="1" destOrd="0" presId="urn:microsoft.com/office/officeart/2005/8/layout/matrix1"/>
    <dgm:cxn modelId="{7CBC2C2A-B5E0-48CF-BBEE-A01377F93AE4}" type="presOf" srcId="{7D538B12-200E-4FED-AB4C-22FD4AB777AA}" destId="{CE82A59B-18D8-47F0-829A-207A66995B5C}" srcOrd="0" destOrd="0" presId="urn:microsoft.com/office/officeart/2005/8/layout/matrix1"/>
    <dgm:cxn modelId="{402D1C68-9DF6-4500-811A-BF1257DF03F5}" type="presOf" srcId="{9114AA97-1CFB-4B85-B5EB-65424C849796}" destId="{6A868A81-8056-4B6C-A3D9-3799BE12D87F}" srcOrd="0" destOrd="0" presId="urn:microsoft.com/office/officeart/2005/8/layout/matrix1"/>
    <dgm:cxn modelId="{38CDCA89-AF04-46AF-9F3F-9B523873ED42}" srcId="{11089DE9-95DC-4200-88DA-1ABE5607D3C8}" destId="{9114AA97-1CFB-4B85-B5EB-65424C849796}" srcOrd="1" destOrd="0" parTransId="{BB62080A-6868-47BE-8758-44F12033BDF5}" sibTransId="{E35583C0-BB1D-4AD4-AC11-89F37A31EFFC}"/>
    <dgm:cxn modelId="{B97FC489-AF2F-4326-91B8-7C4DA5CFE87C}" type="presOf" srcId="{5049D42F-E3D8-4035-A166-947B7F56CF67}" destId="{066B89D1-E527-4C13-92C7-07C4E2712149}" srcOrd="1" destOrd="0" presId="urn:microsoft.com/office/officeart/2005/8/layout/matrix1"/>
    <dgm:cxn modelId="{FA673C8B-6B49-47B2-A878-42E11D4E2B04}" type="presOf" srcId="{5049D42F-E3D8-4035-A166-947B7F56CF67}" destId="{2E4BA3BE-EAF6-4E61-B9DE-CB993448EDA0}" srcOrd="0" destOrd="0" presId="urn:microsoft.com/office/officeart/2005/8/layout/matrix1"/>
    <dgm:cxn modelId="{080127F7-FAEB-436A-B1CD-3F51AEC86F90}" srcId="{C27B6799-8C76-4D0B-8148-82AD2A883DCF}" destId="{11089DE9-95DC-4200-88DA-1ABE5607D3C8}" srcOrd="0" destOrd="0" parTransId="{2AAB8836-68C6-48EC-847E-61DD98E43CA0}" sibTransId="{7CD488D3-5873-4F20-809C-96BF5684D67D}"/>
    <dgm:cxn modelId="{62DE23A1-DDDD-4041-B7F5-F8177BED0491}" srcId="{11089DE9-95DC-4200-88DA-1ABE5607D3C8}" destId="{7D538B12-200E-4FED-AB4C-22FD4AB777AA}" srcOrd="2" destOrd="0" parTransId="{E281D406-5C72-4D73-B926-91A5CF6AFD51}" sibTransId="{3F4EEF5C-DE8A-434E-927C-6C47DE45F268}"/>
    <dgm:cxn modelId="{E6DA0135-B455-4D0B-AED7-B37C172B5C7F}" type="presOf" srcId="{9114AA97-1CFB-4B85-B5EB-65424C849796}" destId="{5695CA55-B12C-4675-A24C-61CAD7D468A8}" srcOrd="1" destOrd="0" presId="urn:microsoft.com/office/officeart/2005/8/layout/matrix1"/>
    <dgm:cxn modelId="{E8D171C9-370D-47B4-99E5-93F648A47E0C}" type="presOf" srcId="{7D538B12-200E-4FED-AB4C-22FD4AB777AA}" destId="{2367C64B-CAEB-4EEA-84B5-77CDA9622575}" srcOrd="1" destOrd="0" presId="urn:microsoft.com/office/officeart/2005/8/layout/matrix1"/>
    <dgm:cxn modelId="{C6C9B96A-9D9D-41BB-89B8-CCE7CA0E93E0}" type="presOf" srcId="{5C87F471-0115-41A2-AFF2-A4C69E3ACAB6}" destId="{01BCA719-6147-4A8F-99B4-FEF51B2BBF6A}" srcOrd="0" destOrd="0" presId="urn:microsoft.com/office/officeart/2005/8/layout/matrix1"/>
    <dgm:cxn modelId="{CC748E71-331A-4D0D-AFC3-A2C9B25F0817}" type="presOf" srcId="{11089DE9-95DC-4200-88DA-1ABE5607D3C8}" destId="{903A5AD5-F3D6-450C-9FD3-B324212D7656}" srcOrd="0" destOrd="0" presId="urn:microsoft.com/office/officeart/2005/8/layout/matrix1"/>
    <dgm:cxn modelId="{6636B96D-AF88-434A-BC90-99BA38309D70}" type="presOf" srcId="{C27B6799-8C76-4D0B-8148-82AD2A883DCF}" destId="{0F38AF4C-E9CB-401F-8290-1378823A4B78}" srcOrd="0" destOrd="0" presId="urn:microsoft.com/office/officeart/2005/8/layout/matrix1"/>
    <dgm:cxn modelId="{418E9AAC-B1C0-470C-880F-3ABEDEAD347C}" type="presParOf" srcId="{0F38AF4C-E9CB-401F-8290-1378823A4B78}" destId="{21BD182D-69D8-4869-B004-D8EFF648165B}" srcOrd="0" destOrd="0" presId="urn:microsoft.com/office/officeart/2005/8/layout/matrix1"/>
    <dgm:cxn modelId="{9D40321D-8F2B-4B41-AEC5-C8861C916B1D}" type="presParOf" srcId="{21BD182D-69D8-4869-B004-D8EFF648165B}" destId="{2E4BA3BE-EAF6-4E61-B9DE-CB993448EDA0}" srcOrd="0" destOrd="0" presId="urn:microsoft.com/office/officeart/2005/8/layout/matrix1"/>
    <dgm:cxn modelId="{B115F728-4541-4286-91B7-AB1B3C645E98}" type="presParOf" srcId="{21BD182D-69D8-4869-B004-D8EFF648165B}" destId="{066B89D1-E527-4C13-92C7-07C4E2712149}" srcOrd="1" destOrd="0" presId="urn:microsoft.com/office/officeart/2005/8/layout/matrix1"/>
    <dgm:cxn modelId="{2A721F69-ABDD-4436-B8F2-583E19D992AA}" type="presParOf" srcId="{21BD182D-69D8-4869-B004-D8EFF648165B}" destId="{6A868A81-8056-4B6C-A3D9-3799BE12D87F}" srcOrd="2" destOrd="0" presId="urn:microsoft.com/office/officeart/2005/8/layout/matrix1"/>
    <dgm:cxn modelId="{9A654B75-D43F-42DE-8966-9FFE39848512}" type="presParOf" srcId="{21BD182D-69D8-4869-B004-D8EFF648165B}" destId="{5695CA55-B12C-4675-A24C-61CAD7D468A8}" srcOrd="3" destOrd="0" presId="urn:microsoft.com/office/officeart/2005/8/layout/matrix1"/>
    <dgm:cxn modelId="{18498091-632C-42ED-9430-4B3A0945FC7D}" type="presParOf" srcId="{21BD182D-69D8-4869-B004-D8EFF648165B}" destId="{CE82A59B-18D8-47F0-829A-207A66995B5C}" srcOrd="4" destOrd="0" presId="urn:microsoft.com/office/officeart/2005/8/layout/matrix1"/>
    <dgm:cxn modelId="{A8A975CB-F0CC-4B9D-A798-F48FA259E9B0}" type="presParOf" srcId="{21BD182D-69D8-4869-B004-D8EFF648165B}" destId="{2367C64B-CAEB-4EEA-84B5-77CDA9622575}" srcOrd="5" destOrd="0" presId="urn:microsoft.com/office/officeart/2005/8/layout/matrix1"/>
    <dgm:cxn modelId="{A7809568-F062-432F-99BC-62ED4A6ACDFB}" type="presParOf" srcId="{21BD182D-69D8-4869-B004-D8EFF648165B}" destId="{01BCA719-6147-4A8F-99B4-FEF51B2BBF6A}" srcOrd="6" destOrd="0" presId="urn:microsoft.com/office/officeart/2005/8/layout/matrix1"/>
    <dgm:cxn modelId="{EA72C3E5-C37A-4107-AB7C-5B1658A52408}" type="presParOf" srcId="{21BD182D-69D8-4869-B004-D8EFF648165B}" destId="{0F974F32-E54F-4238-8BE3-11BCC24FDA43}" srcOrd="7" destOrd="0" presId="urn:microsoft.com/office/officeart/2005/8/layout/matrix1"/>
    <dgm:cxn modelId="{8F60D995-4560-4C83-AA87-2A4685D35FBA}" type="presParOf" srcId="{0F38AF4C-E9CB-401F-8290-1378823A4B78}" destId="{903A5AD5-F3D6-450C-9FD3-B324212D76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2566B-02A1-4CF9-90BD-C37CAAD02BE5}">
      <dsp:nvSpPr>
        <dsp:cNvPr id="0" name=""/>
        <dsp:cNvSpPr/>
      </dsp:nvSpPr>
      <dsp:spPr>
        <a:xfrm>
          <a:off x="2032000" y="1015999"/>
          <a:ext cx="2235200" cy="2235200"/>
        </a:xfrm>
        <a:prstGeom prst="gear9">
          <a:avLst/>
        </a:prstGeom>
        <a:gradFill rotWithShape="0">
          <a:gsLst>
            <a:gs pos="0">
              <a:srgbClr val="FFFF00"/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n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Кримінальне право</a:t>
          </a:r>
          <a:endParaRPr lang="ru-RU" sz="1600" kern="1200" dirty="0"/>
        </a:p>
      </dsp:txBody>
      <dsp:txXfrm>
        <a:off x="2481375" y="1539584"/>
        <a:ext cx="1336450" cy="1148939"/>
      </dsp:txXfrm>
    </dsp:sp>
    <dsp:sp modelId="{7A7989CF-13D1-4E62-B548-F40105315FAB}">
      <dsp:nvSpPr>
        <dsp:cNvPr id="0" name=""/>
        <dsp:cNvSpPr/>
      </dsp:nvSpPr>
      <dsp:spPr>
        <a:xfrm>
          <a:off x="1800207" y="792096"/>
          <a:ext cx="2749296" cy="2749296"/>
        </a:xfrm>
        <a:prstGeom prst="circularArrow">
          <a:avLst>
            <a:gd name="adj1" fmla="val 4878"/>
            <a:gd name="adj2" fmla="val 312630"/>
            <a:gd name="adj3" fmla="val 3133259"/>
            <a:gd name="adj4" fmla="val 15234156"/>
            <a:gd name="adj5" fmla="val 569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A9F48-3683-419E-B113-6F24DA9EBFE9}">
      <dsp:nvSpPr>
        <dsp:cNvPr id="0" name=""/>
        <dsp:cNvSpPr/>
      </dsp:nvSpPr>
      <dsp:spPr>
        <a:xfrm>
          <a:off x="968609" y="-6565"/>
          <a:ext cx="5969949" cy="5969949"/>
        </a:xfrm>
        <a:prstGeom prst="circularArrow">
          <a:avLst>
            <a:gd name="adj1" fmla="val 5274"/>
            <a:gd name="adj2" fmla="val 312630"/>
            <a:gd name="adj3" fmla="val 14233752"/>
            <a:gd name="adj4" fmla="val 17123730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25F83A-DA6A-41A2-A7E4-084F09F44C04}">
      <dsp:nvSpPr>
        <dsp:cNvPr id="0" name=""/>
        <dsp:cNvSpPr/>
      </dsp:nvSpPr>
      <dsp:spPr>
        <a:xfrm>
          <a:off x="2822334" y="820"/>
          <a:ext cx="2262500" cy="11312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Загальна характеристика кримінального права</a:t>
          </a:r>
          <a:endParaRPr lang="ru-RU" sz="1800" kern="1200" dirty="0"/>
        </a:p>
      </dsp:txBody>
      <dsp:txXfrm>
        <a:off x="2877557" y="56043"/>
        <a:ext cx="2152054" cy="1020804"/>
      </dsp:txXfrm>
    </dsp:sp>
    <dsp:sp modelId="{083D282A-8AC6-41E4-91E7-AC7BF2EE9CE6}">
      <dsp:nvSpPr>
        <dsp:cNvPr id="0" name=""/>
        <dsp:cNvSpPr/>
      </dsp:nvSpPr>
      <dsp:spPr>
        <a:xfrm>
          <a:off x="4919749" y="1211763"/>
          <a:ext cx="2262500" cy="11312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Поняття злочину</a:t>
          </a:r>
          <a:endParaRPr lang="ru-RU" sz="3200" kern="1200" dirty="0"/>
        </a:p>
      </dsp:txBody>
      <dsp:txXfrm>
        <a:off x="4974972" y="1266986"/>
        <a:ext cx="2152054" cy="1020804"/>
      </dsp:txXfrm>
    </dsp:sp>
    <dsp:sp modelId="{873994EA-4AE8-44D0-B327-84F2CC867729}">
      <dsp:nvSpPr>
        <dsp:cNvPr id="0" name=""/>
        <dsp:cNvSpPr/>
      </dsp:nvSpPr>
      <dsp:spPr>
        <a:xfrm>
          <a:off x="4919749" y="3633650"/>
          <a:ext cx="2262500" cy="113125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Склад злочину</a:t>
          </a:r>
          <a:endParaRPr lang="ru-RU" sz="2800" kern="1200" dirty="0"/>
        </a:p>
      </dsp:txBody>
      <dsp:txXfrm>
        <a:off x="4974972" y="3688873"/>
        <a:ext cx="2152054" cy="1020804"/>
      </dsp:txXfrm>
    </dsp:sp>
    <dsp:sp modelId="{AEAFBB79-3FD4-4BAC-9244-1A828FA6F212}">
      <dsp:nvSpPr>
        <dsp:cNvPr id="0" name=""/>
        <dsp:cNvSpPr/>
      </dsp:nvSpPr>
      <dsp:spPr>
        <a:xfrm>
          <a:off x="2712678" y="4845413"/>
          <a:ext cx="2262500" cy="11312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Види злочинів</a:t>
          </a:r>
          <a:endParaRPr lang="ru-RU" sz="2800" kern="1200" dirty="0"/>
        </a:p>
      </dsp:txBody>
      <dsp:txXfrm>
        <a:off x="2767901" y="4900636"/>
        <a:ext cx="2152054" cy="1020804"/>
      </dsp:txXfrm>
    </dsp:sp>
    <dsp:sp modelId="{9BD0A011-6ABF-47D0-B2F0-4226552620E1}">
      <dsp:nvSpPr>
        <dsp:cNvPr id="0" name=""/>
        <dsp:cNvSpPr/>
      </dsp:nvSpPr>
      <dsp:spPr>
        <a:xfrm>
          <a:off x="724919" y="3633650"/>
          <a:ext cx="2262500" cy="113125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Стадії скоєння злочину</a:t>
          </a:r>
          <a:endParaRPr lang="ru-RU" sz="2400" kern="1200" dirty="0"/>
        </a:p>
      </dsp:txBody>
      <dsp:txXfrm>
        <a:off x="780142" y="3688873"/>
        <a:ext cx="2152054" cy="1020804"/>
      </dsp:txXfrm>
    </dsp:sp>
    <dsp:sp modelId="{EF7F85FA-92C0-4103-8CA0-AA9A7B1AA0B4}">
      <dsp:nvSpPr>
        <dsp:cNvPr id="0" name=""/>
        <dsp:cNvSpPr/>
      </dsp:nvSpPr>
      <dsp:spPr>
        <a:xfrm>
          <a:off x="724919" y="1211763"/>
          <a:ext cx="2262500" cy="11312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Співучасть у злочині</a:t>
          </a:r>
          <a:endParaRPr lang="ru-RU" sz="2400" kern="1200" dirty="0"/>
        </a:p>
      </dsp:txBody>
      <dsp:txXfrm>
        <a:off x="780142" y="1266986"/>
        <a:ext cx="2152054" cy="10208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8B1EB-EC2A-43F1-A8B7-918272DB2B7E}">
      <dsp:nvSpPr>
        <dsp:cNvPr id="0" name=""/>
        <dsp:cNvSpPr/>
      </dsp:nvSpPr>
      <dsp:spPr>
        <a:xfrm>
          <a:off x="0" y="71174"/>
          <a:ext cx="5032040" cy="50320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41B528-AC27-45A6-9A04-20E1F4CE843E}">
      <dsp:nvSpPr>
        <dsp:cNvPr id="0" name=""/>
        <dsp:cNvSpPr/>
      </dsp:nvSpPr>
      <dsp:spPr>
        <a:xfrm>
          <a:off x="2516020" y="71174"/>
          <a:ext cx="5870713" cy="50320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smtClean="0"/>
            <a:t>Конституція України;</a:t>
          </a:r>
          <a:endParaRPr lang="ru-RU" sz="3200" kern="1200" dirty="0"/>
        </a:p>
      </dsp:txBody>
      <dsp:txXfrm>
        <a:off x="2516020" y="71174"/>
        <a:ext cx="5870713" cy="1069308"/>
      </dsp:txXfrm>
    </dsp:sp>
    <dsp:sp modelId="{D84D6924-296A-4D9B-A075-FA18F54F0285}">
      <dsp:nvSpPr>
        <dsp:cNvPr id="0" name=""/>
        <dsp:cNvSpPr/>
      </dsp:nvSpPr>
      <dsp:spPr>
        <a:xfrm>
          <a:off x="660455" y="1140482"/>
          <a:ext cx="3711129" cy="371112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4475644"/>
                <a:satOff val="9635"/>
                <a:lumOff val="-1046"/>
                <a:alphaOff val="0"/>
                <a:tint val="96000"/>
                <a:lumMod val="102000"/>
              </a:schemeClr>
            </a:gs>
            <a:gs pos="100000">
              <a:schemeClr val="accent4">
                <a:hueOff val="-4475644"/>
                <a:satOff val="9635"/>
                <a:lumOff val="-1046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2A5538-4BE2-44BA-8B1A-ED6E0DFF434D}">
      <dsp:nvSpPr>
        <dsp:cNvPr id="0" name=""/>
        <dsp:cNvSpPr/>
      </dsp:nvSpPr>
      <dsp:spPr>
        <a:xfrm>
          <a:off x="2516020" y="1140482"/>
          <a:ext cx="5870713" cy="37111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4475644"/>
              <a:satOff val="9635"/>
              <a:lumOff val="-10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Рішення Конституційного Суду України про неконституційність кримінальних законів або норм;</a:t>
          </a:r>
          <a:endParaRPr lang="ru-RU" sz="2400" kern="1200" dirty="0"/>
        </a:p>
      </dsp:txBody>
      <dsp:txXfrm>
        <a:off x="2516020" y="1140482"/>
        <a:ext cx="5870713" cy="1069308"/>
      </dsp:txXfrm>
    </dsp:sp>
    <dsp:sp modelId="{235CC6E9-A02C-431D-AA9A-EEF41729712A}">
      <dsp:nvSpPr>
        <dsp:cNvPr id="0" name=""/>
        <dsp:cNvSpPr/>
      </dsp:nvSpPr>
      <dsp:spPr>
        <a:xfrm>
          <a:off x="1320910" y="2209791"/>
          <a:ext cx="2390219" cy="239021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8951288"/>
                <a:satOff val="19269"/>
                <a:lumOff val="-2092"/>
                <a:alphaOff val="0"/>
                <a:tint val="96000"/>
                <a:lumMod val="102000"/>
              </a:schemeClr>
            </a:gs>
            <a:gs pos="100000">
              <a:schemeClr val="accent4">
                <a:hueOff val="-8951288"/>
                <a:satOff val="19269"/>
                <a:lumOff val="-2092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84265C-310F-4331-BBFD-17B88CE32B6B}">
      <dsp:nvSpPr>
        <dsp:cNvPr id="0" name=""/>
        <dsp:cNvSpPr/>
      </dsp:nvSpPr>
      <dsp:spPr>
        <a:xfrm>
          <a:off x="2516020" y="2209791"/>
          <a:ext cx="5870713" cy="23902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8951288"/>
              <a:satOff val="19269"/>
              <a:lumOff val="-20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Укладені  і належним чином ратифіковані Україною міжнародні договори;</a:t>
          </a:r>
          <a:endParaRPr lang="ru-RU" sz="2400" kern="1200" dirty="0"/>
        </a:p>
      </dsp:txBody>
      <dsp:txXfrm>
        <a:off x="2516020" y="2209791"/>
        <a:ext cx="5870713" cy="1069308"/>
      </dsp:txXfrm>
    </dsp:sp>
    <dsp:sp modelId="{FE67A371-0D9D-4658-BBFF-8BC937BBBD0C}">
      <dsp:nvSpPr>
        <dsp:cNvPr id="0" name=""/>
        <dsp:cNvSpPr/>
      </dsp:nvSpPr>
      <dsp:spPr>
        <a:xfrm>
          <a:off x="1981365" y="3279100"/>
          <a:ext cx="1069308" cy="106930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13426931"/>
                <a:satOff val="28904"/>
                <a:lumOff val="-3138"/>
                <a:alphaOff val="0"/>
                <a:tint val="96000"/>
                <a:lumMod val="102000"/>
              </a:schemeClr>
            </a:gs>
            <a:gs pos="100000">
              <a:schemeClr val="accent4">
                <a:hueOff val="-13426931"/>
                <a:satOff val="28904"/>
                <a:lumOff val="-3138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C011FC-9A5D-4A86-81AE-F187AF524780}">
      <dsp:nvSpPr>
        <dsp:cNvPr id="0" name=""/>
        <dsp:cNvSpPr/>
      </dsp:nvSpPr>
      <dsp:spPr>
        <a:xfrm>
          <a:off x="2516020" y="3279100"/>
          <a:ext cx="5870713" cy="10693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13426931"/>
              <a:satOff val="28904"/>
              <a:lumOff val="-31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smtClean="0"/>
            <a:t>Кримінальний кодекс України.</a:t>
          </a:r>
          <a:endParaRPr lang="ru-RU" sz="3300" kern="1200" dirty="0"/>
        </a:p>
      </dsp:txBody>
      <dsp:txXfrm>
        <a:off x="2516020" y="3279100"/>
        <a:ext cx="5870713" cy="10693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E0B5D-4A75-4A0F-BD83-11B243458A40}">
      <dsp:nvSpPr>
        <dsp:cNvPr id="0" name=""/>
        <dsp:cNvSpPr/>
      </dsp:nvSpPr>
      <dsp:spPr>
        <a:xfrm rot="16200000">
          <a:off x="722307" y="-722307"/>
          <a:ext cx="2670184" cy="4114800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Суспільна небезпечність</a:t>
          </a:r>
          <a:endParaRPr lang="ru-RU" sz="4000" kern="1200" dirty="0"/>
        </a:p>
      </dsp:txBody>
      <dsp:txXfrm rot="5400000">
        <a:off x="-1" y="1"/>
        <a:ext cx="4114800" cy="2002638"/>
      </dsp:txXfrm>
    </dsp:sp>
    <dsp:sp modelId="{063B95DE-5C9B-4676-90A9-D867DD3980C8}">
      <dsp:nvSpPr>
        <dsp:cNvPr id="0" name=""/>
        <dsp:cNvSpPr/>
      </dsp:nvSpPr>
      <dsp:spPr>
        <a:xfrm>
          <a:off x="4114800" y="0"/>
          <a:ext cx="4114800" cy="2670184"/>
        </a:xfrm>
        <a:prstGeom prst="round1Rect">
          <a:avLst/>
        </a:prstGeom>
        <a:gradFill rotWithShape="0">
          <a:gsLst>
            <a:gs pos="0">
              <a:schemeClr val="accent4">
                <a:hueOff val="-4475644"/>
                <a:satOff val="9635"/>
                <a:lumOff val="-1046"/>
                <a:alphaOff val="0"/>
                <a:tint val="96000"/>
                <a:lumMod val="102000"/>
              </a:schemeClr>
            </a:gs>
            <a:gs pos="100000">
              <a:schemeClr val="accent4">
                <a:hueOff val="-4475644"/>
                <a:satOff val="9635"/>
                <a:lumOff val="-1046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Протиправність</a:t>
          </a:r>
          <a:endParaRPr lang="ru-RU" sz="4000" kern="1200" dirty="0"/>
        </a:p>
      </dsp:txBody>
      <dsp:txXfrm>
        <a:off x="4114800" y="0"/>
        <a:ext cx="4114800" cy="2002638"/>
      </dsp:txXfrm>
    </dsp:sp>
    <dsp:sp modelId="{BEB28A31-7D5F-4704-91C2-95E3E4869CA2}">
      <dsp:nvSpPr>
        <dsp:cNvPr id="0" name=""/>
        <dsp:cNvSpPr/>
      </dsp:nvSpPr>
      <dsp:spPr>
        <a:xfrm rot="10800000">
          <a:off x="0" y="2670184"/>
          <a:ext cx="4114800" cy="2670184"/>
        </a:xfrm>
        <a:prstGeom prst="round1Rect">
          <a:avLst/>
        </a:prstGeom>
        <a:gradFill rotWithShape="0">
          <a:gsLst>
            <a:gs pos="0">
              <a:schemeClr val="accent4">
                <a:hueOff val="-8951288"/>
                <a:satOff val="19269"/>
                <a:lumOff val="-2092"/>
                <a:alphaOff val="0"/>
                <a:tint val="96000"/>
                <a:lumMod val="102000"/>
              </a:schemeClr>
            </a:gs>
            <a:gs pos="100000">
              <a:schemeClr val="accent4">
                <a:hueOff val="-8951288"/>
                <a:satOff val="19269"/>
                <a:lumOff val="-2092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/>
            <a:t>Винність</a:t>
          </a:r>
          <a:endParaRPr lang="ru-RU" sz="5400" kern="1200" dirty="0"/>
        </a:p>
      </dsp:txBody>
      <dsp:txXfrm rot="10800000">
        <a:off x="0" y="3337730"/>
        <a:ext cx="4114800" cy="2002638"/>
      </dsp:txXfrm>
    </dsp:sp>
    <dsp:sp modelId="{7EEDE471-8B5B-413B-AF13-D919B6235237}">
      <dsp:nvSpPr>
        <dsp:cNvPr id="0" name=""/>
        <dsp:cNvSpPr/>
      </dsp:nvSpPr>
      <dsp:spPr>
        <a:xfrm rot="5400000">
          <a:off x="4837107" y="1920907"/>
          <a:ext cx="2670184" cy="4114800"/>
        </a:xfrm>
        <a:prstGeom prst="round1Rect">
          <a:avLst/>
        </a:prstGeom>
        <a:gradFill rotWithShape="0">
          <a:gsLst>
            <a:gs pos="0">
              <a:schemeClr val="accent4">
                <a:hueOff val="-13426931"/>
                <a:satOff val="28904"/>
                <a:lumOff val="-3138"/>
                <a:alphaOff val="0"/>
                <a:tint val="96000"/>
                <a:lumMod val="102000"/>
              </a:schemeClr>
            </a:gs>
            <a:gs pos="100000">
              <a:schemeClr val="accent4">
                <a:hueOff val="-13426931"/>
                <a:satOff val="28904"/>
                <a:lumOff val="-3138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Караність,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кримінальне покарання</a:t>
          </a:r>
          <a:endParaRPr lang="ru-RU" sz="3200" kern="1200" dirty="0"/>
        </a:p>
      </dsp:txBody>
      <dsp:txXfrm rot="-5400000">
        <a:off x="4114799" y="3310761"/>
        <a:ext cx="4114800" cy="2002638"/>
      </dsp:txXfrm>
    </dsp:sp>
    <dsp:sp modelId="{281EB3F8-BA38-411B-A3C1-1030695498C1}">
      <dsp:nvSpPr>
        <dsp:cNvPr id="0" name=""/>
        <dsp:cNvSpPr/>
      </dsp:nvSpPr>
      <dsp:spPr>
        <a:xfrm>
          <a:off x="2880359" y="2002638"/>
          <a:ext cx="2468880" cy="1335092"/>
        </a:xfrm>
        <a:prstGeom prst="roundRect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smtClean="0"/>
            <a:t>Основні ознаки злочину</a:t>
          </a:r>
          <a:endParaRPr lang="ru-RU" sz="2400" b="1" kern="1200" dirty="0"/>
        </a:p>
      </dsp:txBody>
      <dsp:txXfrm>
        <a:off x="2945533" y="2067812"/>
        <a:ext cx="2338532" cy="12047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CB65A-16BA-4A95-AA63-F889496AC884}">
      <dsp:nvSpPr>
        <dsp:cNvPr id="0" name=""/>
        <dsp:cNvSpPr/>
      </dsp:nvSpPr>
      <dsp:spPr>
        <a:xfrm>
          <a:off x="3714180" y="1746250"/>
          <a:ext cx="2760217" cy="2559164"/>
        </a:xfrm>
        <a:prstGeom prst="gear9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Мотив і мета злочину</a:t>
          </a:r>
          <a:endParaRPr lang="ru-RU" sz="2800" kern="1200" dirty="0"/>
        </a:p>
      </dsp:txBody>
      <dsp:txXfrm>
        <a:off x="4254080" y="2345722"/>
        <a:ext cx="1680417" cy="1315463"/>
      </dsp:txXfrm>
    </dsp:sp>
    <dsp:sp modelId="{0DFD1E4B-7775-4D75-A690-F4A4700DAAFC}">
      <dsp:nvSpPr>
        <dsp:cNvPr id="0" name=""/>
        <dsp:cNvSpPr/>
      </dsp:nvSpPr>
      <dsp:spPr>
        <a:xfrm>
          <a:off x="2471937" y="1348069"/>
          <a:ext cx="1685925" cy="1685925"/>
        </a:xfrm>
        <a:prstGeom prst="gear6">
          <a:avLst/>
        </a:prstGeom>
        <a:gradFill rotWithShape="0">
          <a:gsLst>
            <a:gs pos="0">
              <a:schemeClr val="accent3">
                <a:hueOff val="1282191"/>
                <a:satOff val="-9305"/>
                <a:lumOff val="4216"/>
                <a:alphaOff val="0"/>
                <a:tint val="96000"/>
                <a:lumMod val="102000"/>
              </a:schemeClr>
            </a:gs>
            <a:gs pos="100000">
              <a:schemeClr val="accent3">
                <a:hueOff val="1282191"/>
                <a:satOff val="-9305"/>
                <a:lumOff val="4216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Вина</a:t>
          </a:r>
          <a:endParaRPr lang="ru-RU" sz="2400" kern="1200" dirty="0"/>
        </a:p>
      </dsp:txBody>
      <dsp:txXfrm>
        <a:off x="2896374" y="1775071"/>
        <a:ext cx="837051" cy="831921"/>
      </dsp:txXfrm>
    </dsp:sp>
    <dsp:sp modelId="{CB264A47-3386-461C-A92C-E472BF9D3656}">
      <dsp:nvSpPr>
        <dsp:cNvPr id="0" name=""/>
        <dsp:cNvSpPr/>
      </dsp:nvSpPr>
      <dsp:spPr>
        <a:xfrm rot="20700000">
          <a:off x="3287754" y="57970"/>
          <a:ext cx="1983125" cy="1995485"/>
        </a:xfrm>
        <a:prstGeom prst="gear6">
          <a:avLst/>
        </a:prstGeom>
        <a:gradFill rotWithShape="0">
          <a:gsLst>
            <a:gs pos="0">
              <a:schemeClr val="accent3">
                <a:hueOff val="2564382"/>
                <a:satOff val="-18610"/>
                <a:lumOff val="8432"/>
                <a:alphaOff val="0"/>
                <a:tint val="96000"/>
                <a:lumMod val="102000"/>
              </a:schemeClr>
            </a:gs>
            <a:gs pos="100000">
              <a:schemeClr val="accent3">
                <a:hueOff val="2564382"/>
                <a:satOff val="-18610"/>
                <a:lumOff val="8432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Емоційний стан</a:t>
          </a:r>
          <a:endParaRPr lang="ru-RU" sz="1600" b="1" kern="1200" dirty="0"/>
        </a:p>
      </dsp:txBody>
      <dsp:txXfrm rot="-20700000">
        <a:off x="3721978" y="496372"/>
        <a:ext cx="1114676" cy="1118682"/>
      </dsp:txXfrm>
    </dsp:sp>
    <dsp:sp modelId="{AE6ECA48-FC76-4E49-BF99-F955C1EEC462}">
      <dsp:nvSpPr>
        <dsp:cNvPr id="0" name=""/>
        <dsp:cNvSpPr/>
      </dsp:nvSpPr>
      <dsp:spPr>
        <a:xfrm>
          <a:off x="3679810" y="1590892"/>
          <a:ext cx="2967228" cy="2967228"/>
        </a:xfrm>
        <a:prstGeom prst="circularArrow">
          <a:avLst>
            <a:gd name="adj1" fmla="val 4688"/>
            <a:gd name="adj2" fmla="val 299029"/>
            <a:gd name="adj3" fmla="val 2516728"/>
            <a:gd name="adj4" fmla="val 15860066"/>
            <a:gd name="adj5" fmla="val 546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480039-5DF2-4370-BFE7-9C8E1E2E5AAB}">
      <dsp:nvSpPr>
        <dsp:cNvPr id="0" name=""/>
        <dsp:cNvSpPr/>
      </dsp:nvSpPr>
      <dsp:spPr>
        <a:xfrm>
          <a:off x="2210521" y="1019778"/>
          <a:ext cx="2155876" cy="215587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1282191"/>
                <a:satOff val="-9305"/>
                <a:lumOff val="4216"/>
                <a:alphaOff val="0"/>
                <a:tint val="96000"/>
                <a:lumMod val="102000"/>
              </a:schemeClr>
            </a:gs>
            <a:gs pos="100000">
              <a:schemeClr val="accent3">
                <a:hueOff val="1282191"/>
                <a:satOff val="-9305"/>
                <a:lumOff val="4216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EA6A4A-470A-4C77-B70D-6057EB434069}">
      <dsp:nvSpPr>
        <dsp:cNvPr id="0" name=""/>
        <dsp:cNvSpPr/>
      </dsp:nvSpPr>
      <dsp:spPr>
        <a:xfrm>
          <a:off x="3071292" y="-132125"/>
          <a:ext cx="2324469" cy="232446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hueOff val="2564382"/>
                <a:satOff val="-18610"/>
                <a:lumOff val="8432"/>
                <a:alphaOff val="0"/>
                <a:tint val="96000"/>
                <a:lumMod val="102000"/>
              </a:schemeClr>
            </a:gs>
            <a:gs pos="100000">
              <a:schemeClr val="accent3">
                <a:hueOff val="2564382"/>
                <a:satOff val="-18610"/>
                <a:lumOff val="8432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EDE0E-6143-495B-B08B-B1060F212461}">
      <dsp:nvSpPr>
        <dsp:cNvPr id="0" name=""/>
        <dsp:cNvSpPr/>
      </dsp:nvSpPr>
      <dsp:spPr>
        <a:xfrm>
          <a:off x="2364" y="528076"/>
          <a:ext cx="2372871" cy="237287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587" tIns="22860" rIns="13058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Ознаки добровільної відмови</a:t>
          </a:r>
          <a:endParaRPr lang="ru-RU" sz="1800" b="1" kern="1200" dirty="0"/>
        </a:p>
      </dsp:txBody>
      <dsp:txXfrm>
        <a:off x="349863" y="875575"/>
        <a:ext cx="1677873" cy="1677873"/>
      </dsp:txXfrm>
    </dsp:sp>
    <dsp:sp modelId="{ECA09F8B-7126-4954-A48C-122E989CA44D}">
      <dsp:nvSpPr>
        <dsp:cNvPr id="0" name=""/>
        <dsp:cNvSpPr/>
      </dsp:nvSpPr>
      <dsp:spPr>
        <a:xfrm>
          <a:off x="1900662" y="528076"/>
          <a:ext cx="2372871" cy="2372871"/>
        </a:xfrm>
        <a:prstGeom prst="ellipse">
          <a:avLst/>
        </a:prstGeom>
        <a:solidFill>
          <a:schemeClr val="accent4">
            <a:alpha val="50000"/>
            <a:hueOff val="-4475644"/>
            <a:satOff val="9635"/>
            <a:lumOff val="-104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587" tIns="22860" rIns="13058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Остаточне припинення готування злочину</a:t>
          </a:r>
          <a:endParaRPr lang="ru-RU" sz="1800" kern="1200" dirty="0"/>
        </a:p>
      </dsp:txBody>
      <dsp:txXfrm>
        <a:off x="2248161" y="875575"/>
        <a:ext cx="1677873" cy="1677873"/>
      </dsp:txXfrm>
    </dsp:sp>
    <dsp:sp modelId="{E0126844-1E0F-4B8B-9991-BBFF67EF0CDC}">
      <dsp:nvSpPr>
        <dsp:cNvPr id="0" name=""/>
        <dsp:cNvSpPr/>
      </dsp:nvSpPr>
      <dsp:spPr>
        <a:xfrm>
          <a:off x="3798959" y="528076"/>
          <a:ext cx="2372871" cy="2372871"/>
        </a:xfrm>
        <a:prstGeom prst="ellipse">
          <a:avLst/>
        </a:prstGeom>
        <a:solidFill>
          <a:schemeClr val="accent4">
            <a:alpha val="50000"/>
            <a:hueOff val="-8951288"/>
            <a:satOff val="19269"/>
            <a:lumOff val="-209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587" tIns="22860" rIns="13058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Відмова від  злочину з волі самої особи</a:t>
          </a:r>
          <a:endParaRPr lang="ru-RU" sz="1800" kern="1200" dirty="0"/>
        </a:p>
      </dsp:txBody>
      <dsp:txXfrm>
        <a:off x="4146458" y="875575"/>
        <a:ext cx="1677873" cy="1677873"/>
      </dsp:txXfrm>
    </dsp:sp>
    <dsp:sp modelId="{05AB0A46-D28D-484F-A73C-CCAC618DF478}">
      <dsp:nvSpPr>
        <dsp:cNvPr id="0" name=""/>
        <dsp:cNvSpPr/>
      </dsp:nvSpPr>
      <dsp:spPr>
        <a:xfrm>
          <a:off x="5697257" y="528076"/>
          <a:ext cx="2372871" cy="2372871"/>
        </a:xfrm>
        <a:prstGeom prst="ellipse">
          <a:avLst/>
        </a:prstGeom>
        <a:solidFill>
          <a:schemeClr val="accent4">
            <a:alpha val="50000"/>
            <a:hueOff val="-13426931"/>
            <a:satOff val="28904"/>
            <a:lumOff val="-313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0587" tIns="22860" rIns="13058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Наявність у особи усвідомлення можливості довести злочин до кінця</a:t>
          </a:r>
          <a:endParaRPr lang="ru-RU" sz="1800" kern="1200" dirty="0"/>
        </a:p>
      </dsp:txBody>
      <dsp:txXfrm>
        <a:off x="6044756" y="875575"/>
        <a:ext cx="1677873" cy="16778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BA3BE-EAF6-4E61-B9DE-CB993448EDA0}">
      <dsp:nvSpPr>
        <dsp:cNvPr id="0" name=""/>
        <dsp:cNvSpPr/>
      </dsp:nvSpPr>
      <dsp:spPr>
        <a:xfrm rot="16200000">
          <a:off x="650869" y="-650869"/>
          <a:ext cx="2813060" cy="4114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smtClean="0"/>
            <a:t>Виконавець</a:t>
          </a:r>
          <a:r>
            <a:rPr lang="uk-UA" sz="2400" b="0" kern="1200" smtClean="0"/>
            <a:t>(особа,яка у співучасті з іншими суб'єктами злочину безпосередньо вчинила злочин)</a:t>
          </a:r>
          <a:endParaRPr lang="ru-RU" sz="2400" b="0" kern="1200" dirty="0"/>
        </a:p>
      </dsp:txBody>
      <dsp:txXfrm rot="5400000">
        <a:off x="0" y="0"/>
        <a:ext cx="4114800" cy="2109795"/>
      </dsp:txXfrm>
    </dsp:sp>
    <dsp:sp modelId="{6A868A81-8056-4B6C-A3D9-3799BE12D87F}">
      <dsp:nvSpPr>
        <dsp:cNvPr id="0" name=""/>
        <dsp:cNvSpPr/>
      </dsp:nvSpPr>
      <dsp:spPr>
        <a:xfrm>
          <a:off x="4114800" y="0"/>
          <a:ext cx="4114800" cy="2813060"/>
        </a:xfrm>
        <a:prstGeom prst="round1Rect">
          <a:avLst/>
        </a:prstGeom>
        <a:solidFill>
          <a:schemeClr val="accent5">
            <a:hueOff val="445991"/>
            <a:satOff val="5066"/>
            <a:lumOff val="326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smtClean="0"/>
            <a:t>Організатор</a:t>
          </a:r>
          <a:r>
            <a:rPr lang="uk-UA" sz="2400" b="0" kern="1200" smtClean="0"/>
            <a:t>(о</a:t>
          </a:r>
          <a:r>
            <a:rPr lang="uk-UA" sz="2400" kern="1200" smtClean="0"/>
            <a:t>соба,яка організувала вчинення злочину,керувала його підготовкою чи вчиненням)</a:t>
          </a:r>
          <a:endParaRPr lang="ru-RU" sz="2400" kern="1200" dirty="0"/>
        </a:p>
      </dsp:txBody>
      <dsp:txXfrm>
        <a:off x="4114800" y="0"/>
        <a:ext cx="4114800" cy="2109795"/>
      </dsp:txXfrm>
    </dsp:sp>
    <dsp:sp modelId="{CE82A59B-18D8-47F0-829A-207A66995B5C}">
      <dsp:nvSpPr>
        <dsp:cNvPr id="0" name=""/>
        <dsp:cNvSpPr/>
      </dsp:nvSpPr>
      <dsp:spPr>
        <a:xfrm rot="10800000">
          <a:off x="0" y="2813060"/>
          <a:ext cx="4114800" cy="2813060"/>
        </a:xfrm>
        <a:prstGeom prst="round1Rect">
          <a:avLst/>
        </a:prstGeom>
        <a:solidFill>
          <a:schemeClr val="accent5">
            <a:hueOff val="891982"/>
            <a:satOff val="10133"/>
            <a:lumOff val="653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Пособник(особа,яка порадами,вказівками сприяла вчиненню злочину іншими співучасниками)</a:t>
          </a:r>
          <a:endParaRPr lang="ru-RU" sz="2400" kern="1200" dirty="0"/>
        </a:p>
      </dsp:txBody>
      <dsp:txXfrm rot="10800000">
        <a:off x="0" y="3516325"/>
        <a:ext cx="4114800" cy="2109795"/>
      </dsp:txXfrm>
    </dsp:sp>
    <dsp:sp modelId="{01BCA719-6147-4A8F-99B4-FEF51B2BBF6A}">
      <dsp:nvSpPr>
        <dsp:cNvPr id="0" name=""/>
        <dsp:cNvSpPr/>
      </dsp:nvSpPr>
      <dsp:spPr>
        <a:xfrm rot="5400000">
          <a:off x="4765669" y="2162190"/>
          <a:ext cx="2813060" cy="4114800"/>
        </a:xfrm>
        <a:prstGeom prst="round1Rect">
          <a:avLst/>
        </a:prstGeom>
        <a:solidFill>
          <a:schemeClr val="accent5">
            <a:hueOff val="1337973"/>
            <a:satOff val="15199"/>
            <a:lumOff val="980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Підбурювач</a:t>
          </a:r>
          <a:r>
            <a:rPr lang="uk-UA" sz="2400" kern="1200" smtClean="0"/>
            <a:t>(особа,яка умовлянням,підкупом схилила іншого співучасника до вчинення злочину)</a:t>
          </a:r>
          <a:endParaRPr lang="ru-RU" sz="2400" b="0" kern="1200" dirty="0"/>
        </a:p>
      </dsp:txBody>
      <dsp:txXfrm rot="-5400000">
        <a:off x="4114800" y="3516325"/>
        <a:ext cx="4114800" cy="2109795"/>
      </dsp:txXfrm>
    </dsp:sp>
    <dsp:sp modelId="{903A5AD5-F3D6-450C-9FD3-B324212D7656}">
      <dsp:nvSpPr>
        <dsp:cNvPr id="0" name=""/>
        <dsp:cNvSpPr/>
      </dsp:nvSpPr>
      <dsp:spPr>
        <a:xfrm>
          <a:off x="2746645" y="1992856"/>
          <a:ext cx="2736309" cy="1640408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Види співучасників</a:t>
          </a:r>
          <a:endParaRPr lang="ru-RU" sz="2800" b="1" kern="1200" dirty="0"/>
        </a:p>
      </dsp:txBody>
      <dsp:txXfrm>
        <a:off x="2826723" y="2072934"/>
        <a:ext cx="2576153" cy="1480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fld id="{9CF64807-BA5F-4D63-B37E-3DAB2EC0D369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6E4FCAC3-0C5E-4560-B35F-EFDA4E1C8F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89078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974532-9535-4FF2-9F71-5FD10C3ACA64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AABB7-0445-46B1-89EF-3A8B6103BC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96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974532-9535-4FF2-9F71-5FD10C3ACA64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AABB7-0445-46B1-89EF-3A8B6103BC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50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974532-9535-4FF2-9F71-5FD10C3ACA64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AABB7-0445-46B1-89EF-3A8B6103BC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84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974532-9535-4FF2-9F71-5FD10C3ACA64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AABB7-0445-46B1-89EF-3A8B6103BC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3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974532-9535-4FF2-9F71-5FD10C3ACA64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AABB7-0445-46B1-89EF-3A8B6103BC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23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974532-9535-4FF2-9F71-5FD10C3ACA64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AABB7-0445-46B1-89EF-3A8B6103BC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93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2EEC2F-538C-43BE-AE79-C493029733AA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6CF67-3B01-493B-A1E5-D303644A08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09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B85526-BFBE-4605-944E-515B8A986531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02067-65DE-4759-A649-CFC28646B7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30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fld id="{352767EA-2C90-4B42-BD7E-C72CCC286902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24513B23-2A70-4A53-A920-95D40AF2B9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61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68FAF-6B4E-4A25-8E61-B0BEA396AEC6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9D3B4C38-904A-4006-AC6B-1418097267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66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2810C-C32F-4479-ADFE-E9769CD0833B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EC8A5-808D-4A61-BBDC-47B50D9CF2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4BA850-A41A-4ED7-B8F8-2D772BEC3BD4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6918A-5BE8-48C7-AE31-A4DC01F718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0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F06FF5-3BDC-4053-8B9B-F5EEEE0196F3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92FBA-D5F3-4106-A2FA-9AF68E7DAD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57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0DDFA-09CF-49AB-9EBF-3940BACE9169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F1994-1F78-4F3A-AC03-D4956C1B68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63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7904BF-64F8-4BB9-A37E-6E9CBB699F77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15BA6C-2349-4473-A6E0-A69166AC3F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5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C8B3E-B813-49DE-B57B-9998BC264B74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E8035-980E-4D7F-A9AC-DF6A8F9FBB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4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F974532-9535-4FF2-9F71-5FD10C3ACA64}" type="datetimeFigureOut">
              <a:rPr lang="ru-RU" smtClean="0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4FAABB7-0445-46B1-89EF-3A8B6103BC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4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0" r:id="rId12"/>
    <p:sldLayoutId id="2147484161" r:id="rId13"/>
    <p:sldLayoutId id="2147484162" r:id="rId14"/>
    <p:sldLayoutId id="2147484163" r:id="rId15"/>
    <p:sldLayoutId id="2147484164" r:id="rId16"/>
    <p:sldLayoutId id="21474841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ws.flp.ua/wp-content/uploads/2013/02/ukraine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" y="4005064"/>
            <a:ext cx="3935262" cy="265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529178" y="620688"/>
            <a:ext cx="8366613" cy="2428875"/>
          </a:xfrm>
          <a:noFill/>
          <a:ln>
            <a:noFill/>
          </a:ln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1" hangingPunct="1"/>
            <a:r>
              <a:rPr lang="uk-UA" sz="6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Кримінальне право. Поняття злочину</a:t>
            </a:r>
            <a:endParaRPr lang="ru-RU" sz="6000" b="1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316" name="Рисунок 3" descr="large_000366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6666" y="3414105"/>
            <a:ext cx="4429125" cy="3214688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64088" y="5517232"/>
            <a:ext cx="2952328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Презентац</a:t>
            </a:r>
            <a:r>
              <a:rPr lang="uk-UA" dirty="0" err="1" smtClean="0"/>
              <a:t>ію</a:t>
            </a:r>
            <a:r>
              <a:rPr lang="uk-UA" dirty="0" smtClean="0"/>
              <a:t> </a:t>
            </a:r>
          </a:p>
          <a:p>
            <a:r>
              <a:rPr lang="uk-UA" dirty="0"/>
              <a:t>в</a:t>
            </a:r>
            <a:r>
              <a:rPr lang="uk-UA" dirty="0" smtClean="0"/>
              <a:t>иконав учень 10-Б класу</a:t>
            </a:r>
          </a:p>
          <a:p>
            <a:r>
              <a:rPr lang="uk-UA" dirty="0" smtClean="0"/>
              <a:t>Пащенко Олександр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813433"/>
            <a:ext cx="2395754" cy="239954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954201" y="-88900"/>
            <a:ext cx="7704667" cy="1981200"/>
          </a:xfrm>
          <a:noFill/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hangingPunct="1"/>
            <a:r>
              <a:rPr lang="uk-UA" sz="5400" b="1" dirty="0" smtClean="0">
                <a:ln/>
                <a:solidFill>
                  <a:schemeClr val="accent4"/>
                </a:solidFill>
              </a:rPr>
              <a:t>Ознаки суб'єктивної сторони злочину:</a:t>
            </a:r>
            <a:endParaRPr lang="ru-RU" sz="5400" b="1" dirty="0" smtClean="0">
              <a:ln/>
              <a:solidFill>
                <a:schemeClr val="accent4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03794"/>
              </p:ext>
            </p:extLst>
          </p:nvPr>
        </p:nvGraphicFramePr>
        <p:xfrm>
          <a:off x="1107281" y="1852045"/>
          <a:ext cx="8358188" cy="4214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rot="16200000" flipV="1">
            <a:off x="2464594" y="2893219"/>
            <a:ext cx="642937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428750" y="2000250"/>
            <a:ext cx="1343025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Умисел</a:t>
            </a:r>
            <a:endParaRPr lang="ru-RU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 flipV="1">
            <a:off x="785813" y="2428875"/>
            <a:ext cx="642937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3"/>
          </p:cNvCxnSpPr>
          <p:nvPr/>
        </p:nvCxnSpPr>
        <p:spPr>
          <a:xfrm rot="16200000" flipH="1">
            <a:off x="1489075" y="2917825"/>
            <a:ext cx="647700" cy="374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0" y="2214563"/>
            <a:ext cx="1428750" cy="914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Прямий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928688" y="2928938"/>
            <a:ext cx="1928812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Непрямий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1714500" y="5143500"/>
            <a:ext cx="2428875" cy="914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/>
              <a:t>Необережність</a:t>
            </a:r>
            <a:endParaRPr lang="ru-RU" sz="1600" b="1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rot="10800000" flipV="1">
            <a:off x="1214438" y="5572125"/>
            <a:ext cx="785812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8" idx="6"/>
          </p:cNvCxnSpPr>
          <p:nvPr/>
        </p:nvCxnSpPr>
        <p:spPr>
          <a:xfrm>
            <a:off x="4143375" y="5600700"/>
            <a:ext cx="142875" cy="400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0" y="5422900"/>
            <a:ext cx="1785938" cy="127158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Злочинна </a:t>
            </a:r>
            <a:r>
              <a:rPr lang="uk-UA" b="1" dirty="0" err="1" smtClean="0"/>
              <a:t>самовпе-вненість</a:t>
            </a:r>
            <a:endParaRPr lang="ru-RU" b="1" dirty="0"/>
          </a:p>
        </p:txBody>
      </p:sp>
      <p:sp>
        <p:nvSpPr>
          <p:cNvPr id="35" name="Овал 34"/>
          <p:cNvSpPr/>
          <p:nvPr/>
        </p:nvSpPr>
        <p:spPr>
          <a:xfrm>
            <a:off x="3143250" y="5929313"/>
            <a:ext cx="2071688" cy="77152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Злочинна недбалість</a:t>
            </a:r>
            <a:endParaRPr lang="ru-RU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>
            <a:off x="2606675" y="4822825"/>
            <a:ext cx="6429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8" name="Рисунок 15" descr="vaga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40915" y="5422900"/>
            <a:ext cx="14224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439737"/>
          </a:xfrm>
          <a:noFill/>
        </p:spPr>
        <p:txBody>
          <a:bodyPr rtlCol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>
                <a:ln/>
                <a:solidFill>
                  <a:schemeClr val="accent4"/>
                </a:solidFill>
              </a:rPr>
              <a:t>В</a:t>
            </a:r>
            <a:r>
              <a:rPr lang="uk-UA" b="1" dirty="0" smtClean="0">
                <a:ln/>
                <a:solidFill>
                  <a:schemeClr val="accent4"/>
                </a:solidFill>
              </a:rPr>
              <a:t>иди злочинів </a:t>
            </a:r>
            <a:endParaRPr lang="ru-RU" b="1" dirty="0">
              <a:ln/>
              <a:solidFill>
                <a:schemeClr val="accent4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50" y="3000375"/>
            <a:ext cx="1500188" cy="914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Злочини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1643063" y="1571625"/>
            <a:ext cx="1571625" cy="128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071813" y="857250"/>
            <a:ext cx="171450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Залежно від об'єкта посягання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stCxn id="16" idx="3"/>
            <a:endCxn id="19" idx="1"/>
          </p:cNvCxnSpPr>
          <p:nvPr/>
        </p:nvCxnSpPr>
        <p:spPr>
          <a:xfrm>
            <a:off x="4786313" y="1314450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5072063" y="857250"/>
            <a:ext cx="200025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/>
              <a:t>Проти держави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/>
              <a:t>Проти власності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/>
              <a:t>Проти особи</a:t>
            </a:r>
          </a:p>
        </p:txBody>
      </p:sp>
      <p:cxnSp>
        <p:nvCxnSpPr>
          <p:cNvPr id="21" name="Прямая со стрелкой 20"/>
          <p:cNvCxnSpPr>
            <a:stCxn id="13" idx="3"/>
          </p:cNvCxnSpPr>
          <p:nvPr/>
        </p:nvCxnSpPr>
        <p:spPr>
          <a:xfrm flipV="1">
            <a:off x="1785938" y="2143125"/>
            <a:ext cx="1285875" cy="1314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3071813" y="1857375"/>
            <a:ext cx="1714500" cy="5715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За формою вини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786313" y="2143125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5072063" y="1857375"/>
            <a:ext cx="2000250" cy="5715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/>
              <a:t>Умисні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/>
              <a:t>необережні</a:t>
            </a:r>
            <a:endParaRPr lang="ru-RU" dirty="0"/>
          </a:p>
        </p:txBody>
      </p:sp>
      <p:cxnSp>
        <p:nvCxnSpPr>
          <p:cNvPr id="28" name="Прямая со стрелкой 27"/>
          <p:cNvCxnSpPr>
            <a:stCxn id="13" idx="3"/>
            <a:endCxn id="29" idx="1"/>
          </p:cNvCxnSpPr>
          <p:nvPr/>
        </p:nvCxnSpPr>
        <p:spPr>
          <a:xfrm flipV="1">
            <a:off x="1785938" y="3392488"/>
            <a:ext cx="1285875" cy="65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3071813" y="2714625"/>
            <a:ext cx="1643062" cy="13573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Якщо за критерій береться корислива мета</a:t>
            </a:r>
            <a:endParaRPr lang="ru-RU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4714875" y="3357563"/>
            <a:ext cx="3571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5072063" y="2786063"/>
            <a:ext cx="200025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/>
              <a:t>Корисливі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/>
              <a:t>некорисливі</a:t>
            </a:r>
            <a:endParaRPr lang="ru-RU" dirty="0"/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1714500" y="3857625"/>
            <a:ext cx="1357313" cy="1000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3071813" y="4214813"/>
            <a:ext cx="1643062" cy="1143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Залежно від моменту закінчення злочину</a:t>
            </a:r>
            <a:endParaRPr lang="ru-RU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072063" y="4214813"/>
            <a:ext cx="2071687" cy="10572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/>
              <a:t>Закінчені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/>
              <a:t>незакінчені</a:t>
            </a:r>
            <a:endParaRPr lang="ru-RU" dirty="0"/>
          </a:p>
        </p:txBody>
      </p:sp>
      <p:cxnSp>
        <p:nvCxnSpPr>
          <p:cNvPr id="65" name="Прямая со стрелкой 64"/>
          <p:cNvCxnSpPr>
            <a:stCxn id="47" idx="3"/>
          </p:cNvCxnSpPr>
          <p:nvPr/>
        </p:nvCxnSpPr>
        <p:spPr>
          <a:xfrm>
            <a:off x="4714875" y="4786313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13" idx="2"/>
            <a:endCxn id="68" idx="1"/>
          </p:cNvCxnSpPr>
          <p:nvPr/>
        </p:nvCxnSpPr>
        <p:spPr>
          <a:xfrm rot="16200000" flipH="1">
            <a:off x="992188" y="3957637"/>
            <a:ext cx="2122488" cy="2036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Скругленный прямоугольник 67"/>
          <p:cNvSpPr/>
          <p:nvPr/>
        </p:nvSpPr>
        <p:spPr>
          <a:xfrm>
            <a:off x="3071813" y="5500688"/>
            <a:ext cx="1643062" cy="107156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За тяжкістю злочину</a:t>
            </a:r>
            <a:endParaRPr lang="ru-RU" dirty="0"/>
          </a:p>
        </p:txBody>
      </p:sp>
      <p:cxnSp>
        <p:nvCxnSpPr>
          <p:cNvPr id="71" name="Прямая со стрелкой 70"/>
          <p:cNvCxnSpPr/>
          <p:nvPr/>
        </p:nvCxnSpPr>
        <p:spPr>
          <a:xfrm>
            <a:off x="4786313" y="6143625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Скругленный прямоугольник 71"/>
          <p:cNvSpPr/>
          <p:nvPr/>
        </p:nvSpPr>
        <p:spPr>
          <a:xfrm>
            <a:off x="5072063" y="5429250"/>
            <a:ext cx="2214562" cy="12858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/>
              <a:t>Невеликої тяжкості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/>
              <a:t>Середньої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/>
              <a:t>Тяжкі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/>
              <a:t>Особливо тяжкі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79280" y="544320"/>
            <a:ext cx="3223395" cy="213030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Стад</a:t>
            </a:r>
            <a:r>
              <a:rPr lang="uk-UA" sz="3200" b="1" dirty="0" err="1">
                <a:solidFill>
                  <a:schemeClr val="bg1"/>
                </a:solidFill>
              </a:rPr>
              <a:t>і</a:t>
            </a:r>
            <a:r>
              <a:rPr lang="uk-UA" sz="3200" b="1" dirty="0" err="1" smtClean="0">
                <a:solidFill>
                  <a:schemeClr val="bg1"/>
                </a:solidFill>
              </a:rPr>
              <a:t>ї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вчинення злочину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171877" y="2878460"/>
            <a:ext cx="928688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0" y="3286125"/>
            <a:ext cx="2963168" cy="187166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bg1"/>
                </a:solidFill>
              </a:rPr>
              <a:t>Готування до злочину</a:t>
            </a:r>
            <a:endParaRPr lang="ru-RU" sz="2800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3646254" y="3643313"/>
            <a:ext cx="15732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845764" y="3487453"/>
            <a:ext cx="3231802" cy="191509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/>
              <a:t>Замах на злочин</a:t>
            </a:r>
            <a:endParaRPr lang="ru-RU" sz="36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552032" y="2843876"/>
            <a:ext cx="1285875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077566" y="3520604"/>
            <a:ext cx="2892871" cy="184879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/>
              <a:t>Закінчений злочин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357563" y="142875"/>
            <a:ext cx="2000250" cy="8572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/>
              <a:t>Готування до злочину</a:t>
            </a:r>
            <a:endParaRPr lang="ru-RU" sz="2000" b="1" dirty="0"/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 rot="10800000" flipV="1">
            <a:off x="2643188" y="928688"/>
            <a:ext cx="785812" cy="6429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1143000" y="928688"/>
            <a:ext cx="1985963" cy="9144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/>
              <a:t>Діяння</a:t>
            </a:r>
            <a:endParaRPr lang="ru-RU" sz="2000" b="1" dirty="0"/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>
            <a:off x="5357813" y="928688"/>
            <a:ext cx="571500" cy="21431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5500688" y="928688"/>
            <a:ext cx="1928812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/>
              <a:t>Приклади</a:t>
            </a:r>
            <a:endParaRPr lang="ru-RU" sz="2000" b="1" dirty="0"/>
          </a:p>
        </p:txBody>
      </p:sp>
      <p:cxnSp>
        <p:nvCxnSpPr>
          <p:cNvPr id="16" name="Прямая со стрелкой 15"/>
          <p:cNvCxnSpPr>
            <a:stCxn id="8" idx="2"/>
          </p:cNvCxnSpPr>
          <p:nvPr/>
        </p:nvCxnSpPr>
        <p:spPr>
          <a:xfrm rot="16200000" flipH="1">
            <a:off x="-118268" y="4096544"/>
            <a:ext cx="4586287" cy="79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1143000" y="2000250"/>
            <a:ext cx="2000250" cy="6429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Підшукування засобів 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43000" y="2857500"/>
            <a:ext cx="2071688" cy="5715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Пристосовування засобів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43000" y="3643313"/>
            <a:ext cx="2071688" cy="5715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Підшукування співучасників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14438" y="4429125"/>
            <a:ext cx="2000250" cy="64293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Змова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14438" y="5286375"/>
            <a:ext cx="2000250" cy="5715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Усунення перешкод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14438" y="6072188"/>
            <a:ext cx="2071687" cy="6286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Інше умисне створення умов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stCxn id="14" idx="2"/>
          </p:cNvCxnSpPr>
          <p:nvPr/>
        </p:nvCxnSpPr>
        <p:spPr>
          <a:xfrm rot="5400000">
            <a:off x="4047332" y="4225131"/>
            <a:ext cx="4800600" cy="36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429250" y="1928813"/>
            <a:ext cx="2143125" cy="6429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Придбання отрути з метою вбивства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286375" y="2714625"/>
            <a:ext cx="2357438" cy="78581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Переобладнання мисливської рушниці в обріз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286375" y="3643313"/>
            <a:ext cx="2428875" cy="78581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Втягнення у злочин інших осіб шляхом підкупу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214938" y="4500563"/>
            <a:ext cx="2643187" cy="642937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Організація групи(не менше 2 осіб)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143500" y="5286375"/>
            <a:ext cx="2786063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Пошкодження замка перед пограбуванням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143500" y="6072188"/>
            <a:ext cx="2714625" cy="6286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Виведення з ладу засобів зв'язку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899592" y="-747464"/>
            <a:ext cx="8229600" cy="5983288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hangingPunct="1">
              <a:buFont typeface="Arial" charset="0"/>
              <a:buNone/>
            </a:pPr>
            <a:r>
              <a:rPr lang="uk-UA" sz="4000" b="1" dirty="0" smtClean="0">
                <a:ln/>
                <a:solidFill>
                  <a:schemeClr val="bg1"/>
                </a:solidFill>
              </a:rPr>
              <a:t>  Закінчений злочин </a:t>
            </a:r>
            <a:r>
              <a:rPr lang="uk-UA" sz="3200" b="1" dirty="0" smtClean="0">
                <a:ln/>
                <a:solidFill>
                  <a:schemeClr val="accent4"/>
                </a:solidFill>
              </a:rPr>
              <a:t>– </a:t>
            </a:r>
            <a:r>
              <a:rPr lang="uk-UA" sz="2800" b="1" dirty="0" smtClean="0">
                <a:ln/>
                <a:solidFill>
                  <a:schemeClr val="accent4"/>
                </a:solidFill>
              </a:rPr>
              <a:t>діяння, яке      містить усі ознаки складу злочину.</a:t>
            </a:r>
          </a:p>
          <a:p>
            <a:pPr eaLnBrk="1" hangingPunct="1">
              <a:buFont typeface="Arial" charset="0"/>
              <a:buNone/>
            </a:pPr>
            <a:r>
              <a:rPr lang="uk-UA" sz="2800" b="1" dirty="0" smtClean="0">
                <a:ln/>
                <a:solidFill>
                  <a:schemeClr val="accent4"/>
                </a:solidFill>
              </a:rPr>
              <a:t>    Добровільною відмовою при незакінченому злочині є остаточне припинення особою з власної волі готування до злочину ,якщо при цьому вона усвідомлювала можливість доведення злочину до кінця.</a:t>
            </a:r>
            <a:endParaRPr lang="ru-RU" sz="2800" b="1" dirty="0" smtClean="0">
              <a:ln/>
              <a:solidFill>
                <a:schemeClr val="accent4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63261829"/>
              </p:ext>
            </p:extLst>
          </p:nvPr>
        </p:nvGraphicFramePr>
        <p:xfrm>
          <a:off x="467544" y="3521312"/>
          <a:ext cx="8072494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88" y="285750"/>
            <a:ext cx="8429625" cy="5715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Ознаки співучасті у злочині 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8" y="1000125"/>
            <a:ext cx="2214562" cy="64293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Об'єктивні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72125" y="1000125"/>
            <a:ext cx="3214688" cy="64293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Суб'єктивні</a:t>
            </a:r>
            <a:r>
              <a:rPr lang="uk-UA" dirty="0"/>
              <a:t> 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28625" y="200025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857250" y="1857375"/>
            <a:ext cx="4143375" cy="571500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Участь у злочині двох або більше осіб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28625" y="2786063"/>
            <a:ext cx="5000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857250" y="2571750"/>
            <a:ext cx="4143375" cy="642938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Співучасть можлива у скоєнні злочину шляхом як дії,та к і бездіяльності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28625" y="4000500"/>
            <a:ext cx="571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857250" y="3571875"/>
            <a:ext cx="4143375" cy="914400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Спільність дій учасників злочинів,наявність єдиного злочинного результату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28625" y="5214938"/>
            <a:ext cx="7858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857250" y="4857750"/>
            <a:ext cx="4143375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Причиновий зв’язок між діянням кожного учасника злочину і єдиним злочинним результатом</a:t>
            </a:r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-1358899" y="3429000"/>
            <a:ext cx="35734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4287044" y="3071019"/>
            <a:ext cx="2857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715000" y="2000250"/>
            <a:ext cx="2857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6000750" y="1714500"/>
            <a:ext cx="3000375" cy="78581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Поінформованість кожного з учасників злочину про дії інших учасників</a:t>
            </a:r>
            <a:endParaRPr lang="ru-RU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715000" y="3071813"/>
            <a:ext cx="3571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6000750" y="2857500"/>
            <a:ext cx="3000375" cy="85725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Умисний характер діяльності всіх співучасників</a:t>
            </a:r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5715000" y="4500563"/>
            <a:ext cx="3571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6000750" y="4000500"/>
            <a:ext cx="3000375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Поінформованість про мотив і мету вчинення злочину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92969" y="1924504"/>
            <a:ext cx="4143375" cy="571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Участь у злочині двох або більше осіб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2969" y="2638879"/>
            <a:ext cx="4143375" cy="64293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Співучасть можлива у скоєнні злочину шляхом як дії,та к і бездіяльності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92969" y="3639004"/>
            <a:ext cx="4143375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Спільність дій учасників злочинів,наявність єдиного злочинного результату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051775"/>
              </p:ext>
            </p:extLst>
          </p:nvPr>
        </p:nvGraphicFramePr>
        <p:xfrm>
          <a:off x="457200" y="500042"/>
          <a:ext cx="8229600" cy="5626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oz - Прошлое feat Olya(Demo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75" end="101637.35"/>
                  <p14:fade in="500"/>
                  <p14:bmkLst>
                    <p14:bmk name="Закладка 1" time="7979.9804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66078" y="6597351"/>
            <a:ext cx="231945" cy="231945"/>
          </a:xfrm>
          <a:prstGeom prst="rect">
            <a:avLst/>
          </a:prstGeom>
          <a:ln>
            <a:noFill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187624" y="45243"/>
            <a:ext cx="7704667" cy="935485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Кримінальне право</a:t>
            </a:r>
            <a:endParaRPr lang="ru-RU" sz="6000" dirty="0" smtClean="0">
              <a:solidFill>
                <a:srgbClr val="92D05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55876114"/>
              </p:ext>
            </p:extLst>
          </p:nvPr>
        </p:nvGraphicFramePr>
        <p:xfrm>
          <a:off x="1619672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35705699"/>
              </p:ext>
            </p:extLst>
          </p:nvPr>
        </p:nvGraphicFramePr>
        <p:xfrm>
          <a:off x="970726" y="852632"/>
          <a:ext cx="7907169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9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63505"/>
            <a:ext cx="8136904" cy="4268920"/>
          </a:xfrm>
        </p:spPr>
        <p:txBody>
          <a:bodyPr rtlCol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600" b="1" dirty="0" smtClean="0">
                <a:ln/>
                <a:solidFill>
                  <a:srgbClr val="C00000"/>
                </a:solidFill>
              </a:rPr>
              <a:t>Кримінальне право </a:t>
            </a:r>
            <a:r>
              <a:rPr lang="uk-UA" sz="3600" b="1" dirty="0" smtClean="0">
                <a:ln/>
                <a:solidFill>
                  <a:schemeClr val="accent4"/>
                </a:solidFill>
              </a:rPr>
              <a:t>- це система юридичних норм,прийнятих Верховною Радою України,у яких визначається,які суспільно небезпечні діяння є злочинами і які покарання мають застосовуватися до осіб,що їх вчинили.</a:t>
            </a:r>
            <a:endParaRPr lang="ru-RU" sz="36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15364" name="Рисунок 3" descr="vag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216" y="4636874"/>
            <a:ext cx="2376264" cy="222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1562" y="1702594"/>
            <a:ext cx="2714625" cy="128587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Предмет правового регулювання  у кримінальному праві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0" y="1714500"/>
            <a:ext cx="2571750" cy="135731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Метод правового регулювання відносин,що виникають у зв'язку з вчиненням злочину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2000250" y="3000375"/>
            <a:ext cx="857250" cy="857250"/>
          </a:xfrm>
          <a:prstGeom prst="downArrow">
            <a:avLst>
              <a:gd name="adj1" fmla="val 50000"/>
              <a:gd name="adj2" fmla="val 6242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88" y="3857625"/>
            <a:ext cx="3000375" cy="235743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Становлять кримінально-правові відносини,що виникають у зв'язку з вчиненням злочину і застосуванням за це певних покарань 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6072188" y="3071813"/>
            <a:ext cx="857250" cy="785812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2063" y="3857625"/>
            <a:ext cx="2928937" cy="2286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Це метод правової охорони суспільних цінностей і відносин у вигляді застосування покарання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28688" y="-133350"/>
            <a:ext cx="7704667" cy="1981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Суб'єкти кримінальних правовідносин-</a:t>
            </a:r>
            <a:r>
              <a:rPr lang="uk-UA" sz="2800" dirty="0" smtClean="0"/>
              <a:t>це особи,які вчинили злочин,і держава в особі правоохоронних органів.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32029" y="850889"/>
            <a:ext cx="7286625" cy="1285875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bg1"/>
                </a:solidFill>
              </a:rPr>
              <a:t>Функції кримінального права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071563" y="2143125"/>
            <a:ext cx="1214437" cy="104933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357563" y="2143125"/>
            <a:ext cx="1198562" cy="104933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265653" y="2168592"/>
            <a:ext cx="1127125" cy="1143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285750" y="3143250"/>
            <a:ext cx="2500313" cy="2071688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bg1"/>
                </a:solidFill>
              </a:rPr>
              <a:t>Охоронна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2899450" y="3192463"/>
            <a:ext cx="3151785" cy="225602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bg1"/>
                </a:solidFill>
              </a:rPr>
              <a:t>Превентивна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6085457" y="3161992"/>
            <a:ext cx="2714730" cy="1958933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bg1"/>
                </a:solidFill>
              </a:rPr>
              <a:t>Виховна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04667" cy="1196752"/>
          </a:xfrm>
        </p:spPr>
        <p:txBody>
          <a:bodyPr rtlCol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400" b="1" dirty="0" smtClean="0">
                <a:ln/>
                <a:solidFill>
                  <a:schemeClr val="accent4"/>
                </a:solidFill>
              </a:rPr>
              <a:t>Джерела кримінального права України:</a:t>
            </a:r>
            <a:endParaRPr lang="ru-RU" sz="4400" b="1" dirty="0">
              <a:ln/>
              <a:solidFill>
                <a:schemeClr val="accent4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167703"/>
              </p:ext>
            </p:extLst>
          </p:nvPr>
        </p:nvGraphicFramePr>
        <p:xfrm>
          <a:off x="179512" y="1196752"/>
          <a:ext cx="8386734" cy="5174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528088"/>
              </p:ext>
            </p:extLst>
          </p:nvPr>
        </p:nvGraphicFramePr>
        <p:xfrm>
          <a:off x="457200" y="785794"/>
          <a:ext cx="8229600" cy="534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21431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</a:t>
            </a:r>
            <a:r>
              <a:rPr lang="uk-UA" sz="4800" b="1" dirty="0" smtClean="0">
                <a:solidFill>
                  <a:srgbClr val="7030A0"/>
                </a:solidFill>
              </a:rPr>
              <a:t>Склад  злочину </a:t>
            </a:r>
            <a:r>
              <a:rPr lang="uk-UA" sz="4000" dirty="0" smtClean="0">
                <a:solidFill>
                  <a:schemeClr val="bg1"/>
                </a:solidFill>
              </a:rPr>
              <a:t>- це сукупність встановлених кримінальним законом об'єктивних і суб'єктивних </a:t>
            </a:r>
            <a:r>
              <a:rPr lang="uk-UA" sz="4000" dirty="0" err="1" smtClean="0">
                <a:solidFill>
                  <a:schemeClr val="bg1"/>
                </a:solidFill>
              </a:rPr>
              <a:t>ознак,які</a:t>
            </a:r>
            <a:r>
              <a:rPr lang="uk-UA" sz="4000" dirty="0" smtClean="0">
                <a:solidFill>
                  <a:schemeClr val="bg1"/>
                </a:solidFill>
              </a:rPr>
              <a:t> характеризують злочин.</a:t>
            </a:r>
            <a:endParaRPr lang="ru-RU" sz="4000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184338"/>
            <a:ext cx="2539593" cy="1900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645022"/>
            <a:ext cx="4089100" cy="2720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41" y="4689911"/>
            <a:ext cx="2200275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 rtlCol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400" b="1" dirty="0" smtClean="0">
                <a:ln/>
                <a:solidFill>
                  <a:schemeClr val="accent4"/>
                </a:solidFill>
              </a:rPr>
              <a:t>Факультативні ознаки об'єктивної сторони злочину:</a:t>
            </a:r>
            <a:endParaRPr lang="ru-RU" sz="4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314325" y="1457325"/>
            <a:ext cx="1543050" cy="97155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</a:rPr>
              <a:t>Місце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1688" y="1357313"/>
            <a:ext cx="5929312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Певна територія,де відбувається суспільно небезпечне діяння і настають його суспільно небезпечні наслідки.</a:t>
            </a:r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>
            <a:off x="181795" y="2228851"/>
            <a:ext cx="1767681" cy="1071562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bg1"/>
                </a:solidFill>
              </a:rPr>
              <a:t>Час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89694" y="3177258"/>
            <a:ext cx="1767681" cy="1346448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 smtClean="0">
                <a:solidFill>
                  <a:schemeClr val="bg1"/>
                </a:solidFill>
              </a:rPr>
              <a:t>Обста-новка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385763" y="4357688"/>
            <a:ext cx="1571625" cy="985837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/>
                </a:solidFill>
              </a:rPr>
              <a:t>Засоби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-67415" y="5429250"/>
            <a:ext cx="2037333" cy="1071563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</a:rPr>
              <a:t>Способи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71688" y="2428875"/>
            <a:ext cx="6000750" cy="914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Певний відрізок часу,протягом якого відбувається суспільно небезпечне діяння.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71688" y="3429000"/>
            <a:ext cx="6000750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Конкретні умови,за яких вчиняється злочин.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71688" y="4429125"/>
            <a:ext cx="6072187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Предмети матеріального світу,що застосовуються злочинцем при вчинені суспільно небезпечного діяння.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71688" y="5500688"/>
            <a:ext cx="6072187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Сукупність прийомів та методів,що використовуються при вчинені злочину.</a:t>
            </a:r>
            <a:endParaRPr lang="ru-RU" dirty="0"/>
          </a:p>
        </p:txBody>
      </p:sp>
      <p:sp>
        <p:nvSpPr>
          <p:cNvPr id="18" name="Облако 17"/>
          <p:cNvSpPr/>
          <p:nvPr/>
        </p:nvSpPr>
        <p:spPr>
          <a:xfrm>
            <a:off x="326855" y="1457325"/>
            <a:ext cx="1543050" cy="97155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</a:rPr>
              <a:t>Місце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194325" y="2228851"/>
            <a:ext cx="1767681" cy="107156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bg1"/>
                </a:solidFill>
              </a:rPr>
              <a:t>Час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102224" y="3177258"/>
            <a:ext cx="1767681" cy="134644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 smtClean="0">
                <a:solidFill>
                  <a:schemeClr val="bg1"/>
                </a:solidFill>
              </a:rPr>
              <a:t>Обста-новка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398293" y="4357688"/>
            <a:ext cx="1571625" cy="98583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/>
                </a:solidFill>
              </a:rPr>
              <a:t>Засоби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559</TotalTime>
  <Words>558</Words>
  <Application>Microsoft Office PowerPoint</Application>
  <PresentationFormat>Экран (4:3)</PresentationFormat>
  <Paragraphs>123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 Unicode MS</vt:lpstr>
      <vt:lpstr>Arial</vt:lpstr>
      <vt:lpstr>Corbel</vt:lpstr>
      <vt:lpstr>Параллакс</vt:lpstr>
      <vt:lpstr>Кримінальне право. Поняття злочину</vt:lpstr>
      <vt:lpstr>Кримінальне право</vt:lpstr>
      <vt:lpstr>Презентация PowerPoint</vt:lpstr>
      <vt:lpstr>Суб'єкти кримінальних правовідносин-це особи,які вчинили злочин,і держава в особі правоохоронних органів.</vt:lpstr>
      <vt:lpstr>Презентация PowerPoint</vt:lpstr>
      <vt:lpstr>Джерела кримінального права України:</vt:lpstr>
      <vt:lpstr>Презентация PowerPoint</vt:lpstr>
      <vt:lpstr>Презентация PowerPoint</vt:lpstr>
      <vt:lpstr>Факультативні ознаки об'єктивної сторони злочину:</vt:lpstr>
      <vt:lpstr>Ознаки суб'єктивної сторони злочину:</vt:lpstr>
      <vt:lpstr>Види злочинів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Кримінальне право. Поняття злочину</dc:title>
  <cp:lastModifiedBy>Vadym</cp:lastModifiedBy>
  <cp:revision>70</cp:revision>
  <dcterms:modified xsi:type="dcterms:W3CDTF">2014-04-14T17:19:30Z</dcterms:modified>
</cp:coreProperties>
</file>