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0383F-D44D-49DF-9CE4-3837203B2B6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CC001B-26B9-41BD-9D7B-21B1246FEA35}" type="asst">
      <dgm:prSet phldrT="[Текст]"/>
      <dgm:spPr/>
      <dgm:t>
        <a:bodyPr/>
        <a:lstStyle/>
        <a:p>
          <a:r>
            <a:rPr lang="ru-RU" b="0" i="0" dirty="0" err="1" smtClean="0"/>
            <a:t>Компанія</a:t>
          </a:r>
          <a:r>
            <a:rPr lang="ru-RU" b="0" i="0" dirty="0" smtClean="0"/>
            <a:t> — </a:t>
          </a:r>
          <a:r>
            <a:rPr lang="ru-RU" b="0" i="0" dirty="0" err="1" smtClean="0"/>
            <a:t>це</a:t>
          </a:r>
          <a:r>
            <a:rPr lang="ru-RU" b="0" i="0" dirty="0" smtClean="0"/>
            <a:t> </a:t>
          </a:r>
          <a:r>
            <a:rPr lang="ru-RU" b="0" i="0" dirty="0" err="1" smtClean="0"/>
            <a:t>асоціація</a:t>
          </a:r>
          <a:r>
            <a:rPr lang="ru-RU" b="0" i="0" dirty="0" smtClean="0"/>
            <a:t> </a:t>
          </a:r>
          <a:r>
            <a:rPr lang="ru-RU" b="0" i="0" dirty="0" err="1" smtClean="0"/>
            <a:t>підприємств</a:t>
          </a:r>
          <a:r>
            <a:rPr lang="ru-RU" b="0" i="0" dirty="0" smtClean="0"/>
            <a:t>, </a:t>
          </a:r>
          <a:r>
            <a:rPr lang="ru-RU" b="0" i="0" dirty="0" err="1" smtClean="0"/>
            <a:t>що</a:t>
          </a:r>
          <a:r>
            <a:rPr lang="ru-RU" b="0" i="0" dirty="0" smtClean="0"/>
            <a:t> </a:t>
          </a:r>
          <a:r>
            <a:rPr lang="ru-RU" b="0" i="0" dirty="0" err="1" smtClean="0"/>
            <a:t>функціонує</a:t>
          </a:r>
          <a:r>
            <a:rPr lang="ru-RU" b="0" i="0" dirty="0" smtClean="0"/>
            <a:t> на принципах партнерства, </a:t>
          </a:r>
          <a:r>
            <a:rPr lang="ru-RU" b="0" i="0" dirty="0" err="1" smtClean="0"/>
            <a:t>корпорації</a:t>
          </a:r>
          <a:r>
            <a:rPr lang="ru-RU" b="0" i="0" dirty="0" smtClean="0"/>
            <a:t> </a:t>
          </a:r>
          <a:r>
            <a:rPr lang="ru-RU" b="0" i="0" dirty="0" err="1" smtClean="0"/>
            <a:t>або</a:t>
          </a:r>
          <a:r>
            <a:rPr lang="ru-RU" b="0" i="0" dirty="0" smtClean="0"/>
            <a:t> </a:t>
          </a:r>
          <a:r>
            <a:rPr lang="ru-RU" b="0" i="0" dirty="0" err="1" smtClean="0"/>
            <a:t>інших</a:t>
          </a:r>
          <a:r>
            <a:rPr lang="ru-RU" b="0" i="0" dirty="0" smtClean="0"/>
            <a:t> форм </a:t>
          </a:r>
          <a:r>
            <a:rPr lang="ru-RU" b="0" i="0" dirty="0" err="1" smtClean="0"/>
            <a:t>організації</a:t>
          </a:r>
          <a:r>
            <a:rPr lang="ru-RU" b="0" i="0" dirty="0" smtClean="0"/>
            <a:t> </a:t>
          </a:r>
          <a:r>
            <a:rPr lang="ru-RU" b="0" i="0" dirty="0" err="1" smtClean="0"/>
            <a:t>бізнесу</a:t>
          </a:r>
          <a:r>
            <a:rPr lang="ru-RU" b="0" i="0" dirty="0" smtClean="0"/>
            <a:t>.</a:t>
          </a:r>
          <a:endParaRPr lang="ru-RU" dirty="0"/>
        </a:p>
      </dgm:t>
    </dgm:pt>
    <dgm:pt modelId="{685E7122-E99C-458D-B2C7-E36BAC65CD7F}" type="parTrans" cxnId="{23E9B298-10E9-4144-B998-722E11E2D52D}">
      <dgm:prSet/>
      <dgm:spPr/>
      <dgm:t>
        <a:bodyPr/>
        <a:lstStyle/>
        <a:p>
          <a:endParaRPr lang="ru-RU"/>
        </a:p>
      </dgm:t>
    </dgm:pt>
    <dgm:pt modelId="{C64A2729-9EE6-44D3-BB5B-495DF08FA33B}" type="sibTrans" cxnId="{23E9B298-10E9-4144-B998-722E11E2D52D}">
      <dgm:prSet/>
      <dgm:spPr/>
      <dgm:t>
        <a:bodyPr/>
        <a:lstStyle/>
        <a:p>
          <a:endParaRPr lang="ru-RU"/>
        </a:p>
      </dgm:t>
    </dgm:pt>
    <dgm:pt modelId="{BD63AA67-849F-442A-AF98-2D2C52C849FF}" type="asst">
      <dgm:prSet/>
      <dgm:spPr/>
      <dgm:t>
        <a:bodyPr/>
        <a:lstStyle/>
        <a:p>
          <a:r>
            <a:rPr lang="ru-RU" b="0" i="0" dirty="0" err="1" smtClean="0"/>
            <a:t>Фірма</a:t>
          </a:r>
          <a:r>
            <a:rPr lang="ru-RU" b="0" i="0" dirty="0" smtClean="0"/>
            <a:t> — </a:t>
          </a:r>
          <a:r>
            <a:rPr lang="ru-RU" b="0" i="0" dirty="0" err="1" smtClean="0"/>
            <a:t>це</a:t>
          </a:r>
          <a:r>
            <a:rPr lang="ru-RU" b="0" i="0" dirty="0" smtClean="0"/>
            <a:t> </a:t>
          </a:r>
          <a:r>
            <a:rPr lang="ru-RU" b="0" i="0" dirty="0" err="1" smtClean="0"/>
            <a:t>підприємство</a:t>
          </a:r>
          <a:r>
            <a:rPr lang="ru-RU" b="0" i="0" dirty="0" smtClean="0"/>
            <a:t>, </a:t>
          </a:r>
          <a:r>
            <a:rPr lang="ru-RU" b="0" i="0" dirty="0" err="1" smtClean="0"/>
            <a:t>організація</a:t>
          </a:r>
          <a:r>
            <a:rPr lang="ru-RU" b="0" i="0" dirty="0" smtClean="0"/>
            <a:t>, </a:t>
          </a:r>
          <a:r>
            <a:rPr lang="ru-RU" b="0" i="0" dirty="0" err="1" smtClean="0"/>
            <a:t>установа</a:t>
          </a:r>
          <a:r>
            <a:rPr lang="ru-RU" b="0" i="0" dirty="0" smtClean="0"/>
            <a:t>, яка </a:t>
          </a:r>
          <a:r>
            <a:rPr lang="ru-RU" b="0" i="0" dirty="0" err="1" smtClean="0"/>
            <a:t>здійснює</a:t>
          </a:r>
          <a:r>
            <a:rPr lang="ru-RU" b="0" i="0" dirty="0" smtClean="0"/>
            <a:t> </a:t>
          </a:r>
          <a:r>
            <a:rPr lang="ru-RU" b="0" i="0" dirty="0" err="1" smtClean="0"/>
            <a:t>господарську</a:t>
          </a:r>
          <a:r>
            <a:rPr lang="ru-RU" b="0" i="0" dirty="0" smtClean="0"/>
            <a:t> </a:t>
          </a:r>
          <a:r>
            <a:rPr lang="ru-RU" b="0" i="0" dirty="0" err="1" smtClean="0"/>
            <a:t>діяльність</a:t>
          </a:r>
          <a:r>
            <a:rPr lang="ru-RU" b="0" i="0" dirty="0" smtClean="0"/>
            <a:t> з метою </a:t>
          </a:r>
          <a:r>
            <a:rPr lang="ru-RU" b="0" i="0" dirty="0" err="1" smtClean="0"/>
            <a:t>отримання</a:t>
          </a:r>
          <a:r>
            <a:rPr lang="ru-RU" b="0" i="0" dirty="0" smtClean="0"/>
            <a:t> </a:t>
          </a:r>
          <a:r>
            <a:rPr lang="ru-RU" b="0" i="0" dirty="0" err="1" smtClean="0"/>
            <a:t>прибутку</a:t>
          </a:r>
          <a:r>
            <a:rPr lang="ru-RU" b="0" i="0" dirty="0" smtClean="0"/>
            <a:t>.</a:t>
          </a:r>
          <a:endParaRPr lang="ru-RU" dirty="0"/>
        </a:p>
      </dgm:t>
    </dgm:pt>
    <dgm:pt modelId="{0D92D487-B713-40A4-BCA8-E59B3D00263F}" type="parTrans" cxnId="{ECF8C38C-5C2B-4B21-ADA9-02602C58F44B}">
      <dgm:prSet/>
      <dgm:spPr/>
      <dgm:t>
        <a:bodyPr/>
        <a:lstStyle/>
        <a:p>
          <a:endParaRPr lang="ru-RU"/>
        </a:p>
      </dgm:t>
    </dgm:pt>
    <dgm:pt modelId="{48D39E81-1A01-4C05-9C06-FB65A5F56566}" type="sibTrans" cxnId="{ECF8C38C-5C2B-4B21-ADA9-02602C58F44B}">
      <dgm:prSet/>
      <dgm:spPr/>
      <dgm:t>
        <a:bodyPr/>
        <a:lstStyle/>
        <a:p>
          <a:endParaRPr lang="ru-RU"/>
        </a:p>
      </dgm:t>
    </dgm:pt>
    <dgm:pt modelId="{208EA752-C968-4654-B04A-966E1EF735C3}">
      <dgm:prSet phldrT="[Текст]" custT="1"/>
      <dgm:spPr/>
      <dgm:t>
        <a:bodyPr/>
        <a:lstStyle/>
        <a:p>
          <a:r>
            <a:rPr lang="uk-UA" sz="1800" dirty="0" smtClean="0"/>
            <a:t>Організаційні форми підприємництва</a:t>
          </a:r>
          <a:endParaRPr lang="ru-RU" sz="1800" dirty="0"/>
        </a:p>
      </dgm:t>
    </dgm:pt>
    <dgm:pt modelId="{71C012C6-C548-4228-A581-E52272401A1F}" type="sibTrans" cxnId="{63E98679-154A-45D1-9A73-63B62DCB4D07}">
      <dgm:prSet/>
      <dgm:spPr/>
      <dgm:t>
        <a:bodyPr/>
        <a:lstStyle/>
        <a:p>
          <a:endParaRPr lang="ru-RU"/>
        </a:p>
      </dgm:t>
    </dgm:pt>
    <dgm:pt modelId="{8F2D4D86-4DCB-4F84-A1F6-4073C55CC250}" type="parTrans" cxnId="{63E98679-154A-45D1-9A73-63B62DCB4D07}">
      <dgm:prSet/>
      <dgm:spPr/>
      <dgm:t>
        <a:bodyPr/>
        <a:lstStyle/>
        <a:p>
          <a:endParaRPr lang="ru-RU"/>
        </a:p>
      </dgm:t>
    </dgm:pt>
    <dgm:pt modelId="{168E27A3-8C3B-4FC8-BF1E-8975CAD0A38B}" type="pres">
      <dgm:prSet presAssocID="{1850383F-D44D-49DF-9CE4-3837203B2B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742DC8-3ECD-4A5A-824F-F383EB004024}" type="pres">
      <dgm:prSet presAssocID="{208EA752-C968-4654-B04A-966E1EF735C3}" presName="hierRoot1" presStyleCnt="0"/>
      <dgm:spPr/>
    </dgm:pt>
    <dgm:pt modelId="{8ACAF8C5-25E8-4091-9A95-31BD9454855F}" type="pres">
      <dgm:prSet presAssocID="{208EA752-C968-4654-B04A-966E1EF735C3}" presName="composite" presStyleCnt="0"/>
      <dgm:spPr/>
    </dgm:pt>
    <dgm:pt modelId="{E5269FD4-0621-4626-A27F-F23F59643A13}" type="pres">
      <dgm:prSet presAssocID="{208EA752-C968-4654-B04A-966E1EF735C3}" presName="background" presStyleLbl="node0" presStyleIdx="0" presStyleCnt="1"/>
      <dgm:spPr/>
    </dgm:pt>
    <dgm:pt modelId="{92D9A9DB-67DA-4851-BACD-54B74E68C89C}" type="pres">
      <dgm:prSet presAssocID="{208EA752-C968-4654-B04A-966E1EF735C3}" presName="text" presStyleLbl="fgAcc0" presStyleIdx="0" presStyleCnt="1" custScaleX="218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A3800E-12E0-46EF-8B80-5E9852600DA5}" type="pres">
      <dgm:prSet presAssocID="{208EA752-C968-4654-B04A-966E1EF735C3}" presName="hierChild2" presStyleCnt="0"/>
      <dgm:spPr/>
    </dgm:pt>
    <dgm:pt modelId="{1F69F511-B844-4EB1-A224-A6D0F8536FC8}" type="pres">
      <dgm:prSet presAssocID="{685E7122-E99C-458D-B2C7-E36BAC65CD7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BCAB641-B3DD-44A7-A875-1784F3548965}" type="pres">
      <dgm:prSet presAssocID="{33CC001B-26B9-41BD-9D7B-21B1246FEA35}" presName="hierRoot2" presStyleCnt="0"/>
      <dgm:spPr/>
    </dgm:pt>
    <dgm:pt modelId="{34E18341-4501-4D21-AFB4-7B748E66656C}" type="pres">
      <dgm:prSet presAssocID="{33CC001B-26B9-41BD-9D7B-21B1246FEA35}" presName="composite2" presStyleCnt="0"/>
      <dgm:spPr/>
    </dgm:pt>
    <dgm:pt modelId="{92C13918-3FB7-496B-B223-675D471ED789}" type="pres">
      <dgm:prSet presAssocID="{33CC001B-26B9-41BD-9D7B-21B1246FEA35}" presName="background2" presStyleLbl="asst1" presStyleIdx="0" presStyleCnt="2"/>
      <dgm:spPr/>
    </dgm:pt>
    <dgm:pt modelId="{A6A96DB8-D0A3-4968-8F83-87970819834F}" type="pres">
      <dgm:prSet presAssocID="{33CC001B-26B9-41BD-9D7B-21B1246FEA35}" presName="text2" presStyleLbl="fgAcc2" presStyleIdx="0" presStyleCnt="2" custScaleX="215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CBB16A-0838-44A4-A3FC-CFA5F24165CB}" type="pres">
      <dgm:prSet presAssocID="{33CC001B-26B9-41BD-9D7B-21B1246FEA35}" presName="hierChild3" presStyleCnt="0"/>
      <dgm:spPr/>
    </dgm:pt>
    <dgm:pt modelId="{AF9E3F9B-A851-4330-97B4-9CEF8451BF56}" type="pres">
      <dgm:prSet presAssocID="{0D92D487-B713-40A4-BCA8-E59B3D00263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214B065-9E90-409A-89A0-CAB92229448F}" type="pres">
      <dgm:prSet presAssocID="{BD63AA67-849F-442A-AF98-2D2C52C849FF}" presName="hierRoot2" presStyleCnt="0"/>
      <dgm:spPr/>
    </dgm:pt>
    <dgm:pt modelId="{A6548DE0-94ED-4A96-AD1E-778AE00E4DBE}" type="pres">
      <dgm:prSet presAssocID="{BD63AA67-849F-442A-AF98-2D2C52C849FF}" presName="composite2" presStyleCnt="0"/>
      <dgm:spPr/>
    </dgm:pt>
    <dgm:pt modelId="{9124A830-2DD3-4C64-89DE-5C7EE7BC9FF2}" type="pres">
      <dgm:prSet presAssocID="{BD63AA67-849F-442A-AF98-2D2C52C849FF}" presName="background2" presStyleLbl="asst1" presStyleIdx="1" presStyleCnt="2"/>
      <dgm:spPr/>
    </dgm:pt>
    <dgm:pt modelId="{DEE2FAF1-71B6-445F-9713-2A69BEFE6E7B}" type="pres">
      <dgm:prSet presAssocID="{BD63AA67-849F-442A-AF98-2D2C52C849FF}" presName="text2" presStyleLbl="fgAcc2" presStyleIdx="1" presStyleCnt="2" custScaleX="2188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F45D8-794B-4FED-A1EB-C53DB4636F68}" type="pres">
      <dgm:prSet presAssocID="{BD63AA67-849F-442A-AF98-2D2C52C849FF}" presName="hierChild3" presStyleCnt="0"/>
      <dgm:spPr/>
    </dgm:pt>
  </dgm:ptLst>
  <dgm:cxnLst>
    <dgm:cxn modelId="{D127F2C3-99CF-43E4-96F7-264A17647F54}" type="presOf" srcId="{685E7122-E99C-458D-B2C7-E36BAC65CD7F}" destId="{1F69F511-B844-4EB1-A224-A6D0F8536FC8}" srcOrd="0" destOrd="0" presId="urn:microsoft.com/office/officeart/2005/8/layout/hierarchy1"/>
    <dgm:cxn modelId="{0E36C17C-9A1D-4CE8-8D77-C203ED549962}" type="presOf" srcId="{BD63AA67-849F-442A-AF98-2D2C52C849FF}" destId="{DEE2FAF1-71B6-445F-9713-2A69BEFE6E7B}" srcOrd="0" destOrd="0" presId="urn:microsoft.com/office/officeart/2005/8/layout/hierarchy1"/>
    <dgm:cxn modelId="{60431C61-84DC-46A2-B7B8-8A09700943EC}" type="presOf" srcId="{1850383F-D44D-49DF-9CE4-3837203B2B66}" destId="{168E27A3-8C3B-4FC8-BF1E-8975CAD0A38B}" srcOrd="0" destOrd="0" presId="urn:microsoft.com/office/officeart/2005/8/layout/hierarchy1"/>
    <dgm:cxn modelId="{ECF8C38C-5C2B-4B21-ADA9-02602C58F44B}" srcId="{208EA752-C968-4654-B04A-966E1EF735C3}" destId="{BD63AA67-849F-442A-AF98-2D2C52C849FF}" srcOrd="1" destOrd="0" parTransId="{0D92D487-B713-40A4-BCA8-E59B3D00263F}" sibTransId="{48D39E81-1A01-4C05-9C06-FB65A5F56566}"/>
    <dgm:cxn modelId="{23E9B298-10E9-4144-B998-722E11E2D52D}" srcId="{208EA752-C968-4654-B04A-966E1EF735C3}" destId="{33CC001B-26B9-41BD-9D7B-21B1246FEA35}" srcOrd="0" destOrd="0" parTransId="{685E7122-E99C-458D-B2C7-E36BAC65CD7F}" sibTransId="{C64A2729-9EE6-44D3-BB5B-495DF08FA33B}"/>
    <dgm:cxn modelId="{75DF3C36-F760-4F6A-935D-E01CA71E3E89}" type="presOf" srcId="{33CC001B-26B9-41BD-9D7B-21B1246FEA35}" destId="{A6A96DB8-D0A3-4968-8F83-87970819834F}" srcOrd="0" destOrd="0" presId="urn:microsoft.com/office/officeart/2005/8/layout/hierarchy1"/>
    <dgm:cxn modelId="{8EEAB49D-3610-45E5-ACFA-FB9411F990DC}" type="presOf" srcId="{0D92D487-B713-40A4-BCA8-E59B3D00263F}" destId="{AF9E3F9B-A851-4330-97B4-9CEF8451BF56}" srcOrd="0" destOrd="0" presId="urn:microsoft.com/office/officeart/2005/8/layout/hierarchy1"/>
    <dgm:cxn modelId="{63E98679-154A-45D1-9A73-63B62DCB4D07}" srcId="{1850383F-D44D-49DF-9CE4-3837203B2B66}" destId="{208EA752-C968-4654-B04A-966E1EF735C3}" srcOrd="0" destOrd="0" parTransId="{8F2D4D86-4DCB-4F84-A1F6-4073C55CC250}" sibTransId="{71C012C6-C548-4228-A581-E52272401A1F}"/>
    <dgm:cxn modelId="{F49C6742-F54E-4538-96DF-3B9EA77ADBC3}" type="presOf" srcId="{208EA752-C968-4654-B04A-966E1EF735C3}" destId="{92D9A9DB-67DA-4851-BACD-54B74E68C89C}" srcOrd="0" destOrd="0" presId="urn:microsoft.com/office/officeart/2005/8/layout/hierarchy1"/>
    <dgm:cxn modelId="{28B40094-C6DB-4139-9D15-5EA6C18DAC95}" type="presParOf" srcId="{168E27A3-8C3B-4FC8-BF1E-8975CAD0A38B}" destId="{C7742DC8-3ECD-4A5A-824F-F383EB004024}" srcOrd="0" destOrd="0" presId="urn:microsoft.com/office/officeart/2005/8/layout/hierarchy1"/>
    <dgm:cxn modelId="{D4686800-5A79-4C84-A771-95D8F5919AE4}" type="presParOf" srcId="{C7742DC8-3ECD-4A5A-824F-F383EB004024}" destId="{8ACAF8C5-25E8-4091-9A95-31BD9454855F}" srcOrd="0" destOrd="0" presId="urn:microsoft.com/office/officeart/2005/8/layout/hierarchy1"/>
    <dgm:cxn modelId="{3DF9F693-F76C-4C2A-8438-62B505BADD95}" type="presParOf" srcId="{8ACAF8C5-25E8-4091-9A95-31BD9454855F}" destId="{E5269FD4-0621-4626-A27F-F23F59643A13}" srcOrd="0" destOrd="0" presId="urn:microsoft.com/office/officeart/2005/8/layout/hierarchy1"/>
    <dgm:cxn modelId="{6B996E08-7F2D-4BBC-A9B7-4C4B7AE76CCD}" type="presParOf" srcId="{8ACAF8C5-25E8-4091-9A95-31BD9454855F}" destId="{92D9A9DB-67DA-4851-BACD-54B74E68C89C}" srcOrd="1" destOrd="0" presId="urn:microsoft.com/office/officeart/2005/8/layout/hierarchy1"/>
    <dgm:cxn modelId="{C9F0545C-E5AD-4273-BE74-C5FA8B4316F5}" type="presParOf" srcId="{C7742DC8-3ECD-4A5A-824F-F383EB004024}" destId="{BCA3800E-12E0-46EF-8B80-5E9852600DA5}" srcOrd="1" destOrd="0" presId="urn:microsoft.com/office/officeart/2005/8/layout/hierarchy1"/>
    <dgm:cxn modelId="{786D4D51-C921-42FB-BF0C-0A54059E0CC4}" type="presParOf" srcId="{BCA3800E-12E0-46EF-8B80-5E9852600DA5}" destId="{1F69F511-B844-4EB1-A224-A6D0F8536FC8}" srcOrd="0" destOrd="0" presId="urn:microsoft.com/office/officeart/2005/8/layout/hierarchy1"/>
    <dgm:cxn modelId="{699F9D2B-1AF1-49AD-A582-F568F6D0001C}" type="presParOf" srcId="{BCA3800E-12E0-46EF-8B80-5E9852600DA5}" destId="{FBCAB641-B3DD-44A7-A875-1784F3548965}" srcOrd="1" destOrd="0" presId="urn:microsoft.com/office/officeart/2005/8/layout/hierarchy1"/>
    <dgm:cxn modelId="{346B696B-31CA-4F07-A628-93FE39049ED9}" type="presParOf" srcId="{FBCAB641-B3DD-44A7-A875-1784F3548965}" destId="{34E18341-4501-4D21-AFB4-7B748E66656C}" srcOrd="0" destOrd="0" presId="urn:microsoft.com/office/officeart/2005/8/layout/hierarchy1"/>
    <dgm:cxn modelId="{A6C236D6-1872-4CE7-9773-CA041744CD12}" type="presParOf" srcId="{34E18341-4501-4D21-AFB4-7B748E66656C}" destId="{92C13918-3FB7-496B-B223-675D471ED789}" srcOrd="0" destOrd="0" presId="urn:microsoft.com/office/officeart/2005/8/layout/hierarchy1"/>
    <dgm:cxn modelId="{566CD0A5-23AA-4512-807C-545ADAE8299A}" type="presParOf" srcId="{34E18341-4501-4D21-AFB4-7B748E66656C}" destId="{A6A96DB8-D0A3-4968-8F83-87970819834F}" srcOrd="1" destOrd="0" presId="urn:microsoft.com/office/officeart/2005/8/layout/hierarchy1"/>
    <dgm:cxn modelId="{68E0DF46-5E3E-4330-B6DA-3346C157E3E8}" type="presParOf" srcId="{FBCAB641-B3DD-44A7-A875-1784F3548965}" destId="{F9CBB16A-0838-44A4-A3FC-CFA5F24165CB}" srcOrd="1" destOrd="0" presId="urn:microsoft.com/office/officeart/2005/8/layout/hierarchy1"/>
    <dgm:cxn modelId="{2C63BD3B-D21E-4770-8D43-9BEA763B07DF}" type="presParOf" srcId="{BCA3800E-12E0-46EF-8B80-5E9852600DA5}" destId="{AF9E3F9B-A851-4330-97B4-9CEF8451BF56}" srcOrd="2" destOrd="0" presId="urn:microsoft.com/office/officeart/2005/8/layout/hierarchy1"/>
    <dgm:cxn modelId="{A052E10C-DCDF-4F44-B987-E4F784A96284}" type="presParOf" srcId="{BCA3800E-12E0-46EF-8B80-5E9852600DA5}" destId="{8214B065-9E90-409A-89A0-CAB92229448F}" srcOrd="3" destOrd="0" presId="urn:microsoft.com/office/officeart/2005/8/layout/hierarchy1"/>
    <dgm:cxn modelId="{FBE55D16-1803-4491-8DC2-837A2AD6F9C3}" type="presParOf" srcId="{8214B065-9E90-409A-89A0-CAB92229448F}" destId="{A6548DE0-94ED-4A96-AD1E-778AE00E4DBE}" srcOrd="0" destOrd="0" presId="urn:microsoft.com/office/officeart/2005/8/layout/hierarchy1"/>
    <dgm:cxn modelId="{2DAC58D0-57A1-42C0-AC29-63526FBB0D23}" type="presParOf" srcId="{A6548DE0-94ED-4A96-AD1E-778AE00E4DBE}" destId="{9124A830-2DD3-4C64-89DE-5C7EE7BC9FF2}" srcOrd="0" destOrd="0" presId="urn:microsoft.com/office/officeart/2005/8/layout/hierarchy1"/>
    <dgm:cxn modelId="{44D06DF9-861F-4736-89CD-A349A74B869A}" type="presParOf" srcId="{A6548DE0-94ED-4A96-AD1E-778AE00E4DBE}" destId="{DEE2FAF1-71B6-445F-9713-2A69BEFE6E7B}" srcOrd="1" destOrd="0" presId="urn:microsoft.com/office/officeart/2005/8/layout/hierarchy1"/>
    <dgm:cxn modelId="{F1DA5C35-8E43-4683-9016-33DA202A4CCB}" type="presParOf" srcId="{8214B065-9E90-409A-89A0-CAB92229448F}" destId="{9DBF45D8-794B-4FED-A1EB-C53DB4636F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74B6D-BDA1-40AC-BC7E-F3759D15D7A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45623BD-638F-448F-BCE1-FF77812F400D}">
      <dgm:prSet phldrT="[Текст]"/>
      <dgm:spPr/>
      <dgm:t>
        <a:bodyPr/>
        <a:lstStyle/>
        <a:p>
          <a:r>
            <a:rPr lang="uk-UA" dirty="0" smtClean="0"/>
            <a:t>Підприємства</a:t>
          </a:r>
          <a:endParaRPr lang="ru-RU" dirty="0"/>
        </a:p>
      </dgm:t>
    </dgm:pt>
    <dgm:pt modelId="{30B72C65-2395-413F-BF87-12D1FED0E273}" type="parTrans" cxnId="{A4030BD4-6542-438E-80BF-1056EFE4569F}">
      <dgm:prSet/>
      <dgm:spPr/>
      <dgm:t>
        <a:bodyPr/>
        <a:lstStyle/>
        <a:p>
          <a:endParaRPr lang="ru-RU"/>
        </a:p>
      </dgm:t>
    </dgm:pt>
    <dgm:pt modelId="{D063E45A-0A28-4411-AC1E-244962EBF6A4}" type="sibTrans" cxnId="{A4030BD4-6542-438E-80BF-1056EFE4569F}">
      <dgm:prSet/>
      <dgm:spPr/>
      <dgm:t>
        <a:bodyPr/>
        <a:lstStyle/>
        <a:p>
          <a:endParaRPr lang="ru-RU"/>
        </a:p>
      </dgm:t>
    </dgm:pt>
    <dgm:pt modelId="{B0F6171C-FCB7-4AE8-B0A7-A5F82AA9B577}">
      <dgm:prSet phldrT="[Текст]"/>
      <dgm:spPr/>
      <dgm:t>
        <a:bodyPr/>
        <a:lstStyle/>
        <a:p>
          <a:r>
            <a:rPr lang="uk-UA" dirty="0" smtClean="0"/>
            <a:t>Одноосібні володіння</a:t>
          </a:r>
          <a:endParaRPr lang="ru-RU" dirty="0"/>
        </a:p>
      </dgm:t>
    </dgm:pt>
    <dgm:pt modelId="{8676A75C-73FB-475B-8F0C-D8258B7F9294}" type="parTrans" cxnId="{78C7C3BA-D424-41DA-9782-45673F229BE0}">
      <dgm:prSet/>
      <dgm:spPr/>
      <dgm:t>
        <a:bodyPr/>
        <a:lstStyle/>
        <a:p>
          <a:endParaRPr lang="ru-RU"/>
        </a:p>
      </dgm:t>
    </dgm:pt>
    <dgm:pt modelId="{401990B8-8DFE-4717-A3D4-EA0736E176C6}" type="sibTrans" cxnId="{78C7C3BA-D424-41DA-9782-45673F229BE0}">
      <dgm:prSet/>
      <dgm:spPr/>
      <dgm:t>
        <a:bodyPr/>
        <a:lstStyle/>
        <a:p>
          <a:endParaRPr lang="ru-RU"/>
        </a:p>
      </dgm:t>
    </dgm:pt>
    <dgm:pt modelId="{F5B1525F-64CC-4027-B9FF-7C8B8398604E}">
      <dgm:prSet phldrT="[Текст]"/>
      <dgm:spPr/>
      <dgm:t>
        <a:bodyPr/>
        <a:lstStyle/>
        <a:p>
          <a:r>
            <a:rPr lang="uk-UA" dirty="0" smtClean="0"/>
            <a:t>Партнерства (товариства)</a:t>
          </a:r>
          <a:endParaRPr lang="ru-RU" dirty="0"/>
        </a:p>
      </dgm:t>
    </dgm:pt>
    <dgm:pt modelId="{2CAFF761-26EB-401A-ADA6-EB8D3EC82D0B}" type="parTrans" cxnId="{9CEA8505-3944-4F0A-8EC3-A13CC4E7EB15}">
      <dgm:prSet/>
      <dgm:spPr/>
      <dgm:t>
        <a:bodyPr/>
        <a:lstStyle/>
        <a:p>
          <a:endParaRPr lang="ru-RU"/>
        </a:p>
      </dgm:t>
    </dgm:pt>
    <dgm:pt modelId="{B1E43B51-1A31-4AF9-A1A8-A0F945EB8FD3}" type="sibTrans" cxnId="{9CEA8505-3944-4F0A-8EC3-A13CC4E7EB15}">
      <dgm:prSet/>
      <dgm:spPr/>
      <dgm:t>
        <a:bodyPr/>
        <a:lstStyle/>
        <a:p>
          <a:endParaRPr lang="ru-RU"/>
        </a:p>
      </dgm:t>
    </dgm:pt>
    <dgm:pt modelId="{52F1429A-652D-49EA-B2DB-49C0E87C0FF1}">
      <dgm:prSet/>
      <dgm:spPr/>
      <dgm:t>
        <a:bodyPr/>
        <a:lstStyle/>
        <a:p>
          <a:r>
            <a:rPr lang="uk-UA" dirty="0" smtClean="0"/>
            <a:t>Корпорації</a:t>
          </a:r>
          <a:endParaRPr lang="ru-RU" dirty="0"/>
        </a:p>
      </dgm:t>
    </dgm:pt>
    <dgm:pt modelId="{96F019ED-18AC-4845-8558-559703585873}" type="parTrans" cxnId="{870EF63E-D632-4486-B121-528A607CB7EB}">
      <dgm:prSet/>
      <dgm:spPr/>
    </dgm:pt>
    <dgm:pt modelId="{E437CED9-3D74-4B43-A8CF-C282ADAC197F}" type="sibTrans" cxnId="{870EF63E-D632-4486-B121-528A607CB7EB}">
      <dgm:prSet/>
      <dgm:spPr/>
    </dgm:pt>
    <dgm:pt modelId="{C1304506-381F-4B53-B69A-8490C2C4BF64}" type="pres">
      <dgm:prSet presAssocID="{63D74B6D-BDA1-40AC-BC7E-F3759D15D7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58F43B-E694-4A34-8B8D-B0408447FC12}" type="pres">
      <dgm:prSet presAssocID="{045623BD-638F-448F-BCE1-FF77812F400D}" presName="hierRoot1" presStyleCnt="0"/>
      <dgm:spPr/>
    </dgm:pt>
    <dgm:pt modelId="{5D6029D4-9F79-4742-8EE5-52F941657438}" type="pres">
      <dgm:prSet presAssocID="{045623BD-638F-448F-BCE1-FF77812F400D}" presName="composite" presStyleCnt="0"/>
      <dgm:spPr/>
    </dgm:pt>
    <dgm:pt modelId="{90A8C8EF-0493-46FE-89DE-34B7634E56D2}" type="pres">
      <dgm:prSet presAssocID="{045623BD-638F-448F-BCE1-FF77812F400D}" presName="background" presStyleLbl="node0" presStyleIdx="0" presStyleCnt="1"/>
      <dgm:spPr/>
    </dgm:pt>
    <dgm:pt modelId="{4568E3D1-F8D8-41C8-BDFA-8B113E1265AF}" type="pres">
      <dgm:prSet presAssocID="{045623BD-638F-448F-BCE1-FF77812F400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DBC89B-6117-4BB0-B9A5-DB9C67AFE52A}" type="pres">
      <dgm:prSet presAssocID="{045623BD-638F-448F-BCE1-FF77812F400D}" presName="hierChild2" presStyleCnt="0"/>
      <dgm:spPr/>
    </dgm:pt>
    <dgm:pt modelId="{A84AC82C-A5F7-4C6A-97BF-25BF96DED598}" type="pres">
      <dgm:prSet presAssocID="{8676A75C-73FB-475B-8F0C-D8258B7F929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8FE7F77-CFB0-42F9-B432-ACA8975BB1F4}" type="pres">
      <dgm:prSet presAssocID="{B0F6171C-FCB7-4AE8-B0A7-A5F82AA9B577}" presName="hierRoot2" presStyleCnt="0"/>
      <dgm:spPr/>
    </dgm:pt>
    <dgm:pt modelId="{0DF294F9-5A35-4170-B4B2-5DA780FC284C}" type="pres">
      <dgm:prSet presAssocID="{B0F6171C-FCB7-4AE8-B0A7-A5F82AA9B577}" presName="composite2" presStyleCnt="0"/>
      <dgm:spPr/>
    </dgm:pt>
    <dgm:pt modelId="{FB04B1EA-6D58-454C-8FAB-45FF154C055E}" type="pres">
      <dgm:prSet presAssocID="{B0F6171C-FCB7-4AE8-B0A7-A5F82AA9B577}" presName="background2" presStyleLbl="node2" presStyleIdx="0" presStyleCnt="3"/>
      <dgm:spPr/>
    </dgm:pt>
    <dgm:pt modelId="{3E601889-509A-4316-81F4-00B26E537C35}" type="pres">
      <dgm:prSet presAssocID="{B0F6171C-FCB7-4AE8-B0A7-A5F82AA9B57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3A39CA-892C-48CB-BB39-71A1572AD22D}" type="pres">
      <dgm:prSet presAssocID="{B0F6171C-FCB7-4AE8-B0A7-A5F82AA9B577}" presName="hierChild3" presStyleCnt="0"/>
      <dgm:spPr/>
    </dgm:pt>
    <dgm:pt modelId="{20D460E8-5205-4878-B405-B988D7917E2B}" type="pres">
      <dgm:prSet presAssocID="{2CAFF761-26EB-401A-ADA6-EB8D3EC82D0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DE91AA6-7A7E-4CD4-8CC2-BD51356EBC53}" type="pres">
      <dgm:prSet presAssocID="{F5B1525F-64CC-4027-B9FF-7C8B8398604E}" presName="hierRoot2" presStyleCnt="0"/>
      <dgm:spPr/>
    </dgm:pt>
    <dgm:pt modelId="{172862D1-1A2F-4EA9-A838-02F89703BA30}" type="pres">
      <dgm:prSet presAssocID="{F5B1525F-64CC-4027-B9FF-7C8B8398604E}" presName="composite2" presStyleCnt="0"/>
      <dgm:spPr/>
    </dgm:pt>
    <dgm:pt modelId="{CD3CEEC4-C4E6-49A5-9680-55479E9D6275}" type="pres">
      <dgm:prSet presAssocID="{F5B1525F-64CC-4027-B9FF-7C8B8398604E}" presName="background2" presStyleLbl="node2" presStyleIdx="1" presStyleCnt="3"/>
      <dgm:spPr/>
    </dgm:pt>
    <dgm:pt modelId="{0DADE4D9-5A4D-4E62-9ABD-4493EDD4EDB8}" type="pres">
      <dgm:prSet presAssocID="{F5B1525F-64CC-4027-B9FF-7C8B8398604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A12D98-710E-4A83-8067-429AB6E3AF09}" type="pres">
      <dgm:prSet presAssocID="{F5B1525F-64CC-4027-B9FF-7C8B8398604E}" presName="hierChild3" presStyleCnt="0"/>
      <dgm:spPr/>
    </dgm:pt>
    <dgm:pt modelId="{653130E6-17A0-4E29-9DB0-02C1BD5AB8ED}" type="pres">
      <dgm:prSet presAssocID="{96F019ED-18AC-4845-8558-559703585873}" presName="Name10" presStyleLbl="parChTrans1D2" presStyleIdx="2" presStyleCnt="3"/>
      <dgm:spPr/>
    </dgm:pt>
    <dgm:pt modelId="{B3BF198C-64DE-4F83-94BF-774B061DFD43}" type="pres">
      <dgm:prSet presAssocID="{52F1429A-652D-49EA-B2DB-49C0E87C0FF1}" presName="hierRoot2" presStyleCnt="0"/>
      <dgm:spPr/>
    </dgm:pt>
    <dgm:pt modelId="{FEF9154D-F5DF-4977-A2D9-2F26CA78AC92}" type="pres">
      <dgm:prSet presAssocID="{52F1429A-652D-49EA-B2DB-49C0E87C0FF1}" presName="composite2" presStyleCnt="0"/>
      <dgm:spPr/>
    </dgm:pt>
    <dgm:pt modelId="{B5EF60BE-5CAE-498F-BBEE-944CDDD089F0}" type="pres">
      <dgm:prSet presAssocID="{52F1429A-652D-49EA-B2DB-49C0E87C0FF1}" presName="background2" presStyleLbl="node2" presStyleIdx="2" presStyleCnt="3"/>
      <dgm:spPr/>
    </dgm:pt>
    <dgm:pt modelId="{4CAA3236-8AC8-454A-9CB5-BE3DD6FDCD5F}" type="pres">
      <dgm:prSet presAssocID="{52F1429A-652D-49EA-B2DB-49C0E87C0FF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88BB49-658D-459C-B2CD-00B948F5D82E}" type="pres">
      <dgm:prSet presAssocID="{52F1429A-652D-49EA-B2DB-49C0E87C0FF1}" presName="hierChild3" presStyleCnt="0"/>
      <dgm:spPr/>
    </dgm:pt>
  </dgm:ptLst>
  <dgm:cxnLst>
    <dgm:cxn modelId="{6FB6C020-9721-4437-8C81-01625764773A}" type="presOf" srcId="{045623BD-638F-448F-BCE1-FF77812F400D}" destId="{4568E3D1-F8D8-41C8-BDFA-8B113E1265AF}" srcOrd="0" destOrd="0" presId="urn:microsoft.com/office/officeart/2005/8/layout/hierarchy1"/>
    <dgm:cxn modelId="{C5D9DCA3-4DA5-4BF4-A76D-971A7F499807}" type="presOf" srcId="{2CAFF761-26EB-401A-ADA6-EB8D3EC82D0B}" destId="{20D460E8-5205-4878-B405-B988D7917E2B}" srcOrd="0" destOrd="0" presId="urn:microsoft.com/office/officeart/2005/8/layout/hierarchy1"/>
    <dgm:cxn modelId="{A4030BD4-6542-438E-80BF-1056EFE4569F}" srcId="{63D74B6D-BDA1-40AC-BC7E-F3759D15D7A0}" destId="{045623BD-638F-448F-BCE1-FF77812F400D}" srcOrd="0" destOrd="0" parTransId="{30B72C65-2395-413F-BF87-12D1FED0E273}" sibTransId="{D063E45A-0A28-4411-AC1E-244962EBF6A4}"/>
    <dgm:cxn modelId="{870EF63E-D632-4486-B121-528A607CB7EB}" srcId="{045623BD-638F-448F-BCE1-FF77812F400D}" destId="{52F1429A-652D-49EA-B2DB-49C0E87C0FF1}" srcOrd="2" destOrd="0" parTransId="{96F019ED-18AC-4845-8558-559703585873}" sibTransId="{E437CED9-3D74-4B43-A8CF-C282ADAC197F}"/>
    <dgm:cxn modelId="{98DE7159-CA82-4920-ADEF-420EA9172CA2}" type="presOf" srcId="{96F019ED-18AC-4845-8558-559703585873}" destId="{653130E6-17A0-4E29-9DB0-02C1BD5AB8ED}" srcOrd="0" destOrd="0" presId="urn:microsoft.com/office/officeart/2005/8/layout/hierarchy1"/>
    <dgm:cxn modelId="{ABE11C6F-4371-4310-A273-32311D2BCEDE}" type="presOf" srcId="{F5B1525F-64CC-4027-B9FF-7C8B8398604E}" destId="{0DADE4D9-5A4D-4E62-9ABD-4493EDD4EDB8}" srcOrd="0" destOrd="0" presId="urn:microsoft.com/office/officeart/2005/8/layout/hierarchy1"/>
    <dgm:cxn modelId="{78C7C3BA-D424-41DA-9782-45673F229BE0}" srcId="{045623BD-638F-448F-BCE1-FF77812F400D}" destId="{B0F6171C-FCB7-4AE8-B0A7-A5F82AA9B577}" srcOrd="0" destOrd="0" parTransId="{8676A75C-73FB-475B-8F0C-D8258B7F9294}" sibTransId="{401990B8-8DFE-4717-A3D4-EA0736E176C6}"/>
    <dgm:cxn modelId="{CB8374F0-1EB9-4566-98FE-3B6EBFEF043E}" type="presOf" srcId="{52F1429A-652D-49EA-B2DB-49C0E87C0FF1}" destId="{4CAA3236-8AC8-454A-9CB5-BE3DD6FDCD5F}" srcOrd="0" destOrd="0" presId="urn:microsoft.com/office/officeart/2005/8/layout/hierarchy1"/>
    <dgm:cxn modelId="{61CD73AB-F07F-4843-ADF4-E84EE9E8C7CB}" type="presOf" srcId="{8676A75C-73FB-475B-8F0C-D8258B7F9294}" destId="{A84AC82C-A5F7-4C6A-97BF-25BF96DED598}" srcOrd="0" destOrd="0" presId="urn:microsoft.com/office/officeart/2005/8/layout/hierarchy1"/>
    <dgm:cxn modelId="{9CEA8505-3944-4F0A-8EC3-A13CC4E7EB15}" srcId="{045623BD-638F-448F-BCE1-FF77812F400D}" destId="{F5B1525F-64CC-4027-B9FF-7C8B8398604E}" srcOrd="1" destOrd="0" parTransId="{2CAFF761-26EB-401A-ADA6-EB8D3EC82D0B}" sibTransId="{B1E43B51-1A31-4AF9-A1A8-A0F945EB8FD3}"/>
    <dgm:cxn modelId="{06EBA042-F35B-4E3D-9FFC-175E63E9EDAC}" type="presOf" srcId="{B0F6171C-FCB7-4AE8-B0A7-A5F82AA9B577}" destId="{3E601889-509A-4316-81F4-00B26E537C35}" srcOrd="0" destOrd="0" presId="urn:microsoft.com/office/officeart/2005/8/layout/hierarchy1"/>
    <dgm:cxn modelId="{EF2FC58A-EA36-4537-BE6E-877135EE3EA3}" type="presOf" srcId="{63D74B6D-BDA1-40AC-BC7E-F3759D15D7A0}" destId="{C1304506-381F-4B53-B69A-8490C2C4BF64}" srcOrd="0" destOrd="0" presId="urn:microsoft.com/office/officeart/2005/8/layout/hierarchy1"/>
    <dgm:cxn modelId="{C621C79E-2FB7-487B-94E3-BE32E7B1A553}" type="presParOf" srcId="{C1304506-381F-4B53-B69A-8490C2C4BF64}" destId="{5958F43B-E694-4A34-8B8D-B0408447FC12}" srcOrd="0" destOrd="0" presId="urn:microsoft.com/office/officeart/2005/8/layout/hierarchy1"/>
    <dgm:cxn modelId="{689A2106-B6ED-406C-99B5-372E7381CF55}" type="presParOf" srcId="{5958F43B-E694-4A34-8B8D-B0408447FC12}" destId="{5D6029D4-9F79-4742-8EE5-52F941657438}" srcOrd="0" destOrd="0" presId="urn:microsoft.com/office/officeart/2005/8/layout/hierarchy1"/>
    <dgm:cxn modelId="{D78B5F68-48E8-4667-A491-6A66A3AC47FE}" type="presParOf" srcId="{5D6029D4-9F79-4742-8EE5-52F941657438}" destId="{90A8C8EF-0493-46FE-89DE-34B7634E56D2}" srcOrd="0" destOrd="0" presId="urn:microsoft.com/office/officeart/2005/8/layout/hierarchy1"/>
    <dgm:cxn modelId="{717E0466-E762-44CF-8E35-D59E710E5468}" type="presParOf" srcId="{5D6029D4-9F79-4742-8EE5-52F941657438}" destId="{4568E3D1-F8D8-41C8-BDFA-8B113E1265AF}" srcOrd="1" destOrd="0" presId="urn:microsoft.com/office/officeart/2005/8/layout/hierarchy1"/>
    <dgm:cxn modelId="{555BE96C-5A53-425F-B271-DF653A4A90F0}" type="presParOf" srcId="{5958F43B-E694-4A34-8B8D-B0408447FC12}" destId="{E9DBC89B-6117-4BB0-B9A5-DB9C67AFE52A}" srcOrd="1" destOrd="0" presId="urn:microsoft.com/office/officeart/2005/8/layout/hierarchy1"/>
    <dgm:cxn modelId="{F0F49749-045B-4786-B24D-EB891B220976}" type="presParOf" srcId="{E9DBC89B-6117-4BB0-B9A5-DB9C67AFE52A}" destId="{A84AC82C-A5F7-4C6A-97BF-25BF96DED598}" srcOrd="0" destOrd="0" presId="urn:microsoft.com/office/officeart/2005/8/layout/hierarchy1"/>
    <dgm:cxn modelId="{CBE130EF-2A35-470B-A37A-C1D5FC8ADB9D}" type="presParOf" srcId="{E9DBC89B-6117-4BB0-B9A5-DB9C67AFE52A}" destId="{A8FE7F77-CFB0-42F9-B432-ACA8975BB1F4}" srcOrd="1" destOrd="0" presId="urn:microsoft.com/office/officeart/2005/8/layout/hierarchy1"/>
    <dgm:cxn modelId="{4EB5D57B-D71E-4BEB-8128-DAB23B5BEF73}" type="presParOf" srcId="{A8FE7F77-CFB0-42F9-B432-ACA8975BB1F4}" destId="{0DF294F9-5A35-4170-B4B2-5DA780FC284C}" srcOrd="0" destOrd="0" presId="urn:microsoft.com/office/officeart/2005/8/layout/hierarchy1"/>
    <dgm:cxn modelId="{79F8EF26-97C9-4072-9B50-F15CD644F359}" type="presParOf" srcId="{0DF294F9-5A35-4170-B4B2-5DA780FC284C}" destId="{FB04B1EA-6D58-454C-8FAB-45FF154C055E}" srcOrd="0" destOrd="0" presId="urn:microsoft.com/office/officeart/2005/8/layout/hierarchy1"/>
    <dgm:cxn modelId="{495396DE-E40B-41A6-BFC7-883248CFF7DF}" type="presParOf" srcId="{0DF294F9-5A35-4170-B4B2-5DA780FC284C}" destId="{3E601889-509A-4316-81F4-00B26E537C35}" srcOrd="1" destOrd="0" presId="urn:microsoft.com/office/officeart/2005/8/layout/hierarchy1"/>
    <dgm:cxn modelId="{F05C1AEC-D64E-442E-AFFA-397948E2FC73}" type="presParOf" srcId="{A8FE7F77-CFB0-42F9-B432-ACA8975BB1F4}" destId="{103A39CA-892C-48CB-BB39-71A1572AD22D}" srcOrd="1" destOrd="0" presId="urn:microsoft.com/office/officeart/2005/8/layout/hierarchy1"/>
    <dgm:cxn modelId="{53D5FCD1-FB7D-40A8-9F7F-87BCB34E88B7}" type="presParOf" srcId="{E9DBC89B-6117-4BB0-B9A5-DB9C67AFE52A}" destId="{20D460E8-5205-4878-B405-B988D7917E2B}" srcOrd="2" destOrd="0" presId="urn:microsoft.com/office/officeart/2005/8/layout/hierarchy1"/>
    <dgm:cxn modelId="{A7EEFB77-0DF7-4CBA-8E00-49C1F653D09F}" type="presParOf" srcId="{E9DBC89B-6117-4BB0-B9A5-DB9C67AFE52A}" destId="{2DE91AA6-7A7E-4CD4-8CC2-BD51356EBC53}" srcOrd="3" destOrd="0" presId="urn:microsoft.com/office/officeart/2005/8/layout/hierarchy1"/>
    <dgm:cxn modelId="{FEA017C3-6F7C-444A-A19B-345B7CBAEA04}" type="presParOf" srcId="{2DE91AA6-7A7E-4CD4-8CC2-BD51356EBC53}" destId="{172862D1-1A2F-4EA9-A838-02F89703BA30}" srcOrd="0" destOrd="0" presId="urn:microsoft.com/office/officeart/2005/8/layout/hierarchy1"/>
    <dgm:cxn modelId="{C4690DB8-4198-4C88-865C-C0AA23472CE9}" type="presParOf" srcId="{172862D1-1A2F-4EA9-A838-02F89703BA30}" destId="{CD3CEEC4-C4E6-49A5-9680-55479E9D6275}" srcOrd="0" destOrd="0" presId="urn:microsoft.com/office/officeart/2005/8/layout/hierarchy1"/>
    <dgm:cxn modelId="{36368E27-052A-423F-BFCB-B1B12A475C12}" type="presParOf" srcId="{172862D1-1A2F-4EA9-A838-02F89703BA30}" destId="{0DADE4D9-5A4D-4E62-9ABD-4493EDD4EDB8}" srcOrd="1" destOrd="0" presId="urn:microsoft.com/office/officeart/2005/8/layout/hierarchy1"/>
    <dgm:cxn modelId="{58CD46F0-272F-4080-9AB5-0732CC179DE1}" type="presParOf" srcId="{2DE91AA6-7A7E-4CD4-8CC2-BD51356EBC53}" destId="{6AA12D98-710E-4A83-8067-429AB6E3AF09}" srcOrd="1" destOrd="0" presId="urn:microsoft.com/office/officeart/2005/8/layout/hierarchy1"/>
    <dgm:cxn modelId="{75ECAEBF-81B5-4024-A4E2-AFD802B75D5C}" type="presParOf" srcId="{E9DBC89B-6117-4BB0-B9A5-DB9C67AFE52A}" destId="{653130E6-17A0-4E29-9DB0-02C1BD5AB8ED}" srcOrd="4" destOrd="0" presId="urn:microsoft.com/office/officeart/2005/8/layout/hierarchy1"/>
    <dgm:cxn modelId="{8A7C4A4A-E48F-4C6F-8D87-C66374E707B8}" type="presParOf" srcId="{E9DBC89B-6117-4BB0-B9A5-DB9C67AFE52A}" destId="{B3BF198C-64DE-4F83-94BF-774B061DFD43}" srcOrd="5" destOrd="0" presId="urn:microsoft.com/office/officeart/2005/8/layout/hierarchy1"/>
    <dgm:cxn modelId="{14331E8A-CBD0-4CE4-97C4-05E04CCBA658}" type="presParOf" srcId="{B3BF198C-64DE-4F83-94BF-774B061DFD43}" destId="{FEF9154D-F5DF-4977-A2D9-2F26CA78AC92}" srcOrd="0" destOrd="0" presId="urn:microsoft.com/office/officeart/2005/8/layout/hierarchy1"/>
    <dgm:cxn modelId="{8D0619B5-B4B3-449F-8F71-09B93907663C}" type="presParOf" srcId="{FEF9154D-F5DF-4977-A2D9-2F26CA78AC92}" destId="{B5EF60BE-5CAE-498F-BBEE-944CDDD089F0}" srcOrd="0" destOrd="0" presId="urn:microsoft.com/office/officeart/2005/8/layout/hierarchy1"/>
    <dgm:cxn modelId="{5E586468-66B7-49AF-B737-E0394E8A9CEE}" type="presParOf" srcId="{FEF9154D-F5DF-4977-A2D9-2F26CA78AC92}" destId="{4CAA3236-8AC8-454A-9CB5-BE3DD6FDCD5F}" srcOrd="1" destOrd="0" presId="urn:microsoft.com/office/officeart/2005/8/layout/hierarchy1"/>
    <dgm:cxn modelId="{71F9A327-C291-4AEE-B8D2-B95E6B212557}" type="presParOf" srcId="{B3BF198C-64DE-4F83-94BF-774B061DFD43}" destId="{EA88BB49-658D-459C-B2CD-00B948F5D8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E5BE71-591C-444C-ABFC-8E750BA9D92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C2D7B67-3997-47B2-BB57-79906E9BC94D}">
      <dgm:prSet phldrT="[Текст]"/>
      <dgm:spPr/>
      <dgm:t>
        <a:bodyPr/>
        <a:lstStyle/>
        <a:p>
          <a:r>
            <a:rPr lang="uk-UA" dirty="0" smtClean="0"/>
            <a:t>Дохід</a:t>
          </a:r>
          <a:endParaRPr lang="ru-RU" dirty="0"/>
        </a:p>
      </dgm:t>
    </dgm:pt>
    <dgm:pt modelId="{36E20071-8D7F-40A1-A818-9EF97EB78EC6}" type="parTrans" cxnId="{7B7CF59F-931E-4E35-A556-D6FD346A0D3C}">
      <dgm:prSet/>
      <dgm:spPr/>
      <dgm:t>
        <a:bodyPr/>
        <a:lstStyle/>
        <a:p>
          <a:endParaRPr lang="ru-RU"/>
        </a:p>
      </dgm:t>
    </dgm:pt>
    <dgm:pt modelId="{7F312CF4-EE3C-4F01-82B0-AB121F6BB905}" type="sibTrans" cxnId="{7B7CF59F-931E-4E35-A556-D6FD346A0D3C}">
      <dgm:prSet/>
      <dgm:spPr/>
      <dgm:t>
        <a:bodyPr/>
        <a:lstStyle/>
        <a:p>
          <a:endParaRPr lang="ru-RU"/>
        </a:p>
      </dgm:t>
    </dgm:pt>
    <dgm:pt modelId="{77334F6B-E335-4361-963A-3EB0AE7E2F44}">
      <dgm:prSet phldrT="[Текст]"/>
      <dgm:spPr/>
      <dgm:t>
        <a:bodyPr/>
        <a:lstStyle/>
        <a:p>
          <a:r>
            <a:rPr lang="uk-UA" dirty="0" smtClean="0"/>
            <a:t>Прибуток</a:t>
          </a:r>
          <a:endParaRPr lang="ru-RU" dirty="0"/>
        </a:p>
      </dgm:t>
    </dgm:pt>
    <dgm:pt modelId="{6698C022-471D-4F40-B96A-E141626A423A}" type="parTrans" cxnId="{459C2150-2C35-4040-8453-4AB26E988E03}">
      <dgm:prSet/>
      <dgm:spPr/>
      <dgm:t>
        <a:bodyPr/>
        <a:lstStyle/>
        <a:p>
          <a:endParaRPr lang="ru-RU"/>
        </a:p>
      </dgm:t>
    </dgm:pt>
    <dgm:pt modelId="{2BBB6B5F-099E-4A36-AABB-232FA050CAC4}" type="sibTrans" cxnId="{459C2150-2C35-4040-8453-4AB26E988E03}">
      <dgm:prSet/>
      <dgm:spPr/>
      <dgm:t>
        <a:bodyPr/>
        <a:lstStyle/>
        <a:p>
          <a:endParaRPr lang="ru-RU"/>
        </a:p>
      </dgm:t>
    </dgm:pt>
    <dgm:pt modelId="{2671D997-36F1-4ED1-897E-B0DC228FD8E3}">
      <dgm:prSet phldrT="[Текст]"/>
      <dgm:spPr/>
      <dgm:t>
        <a:bodyPr/>
        <a:lstStyle/>
        <a:p>
          <a:r>
            <a:rPr lang="uk-UA" dirty="0" smtClean="0"/>
            <a:t>Рентабельність</a:t>
          </a:r>
          <a:endParaRPr lang="ru-RU" dirty="0"/>
        </a:p>
      </dgm:t>
    </dgm:pt>
    <dgm:pt modelId="{DA9BA334-7CC4-4075-ACF9-3E2DE2D54CAE}" type="parTrans" cxnId="{86AE8F4E-02A6-475B-9F1F-D1F1A5007E6A}">
      <dgm:prSet/>
      <dgm:spPr/>
      <dgm:t>
        <a:bodyPr/>
        <a:lstStyle/>
        <a:p>
          <a:endParaRPr lang="ru-RU"/>
        </a:p>
      </dgm:t>
    </dgm:pt>
    <dgm:pt modelId="{F8922AFC-E646-4D8A-8921-F59DF2AACA92}" type="sibTrans" cxnId="{86AE8F4E-02A6-475B-9F1F-D1F1A5007E6A}">
      <dgm:prSet/>
      <dgm:spPr/>
      <dgm:t>
        <a:bodyPr/>
        <a:lstStyle/>
        <a:p>
          <a:endParaRPr lang="ru-RU"/>
        </a:p>
      </dgm:t>
    </dgm:pt>
    <dgm:pt modelId="{B3CC5114-5462-4129-B590-BF3672D887B4}">
      <dgm:prSet/>
      <dgm:spPr/>
      <dgm:t>
        <a:bodyPr/>
        <a:lstStyle/>
        <a:p>
          <a:r>
            <a:rPr lang="uk-UA" dirty="0" smtClean="0"/>
            <a:t>Витрати</a:t>
          </a:r>
          <a:endParaRPr lang="ru-RU" dirty="0"/>
        </a:p>
      </dgm:t>
    </dgm:pt>
    <dgm:pt modelId="{8C065A9D-6BC0-4D16-9E59-3C9E97F06A50}" type="parTrans" cxnId="{EA7E17C6-EACD-4102-829B-A376D9E71352}">
      <dgm:prSet/>
      <dgm:spPr/>
      <dgm:t>
        <a:bodyPr/>
        <a:lstStyle/>
        <a:p>
          <a:endParaRPr lang="ru-RU"/>
        </a:p>
      </dgm:t>
    </dgm:pt>
    <dgm:pt modelId="{B9EDDF9E-AE2A-4BC1-B89D-4B496DC54322}" type="sibTrans" cxnId="{EA7E17C6-EACD-4102-829B-A376D9E71352}">
      <dgm:prSet/>
      <dgm:spPr/>
      <dgm:t>
        <a:bodyPr/>
        <a:lstStyle/>
        <a:p>
          <a:endParaRPr lang="ru-RU"/>
        </a:p>
      </dgm:t>
    </dgm:pt>
    <dgm:pt modelId="{B02D4EBA-00ED-45CA-9EBF-103009648C43}" type="pres">
      <dgm:prSet presAssocID="{DEE5BE71-591C-444C-ABFC-8E750BA9D9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14932D-C700-4846-80A7-7C747152AF7C}" type="pres">
      <dgm:prSet presAssocID="{7C2D7B67-3997-47B2-BB57-79906E9BC9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809A0-5EDE-4F30-BB52-A9F9FAC36FCB}" type="pres">
      <dgm:prSet presAssocID="{7F312CF4-EE3C-4F01-82B0-AB121F6BB905}" presName="sibTrans" presStyleCnt="0"/>
      <dgm:spPr/>
    </dgm:pt>
    <dgm:pt modelId="{9B372880-A05F-4D34-A429-32B1E3671C5D}" type="pres">
      <dgm:prSet presAssocID="{77334F6B-E335-4361-963A-3EB0AE7E2F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608D7-67CF-42B2-858F-8A855DD20908}" type="pres">
      <dgm:prSet presAssocID="{2BBB6B5F-099E-4A36-AABB-232FA050CAC4}" presName="sibTrans" presStyleCnt="0"/>
      <dgm:spPr/>
    </dgm:pt>
    <dgm:pt modelId="{D75E7D46-D9FA-4864-B1E2-8ACB7EAD2FC8}" type="pres">
      <dgm:prSet presAssocID="{2671D997-36F1-4ED1-897E-B0DC228FD8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86DC9-8904-4015-B6D1-2E16EBBA234B}" type="pres">
      <dgm:prSet presAssocID="{F8922AFC-E646-4D8A-8921-F59DF2AACA92}" presName="sibTrans" presStyleCnt="0"/>
      <dgm:spPr/>
    </dgm:pt>
    <dgm:pt modelId="{E42FA1C6-F7AB-41DF-ACC1-27D299B45A85}" type="pres">
      <dgm:prSet presAssocID="{B3CC5114-5462-4129-B590-BF3672D887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C2150-2C35-4040-8453-4AB26E988E03}" srcId="{DEE5BE71-591C-444C-ABFC-8E750BA9D928}" destId="{77334F6B-E335-4361-963A-3EB0AE7E2F44}" srcOrd="1" destOrd="0" parTransId="{6698C022-471D-4F40-B96A-E141626A423A}" sibTransId="{2BBB6B5F-099E-4A36-AABB-232FA050CAC4}"/>
    <dgm:cxn modelId="{D7440380-94DA-460F-A78D-EAEA5038EF0A}" type="presOf" srcId="{B3CC5114-5462-4129-B590-BF3672D887B4}" destId="{E42FA1C6-F7AB-41DF-ACC1-27D299B45A85}" srcOrd="0" destOrd="0" presId="urn:microsoft.com/office/officeart/2005/8/layout/default"/>
    <dgm:cxn modelId="{FDB9DC97-42D7-4741-A08F-4ABB99BC1006}" type="presOf" srcId="{DEE5BE71-591C-444C-ABFC-8E750BA9D928}" destId="{B02D4EBA-00ED-45CA-9EBF-103009648C43}" srcOrd="0" destOrd="0" presId="urn:microsoft.com/office/officeart/2005/8/layout/default"/>
    <dgm:cxn modelId="{86AE8F4E-02A6-475B-9F1F-D1F1A5007E6A}" srcId="{DEE5BE71-591C-444C-ABFC-8E750BA9D928}" destId="{2671D997-36F1-4ED1-897E-B0DC228FD8E3}" srcOrd="2" destOrd="0" parTransId="{DA9BA334-7CC4-4075-ACF9-3E2DE2D54CAE}" sibTransId="{F8922AFC-E646-4D8A-8921-F59DF2AACA92}"/>
    <dgm:cxn modelId="{35249B32-C6E9-4F16-ACFF-55C6BB844634}" type="presOf" srcId="{2671D997-36F1-4ED1-897E-B0DC228FD8E3}" destId="{D75E7D46-D9FA-4864-B1E2-8ACB7EAD2FC8}" srcOrd="0" destOrd="0" presId="urn:microsoft.com/office/officeart/2005/8/layout/default"/>
    <dgm:cxn modelId="{5E6C9CE8-8130-4E65-A7FE-13FB405927D9}" type="presOf" srcId="{7C2D7B67-3997-47B2-BB57-79906E9BC94D}" destId="{C014932D-C700-4846-80A7-7C747152AF7C}" srcOrd="0" destOrd="0" presId="urn:microsoft.com/office/officeart/2005/8/layout/default"/>
    <dgm:cxn modelId="{EA7E17C6-EACD-4102-829B-A376D9E71352}" srcId="{DEE5BE71-591C-444C-ABFC-8E750BA9D928}" destId="{B3CC5114-5462-4129-B590-BF3672D887B4}" srcOrd="3" destOrd="0" parTransId="{8C065A9D-6BC0-4D16-9E59-3C9E97F06A50}" sibTransId="{B9EDDF9E-AE2A-4BC1-B89D-4B496DC54322}"/>
    <dgm:cxn modelId="{4BC90795-1D70-442C-B2AA-E4A76A8179B6}" type="presOf" srcId="{77334F6B-E335-4361-963A-3EB0AE7E2F44}" destId="{9B372880-A05F-4D34-A429-32B1E3671C5D}" srcOrd="0" destOrd="0" presId="urn:microsoft.com/office/officeart/2005/8/layout/default"/>
    <dgm:cxn modelId="{7B7CF59F-931E-4E35-A556-D6FD346A0D3C}" srcId="{DEE5BE71-591C-444C-ABFC-8E750BA9D928}" destId="{7C2D7B67-3997-47B2-BB57-79906E9BC94D}" srcOrd="0" destOrd="0" parTransId="{36E20071-8D7F-40A1-A818-9EF97EB78EC6}" sibTransId="{7F312CF4-EE3C-4F01-82B0-AB121F6BB905}"/>
    <dgm:cxn modelId="{CAB1D266-7D10-4805-9CBE-9ED459D6C91C}" type="presParOf" srcId="{B02D4EBA-00ED-45CA-9EBF-103009648C43}" destId="{C014932D-C700-4846-80A7-7C747152AF7C}" srcOrd="0" destOrd="0" presId="urn:microsoft.com/office/officeart/2005/8/layout/default"/>
    <dgm:cxn modelId="{B0A1AEBB-4A39-4710-9ED1-DE3AE0D0A782}" type="presParOf" srcId="{B02D4EBA-00ED-45CA-9EBF-103009648C43}" destId="{35B809A0-5EDE-4F30-BB52-A9F9FAC36FCB}" srcOrd="1" destOrd="0" presId="urn:microsoft.com/office/officeart/2005/8/layout/default"/>
    <dgm:cxn modelId="{70C5EAC3-C294-48AF-994D-D9302992767F}" type="presParOf" srcId="{B02D4EBA-00ED-45CA-9EBF-103009648C43}" destId="{9B372880-A05F-4D34-A429-32B1E3671C5D}" srcOrd="2" destOrd="0" presId="urn:microsoft.com/office/officeart/2005/8/layout/default"/>
    <dgm:cxn modelId="{3F822F35-2B93-42EC-BDD6-4E0A6AED8F8E}" type="presParOf" srcId="{B02D4EBA-00ED-45CA-9EBF-103009648C43}" destId="{AAB608D7-67CF-42B2-858F-8A855DD20908}" srcOrd="3" destOrd="0" presId="urn:microsoft.com/office/officeart/2005/8/layout/default"/>
    <dgm:cxn modelId="{9BCC9855-9A25-4109-91FB-DA0CABCB084D}" type="presParOf" srcId="{B02D4EBA-00ED-45CA-9EBF-103009648C43}" destId="{D75E7D46-D9FA-4864-B1E2-8ACB7EAD2FC8}" srcOrd="4" destOrd="0" presId="urn:microsoft.com/office/officeart/2005/8/layout/default"/>
    <dgm:cxn modelId="{42EDE646-11A4-4DB0-86AC-DE05085E5550}" type="presParOf" srcId="{B02D4EBA-00ED-45CA-9EBF-103009648C43}" destId="{8F286DC9-8904-4015-B6D1-2E16EBBA234B}" srcOrd="5" destOrd="0" presId="urn:microsoft.com/office/officeart/2005/8/layout/default"/>
    <dgm:cxn modelId="{BB54BF04-EC4A-4851-82B6-084D059657CF}" type="presParOf" srcId="{B02D4EBA-00ED-45CA-9EBF-103009648C43}" destId="{E42FA1C6-F7AB-41DF-ACC1-27D299B45A8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BF7E5A-97F7-4ACD-862D-DFABB6C3872D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D56B9F5-65FE-45B2-A570-C3478F15BFFE}">
      <dgm:prSet phldrT="[Текст]"/>
      <dgm:spPr/>
      <dgm:t>
        <a:bodyPr/>
        <a:lstStyle/>
        <a:p>
          <a:r>
            <a:rPr lang="uk-UA" dirty="0" smtClean="0"/>
            <a:t>Дохід</a:t>
          </a:r>
          <a:endParaRPr lang="ru-RU" dirty="0"/>
        </a:p>
      </dgm:t>
    </dgm:pt>
    <dgm:pt modelId="{9B511B9A-B4F4-41EE-B8B2-BD1A4AA74D47}" type="parTrans" cxnId="{F4C9F040-56CA-43A1-B425-34FDCA74A2A3}">
      <dgm:prSet/>
      <dgm:spPr/>
      <dgm:t>
        <a:bodyPr/>
        <a:lstStyle/>
        <a:p>
          <a:endParaRPr lang="ru-RU"/>
        </a:p>
      </dgm:t>
    </dgm:pt>
    <dgm:pt modelId="{2D5BC28C-9A81-4BCD-A98E-E8708AA8FF91}" type="sibTrans" cxnId="{F4C9F040-56CA-43A1-B425-34FDCA74A2A3}">
      <dgm:prSet/>
      <dgm:spPr/>
      <dgm:t>
        <a:bodyPr/>
        <a:lstStyle/>
        <a:p>
          <a:endParaRPr lang="ru-RU"/>
        </a:p>
      </dgm:t>
    </dgm:pt>
    <dgm:pt modelId="{5FAD38B4-B9DF-4006-8B84-4F0D496C665F}">
      <dgm:prSet phldrT="[Текст]"/>
      <dgm:spPr/>
      <dgm:t>
        <a:bodyPr/>
        <a:lstStyle/>
        <a:p>
          <a:r>
            <a:rPr lang="ru-RU" b="1" i="1" dirty="0" err="1" smtClean="0"/>
            <a:t>Чистий</a:t>
          </a:r>
          <a:r>
            <a:rPr lang="ru-RU" b="1" i="1" dirty="0" smtClean="0"/>
            <a:t> </a:t>
          </a:r>
          <a:r>
            <a:rPr lang="ru-RU" b="1" i="1" dirty="0" err="1" smtClean="0"/>
            <a:t>дохід</a:t>
          </a:r>
          <a:r>
            <a:rPr lang="ru-RU" b="1" i="1" dirty="0" smtClean="0"/>
            <a:t> </a:t>
          </a:r>
          <a:r>
            <a:rPr lang="ru-RU" b="0" i="0" dirty="0" smtClean="0"/>
            <a:t>- </a:t>
          </a:r>
          <a:r>
            <a:rPr lang="ru-RU" b="0" i="0" dirty="0" err="1" smtClean="0"/>
            <a:t>це</a:t>
          </a:r>
          <a:r>
            <a:rPr lang="ru-RU" b="0" i="0" dirty="0" smtClean="0"/>
            <a:t> </a:t>
          </a:r>
          <a:r>
            <a:rPr lang="ru-RU" b="0" i="0" dirty="0" err="1" smtClean="0"/>
            <a:t>прибуток</a:t>
          </a:r>
          <a:r>
            <a:rPr lang="ru-RU" b="0" i="0" dirty="0" smtClean="0"/>
            <a:t> </a:t>
          </a:r>
          <a:r>
            <a:rPr lang="ru-RU" b="0" i="0" dirty="0" err="1" smtClean="0"/>
            <a:t>підприємства</a:t>
          </a:r>
          <a:r>
            <a:rPr lang="ru-RU" b="0" i="0" dirty="0" smtClean="0"/>
            <a:t>, </a:t>
          </a:r>
          <a:r>
            <a:rPr lang="ru-RU" b="0" i="0" dirty="0" err="1" smtClean="0"/>
            <a:t>тобто</a:t>
          </a:r>
          <a:r>
            <a:rPr lang="ru-RU" b="0" i="0" dirty="0" smtClean="0"/>
            <a:t> </a:t>
          </a:r>
          <a:r>
            <a:rPr lang="ru-RU" b="0" i="0" dirty="0" err="1" smtClean="0"/>
            <a:t>різниця</a:t>
          </a:r>
          <a:r>
            <a:rPr lang="ru-RU" b="0" i="0" dirty="0" smtClean="0"/>
            <a:t> </a:t>
          </a:r>
          <a:r>
            <a:rPr lang="ru-RU" b="0" i="0" dirty="0" err="1" smtClean="0"/>
            <a:t>між</a:t>
          </a:r>
          <a:r>
            <a:rPr lang="ru-RU" b="0" i="0" dirty="0" smtClean="0"/>
            <a:t> </a:t>
          </a:r>
          <a:r>
            <a:rPr lang="ru-RU" b="0" i="0" dirty="0" err="1" smtClean="0"/>
            <a:t>валовим</a:t>
          </a:r>
          <a:r>
            <a:rPr lang="ru-RU" b="0" i="0" dirty="0" smtClean="0"/>
            <a:t> доходом і сумою </a:t>
          </a:r>
          <a:r>
            <a:rPr lang="ru-RU" b="0" i="0" dirty="0" err="1" smtClean="0"/>
            <a:t>витрат</a:t>
          </a:r>
          <a:r>
            <a:rPr lang="ru-RU" b="0" i="0" dirty="0" smtClean="0"/>
            <a:t> </a:t>
          </a:r>
          <a:r>
            <a:rPr lang="ru-RU" b="0" i="0" dirty="0" err="1" smtClean="0"/>
            <a:t>фірми</a:t>
          </a:r>
          <a:r>
            <a:rPr lang="ru-RU" b="0" i="0" dirty="0" smtClean="0"/>
            <a:t>.</a:t>
          </a:r>
          <a:endParaRPr lang="ru-RU" dirty="0"/>
        </a:p>
      </dgm:t>
    </dgm:pt>
    <dgm:pt modelId="{5452E975-F2D6-44D6-812C-F6F89609FB94}" type="parTrans" cxnId="{551D27CF-52A3-44D0-87EA-BA596323A0D3}">
      <dgm:prSet/>
      <dgm:spPr/>
      <dgm:t>
        <a:bodyPr/>
        <a:lstStyle/>
        <a:p>
          <a:endParaRPr lang="ru-RU"/>
        </a:p>
      </dgm:t>
    </dgm:pt>
    <dgm:pt modelId="{4B95BFD6-2714-4350-B7FC-7CCCF44E37F7}" type="sibTrans" cxnId="{551D27CF-52A3-44D0-87EA-BA596323A0D3}">
      <dgm:prSet/>
      <dgm:spPr/>
      <dgm:t>
        <a:bodyPr/>
        <a:lstStyle/>
        <a:p>
          <a:endParaRPr lang="ru-RU"/>
        </a:p>
      </dgm:t>
    </dgm:pt>
    <dgm:pt modelId="{263963BA-2A32-4507-9DF1-95F94F8BD1C2}">
      <dgm:prSet phldrT="[Текст]" phldr="1"/>
      <dgm:spPr/>
      <dgm:t>
        <a:bodyPr/>
        <a:lstStyle/>
        <a:p>
          <a:endParaRPr lang="ru-RU"/>
        </a:p>
      </dgm:t>
    </dgm:pt>
    <dgm:pt modelId="{D4A41925-76D5-4D2D-AA28-DBC00020B02F}" type="parTrans" cxnId="{E73E5BA3-FD82-46F1-98FB-B14309B8A6A3}">
      <dgm:prSet/>
      <dgm:spPr/>
      <dgm:t>
        <a:bodyPr/>
        <a:lstStyle/>
        <a:p>
          <a:endParaRPr lang="ru-RU"/>
        </a:p>
      </dgm:t>
    </dgm:pt>
    <dgm:pt modelId="{9C925C1A-D383-4851-A5EF-812B2BF3AA58}" type="sibTrans" cxnId="{E73E5BA3-FD82-46F1-98FB-B14309B8A6A3}">
      <dgm:prSet/>
      <dgm:spPr/>
      <dgm:t>
        <a:bodyPr/>
        <a:lstStyle/>
        <a:p>
          <a:endParaRPr lang="ru-RU"/>
        </a:p>
      </dgm:t>
    </dgm:pt>
    <dgm:pt modelId="{EFD17395-25E7-4DF1-B7E1-58EAF531EBD1}">
      <dgm:prSet phldrT="[Текст]" phldr="1"/>
      <dgm:spPr/>
      <dgm:t>
        <a:bodyPr/>
        <a:lstStyle/>
        <a:p>
          <a:endParaRPr lang="ru-RU"/>
        </a:p>
      </dgm:t>
    </dgm:pt>
    <dgm:pt modelId="{8E5A9B65-E32A-41C3-ACFA-E26D7F803F00}" type="parTrans" cxnId="{02151A73-1D52-43EE-98CB-8807A53AD2E3}">
      <dgm:prSet/>
      <dgm:spPr/>
      <dgm:t>
        <a:bodyPr/>
        <a:lstStyle/>
        <a:p>
          <a:endParaRPr lang="ru-RU"/>
        </a:p>
      </dgm:t>
    </dgm:pt>
    <dgm:pt modelId="{9532968E-99C3-4056-8E5E-0BA06155405B}" type="sibTrans" cxnId="{02151A73-1D52-43EE-98CB-8807A53AD2E3}">
      <dgm:prSet/>
      <dgm:spPr/>
      <dgm:t>
        <a:bodyPr/>
        <a:lstStyle/>
        <a:p>
          <a:endParaRPr lang="ru-RU"/>
        </a:p>
      </dgm:t>
    </dgm:pt>
    <dgm:pt modelId="{9718124A-4230-4E10-8195-E896DA29B933}">
      <dgm:prSet phldrT="[Текст]" phldr="1"/>
      <dgm:spPr/>
      <dgm:t>
        <a:bodyPr/>
        <a:lstStyle/>
        <a:p>
          <a:endParaRPr lang="ru-RU"/>
        </a:p>
      </dgm:t>
    </dgm:pt>
    <dgm:pt modelId="{565B18CB-B6B6-4D9B-984C-D7759C67D030}" type="parTrans" cxnId="{F4B6C6A3-DBF5-4CE9-9202-68BC99DF94B5}">
      <dgm:prSet/>
      <dgm:spPr/>
      <dgm:t>
        <a:bodyPr/>
        <a:lstStyle/>
        <a:p>
          <a:endParaRPr lang="ru-RU"/>
        </a:p>
      </dgm:t>
    </dgm:pt>
    <dgm:pt modelId="{05CE9885-F7B0-4B63-B774-14A24B722BCC}" type="sibTrans" cxnId="{F4B6C6A3-DBF5-4CE9-9202-68BC99DF94B5}">
      <dgm:prSet/>
      <dgm:spPr/>
      <dgm:t>
        <a:bodyPr/>
        <a:lstStyle/>
        <a:p>
          <a:endParaRPr lang="ru-RU"/>
        </a:p>
      </dgm:t>
    </dgm:pt>
    <dgm:pt modelId="{534ED7F7-C991-40F9-B413-FA5FC6C3F97E}">
      <dgm:prSet/>
      <dgm:spPr/>
      <dgm:t>
        <a:bodyPr/>
        <a:lstStyle/>
        <a:p>
          <a:r>
            <a:rPr lang="ru-RU" b="1" i="1" smtClean="0"/>
            <a:t>Звичайний дохід підприємства </a:t>
          </a:r>
          <a:r>
            <a:rPr lang="ru-RU" b="0" i="0" smtClean="0"/>
            <a:t>формується за рахунок грошових надходжень від основної діяльності (реалізації товарів і послуг) та за рахунок продажу активів (майна, цінних паперів тощо).</a:t>
          </a:r>
          <a:endParaRPr lang="ru-RU"/>
        </a:p>
      </dgm:t>
    </dgm:pt>
    <dgm:pt modelId="{AD83D67C-D7F7-4B9F-8FCB-631D40A8B9B2}" type="parTrans" cxnId="{D3A59BC2-6AB5-49B9-AADC-1176FCC8063D}">
      <dgm:prSet/>
      <dgm:spPr/>
      <dgm:t>
        <a:bodyPr/>
        <a:lstStyle/>
        <a:p>
          <a:endParaRPr lang="ru-RU"/>
        </a:p>
      </dgm:t>
    </dgm:pt>
    <dgm:pt modelId="{3208893E-334D-4232-868C-61C07A38FDCD}" type="sibTrans" cxnId="{D3A59BC2-6AB5-49B9-AADC-1176FCC8063D}">
      <dgm:prSet/>
      <dgm:spPr/>
      <dgm:t>
        <a:bodyPr/>
        <a:lstStyle/>
        <a:p>
          <a:endParaRPr lang="ru-RU"/>
        </a:p>
      </dgm:t>
    </dgm:pt>
    <dgm:pt modelId="{0DEA8535-8D49-464D-8475-C7B7C85954D3}">
      <dgm:prSet/>
      <dgm:spPr/>
      <dgm:t>
        <a:bodyPr/>
        <a:lstStyle/>
        <a:p>
          <a:r>
            <a:rPr lang="ru-RU" b="1" i="1" smtClean="0"/>
            <a:t>Капітальний дохід </a:t>
          </a:r>
          <a:r>
            <a:rPr lang="ru-RU" b="0" i="0" smtClean="0"/>
            <a:t>утворюється від перепродажу активів підприємства - землі, майна, що здається в оренду, інших ресурсів, а також акцій і облігацій, але не раніше, ніж через півроку після їх придбання.</a:t>
          </a:r>
          <a:endParaRPr lang="ru-RU"/>
        </a:p>
      </dgm:t>
    </dgm:pt>
    <dgm:pt modelId="{E5E30677-AE5E-4055-80B7-9B64E6D1F6F5}" type="parTrans" cxnId="{83382B7C-CDB2-4306-92AB-E70D0593F8FE}">
      <dgm:prSet/>
      <dgm:spPr/>
      <dgm:t>
        <a:bodyPr/>
        <a:lstStyle/>
        <a:p>
          <a:endParaRPr lang="ru-RU"/>
        </a:p>
      </dgm:t>
    </dgm:pt>
    <dgm:pt modelId="{1B5BBA50-0F15-46F9-867B-2AD59CAA0EA6}" type="sibTrans" cxnId="{83382B7C-CDB2-4306-92AB-E70D0593F8FE}">
      <dgm:prSet/>
      <dgm:spPr/>
      <dgm:t>
        <a:bodyPr/>
        <a:lstStyle/>
        <a:p>
          <a:endParaRPr lang="ru-RU"/>
        </a:p>
      </dgm:t>
    </dgm:pt>
    <dgm:pt modelId="{723E9838-601F-43D0-B8E1-D6E62F884A48}">
      <dgm:prSet/>
      <dgm:spPr/>
      <dgm:t>
        <a:bodyPr/>
        <a:lstStyle/>
        <a:p>
          <a:r>
            <a:rPr lang="ru-RU" b="1" i="1" smtClean="0"/>
            <a:t>Дивідендний дохід підприємства - </a:t>
          </a:r>
          <a:r>
            <a:rPr lang="ru-RU" b="0" i="0" smtClean="0"/>
            <a:t>це сума дивідендів від акцій інших корпорацій, якими володіє дана фірма.</a:t>
          </a:r>
          <a:endParaRPr lang="ru-RU"/>
        </a:p>
      </dgm:t>
    </dgm:pt>
    <dgm:pt modelId="{345C9D04-7BF0-41B6-BF30-4023A49DB836}" type="parTrans" cxnId="{2D66077F-43E0-4B9E-BFC9-AD17E7D98066}">
      <dgm:prSet/>
      <dgm:spPr/>
      <dgm:t>
        <a:bodyPr/>
        <a:lstStyle/>
        <a:p>
          <a:endParaRPr lang="ru-RU"/>
        </a:p>
      </dgm:t>
    </dgm:pt>
    <dgm:pt modelId="{A71F635B-1BE4-4672-9890-D813C223E077}" type="sibTrans" cxnId="{2D66077F-43E0-4B9E-BFC9-AD17E7D98066}">
      <dgm:prSet/>
      <dgm:spPr/>
      <dgm:t>
        <a:bodyPr/>
        <a:lstStyle/>
        <a:p>
          <a:endParaRPr lang="ru-RU"/>
        </a:p>
      </dgm:t>
    </dgm:pt>
    <dgm:pt modelId="{5647E255-69CA-4B75-A602-9898C538F0E7}" type="pres">
      <dgm:prSet presAssocID="{87BF7E5A-97F7-4ACD-862D-DFABB6C3872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07919E-C973-4BAD-AD6D-DCB46111CBC2}" type="pres">
      <dgm:prSet presAssocID="{87BF7E5A-97F7-4ACD-862D-DFABB6C3872D}" presName="matrix" presStyleCnt="0"/>
      <dgm:spPr/>
    </dgm:pt>
    <dgm:pt modelId="{EF699CE6-C36D-4E3E-9312-CF3F80E25E09}" type="pres">
      <dgm:prSet presAssocID="{87BF7E5A-97F7-4ACD-862D-DFABB6C3872D}" presName="tile1" presStyleLbl="node1" presStyleIdx="0" presStyleCnt="4"/>
      <dgm:spPr/>
      <dgm:t>
        <a:bodyPr/>
        <a:lstStyle/>
        <a:p>
          <a:endParaRPr lang="ru-RU"/>
        </a:p>
      </dgm:t>
    </dgm:pt>
    <dgm:pt modelId="{2857A6A0-F457-40AD-ABF0-EC432A953D9E}" type="pres">
      <dgm:prSet presAssocID="{87BF7E5A-97F7-4ACD-862D-DFABB6C3872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5BB19-1F52-49F3-A889-ABCCAD95A45F}" type="pres">
      <dgm:prSet presAssocID="{87BF7E5A-97F7-4ACD-862D-DFABB6C3872D}" presName="tile2" presStyleLbl="node1" presStyleIdx="1" presStyleCnt="4"/>
      <dgm:spPr/>
      <dgm:t>
        <a:bodyPr/>
        <a:lstStyle/>
        <a:p>
          <a:endParaRPr lang="ru-RU"/>
        </a:p>
      </dgm:t>
    </dgm:pt>
    <dgm:pt modelId="{56F12FE7-5EAB-4577-996D-EEB0238FC5F1}" type="pres">
      <dgm:prSet presAssocID="{87BF7E5A-97F7-4ACD-862D-DFABB6C3872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CEFA6-5487-480F-9783-69D2FD5B2B0B}" type="pres">
      <dgm:prSet presAssocID="{87BF7E5A-97F7-4ACD-862D-DFABB6C3872D}" presName="tile3" presStyleLbl="node1" presStyleIdx="2" presStyleCnt="4"/>
      <dgm:spPr/>
      <dgm:t>
        <a:bodyPr/>
        <a:lstStyle/>
        <a:p>
          <a:endParaRPr lang="ru-RU"/>
        </a:p>
      </dgm:t>
    </dgm:pt>
    <dgm:pt modelId="{6D544BAB-B558-4B17-B59F-15B610BE0465}" type="pres">
      <dgm:prSet presAssocID="{87BF7E5A-97F7-4ACD-862D-DFABB6C3872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04A7B-3235-4E9C-B8B7-2621C75FB2BD}" type="pres">
      <dgm:prSet presAssocID="{87BF7E5A-97F7-4ACD-862D-DFABB6C3872D}" presName="tile4" presStyleLbl="node1" presStyleIdx="3" presStyleCnt="4"/>
      <dgm:spPr/>
      <dgm:t>
        <a:bodyPr/>
        <a:lstStyle/>
        <a:p>
          <a:endParaRPr lang="ru-RU"/>
        </a:p>
      </dgm:t>
    </dgm:pt>
    <dgm:pt modelId="{0C9ED5FC-5A90-436B-A0AE-087771122892}" type="pres">
      <dgm:prSet presAssocID="{87BF7E5A-97F7-4ACD-862D-DFABB6C3872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5DDFC-2157-488F-B5E6-5183188E1950}" type="pres">
      <dgm:prSet presAssocID="{87BF7E5A-97F7-4ACD-862D-DFABB6C3872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9DE3695-0613-46A8-8161-9DA50955A2FF}" type="presOf" srcId="{AD56B9F5-65FE-45B2-A570-C3478F15BFFE}" destId="{8AD5DDFC-2157-488F-B5E6-5183188E1950}" srcOrd="0" destOrd="0" presId="urn:microsoft.com/office/officeart/2005/8/layout/matrix1"/>
    <dgm:cxn modelId="{02151A73-1D52-43EE-98CB-8807A53AD2E3}" srcId="{AD56B9F5-65FE-45B2-A570-C3478F15BFFE}" destId="{EFD17395-25E7-4DF1-B7E1-58EAF531EBD1}" srcOrd="5" destOrd="0" parTransId="{8E5A9B65-E32A-41C3-ACFA-E26D7F803F00}" sibTransId="{9532968E-99C3-4056-8E5E-0BA06155405B}"/>
    <dgm:cxn modelId="{24B5D5D1-3016-4C6A-A1F3-DAA78D65401C}" type="presOf" srcId="{534ED7F7-C991-40F9-B413-FA5FC6C3F97E}" destId="{0C9ED5FC-5A90-436B-A0AE-087771122892}" srcOrd="1" destOrd="0" presId="urn:microsoft.com/office/officeart/2005/8/layout/matrix1"/>
    <dgm:cxn modelId="{F4B6C6A3-DBF5-4CE9-9202-68BC99DF94B5}" srcId="{AD56B9F5-65FE-45B2-A570-C3478F15BFFE}" destId="{9718124A-4230-4E10-8195-E896DA29B933}" srcOrd="6" destOrd="0" parTransId="{565B18CB-B6B6-4D9B-984C-D7759C67D030}" sibTransId="{05CE9885-F7B0-4B63-B774-14A24B722BCC}"/>
    <dgm:cxn modelId="{4EFFFCD1-9A15-4499-827E-3BB260E535FD}" type="presOf" srcId="{723E9838-601F-43D0-B8E1-D6E62F884A48}" destId="{2245BB19-1F52-49F3-A889-ABCCAD95A45F}" srcOrd="0" destOrd="0" presId="urn:microsoft.com/office/officeart/2005/8/layout/matrix1"/>
    <dgm:cxn modelId="{E73E5BA3-FD82-46F1-98FB-B14309B8A6A3}" srcId="{AD56B9F5-65FE-45B2-A570-C3478F15BFFE}" destId="{263963BA-2A32-4507-9DF1-95F94F8BD1C2}" srcOrd="4" destOrd="0" parTransId="{D4A41925-76D5-4D2D-AA28-DBC00020B02F}" sibTransId="{9C925C1A-D383-4851-A5EF-812B2BF3AA58}"/>
    <dgm:cxn modelId="{5E8EC44C-75DD-4564-AC2C-61A46D091C85}" type="presOf" srcId="{0DEA8535-8D49-464D-8475-C7B7C85954D3}" destId="{6D544BAB-B558-4B17-B59F-15B610BE0465}" srcOrd="1" destOrd="0" presId="urn:microsoft.com/office/officeart/2005/8/layout/matrix1"/>
    <dgm:cxn modelId="{D3A59BC2-6AB5-49B9-AADC-1176FCC8063D}" srcId="{AD56B9F5-65FE-45B2-A570-C3478F15BFFE}" destId="{534ED7F7-C991-40F9-B413-FA5FC6C3F97E}" srcOrd="3" destOrd="0" parTransId="{AD83D67C-D7F7-4B9F-8FCB-631D40A8B9B2}" sibTransId="{3208893E-334D-4232-868C-61C07A38FDCD}"/>
    <dgm:cxn modelId="{917F01CC-F5C1-404B-AA18-1E31E4BF6A3B}" type="presOf" srcId="{0DEA8535-8D49-464D-8475-C7B7C85954D3}" destId="{BACCEFA6-5487-480F-9783-69D2FD5B2B0B}" srcOrd="0" destOrd="0" presId="urn:microsoft.com/office/officeart/2005/8/layout/matrix1"/>
    <dgm:cxn modelId="{9CB8128E-FDB6-40A0-B424-FAEFCC1E4C29}" type="presOf" srcId="{534ED7F7-C991-40F9-B413-FA5FC6C3F97E}" destId="{72C04A7B-3235-4E9C-B8B7-2621C75FB2BD}" srcOrd="0" destOrd="0" presId="urn:microsoft.com/office/officeart/2005/8/layout/matrix1"/>
    <dgm:cxn modelId="{7EE443A9-4714-4441-9CAE-77FA37FDD906}" type="presOf" srcId="{723E9838-601F-43D0-B8E1-D6E62F884A48}" destId="{56F12FE7-5EAB-4577-996D-EEB0238FC5F1}" srcOrd="1" destOrd="0" presId="urn:microsoft.com/office/officeart/2005/8/layout/matrix1"/>
    <dgm:cxn modelId="{F4C9F040-56CA-43A1-B425-34FDCA74A2A3}" srcId="{87BF7E5A-97F7-4ACD-862D-DFABB6C3872D}" destId="{AD56B9F5-65FE-45B2-A570-C3478F15BFFE}" srcOrd="0" destOrd="0" parTransId="{9B511B9A-B4F4-41EE-B8B2-BD1A4AA74D47}" sibTransId="{2D5BC28C-9A81-4BCD-A98E-E8708AA8FF91}"/>
    <dgm:cxn modelId="{83382B7C-CDB2-4306-92AB-E70D0593F8FE}" srcId="{AD56B9F5-65FE-45B2-A570-C3478F15BFFE}" destId="{0DEA8535-8D49-464D-8475-C7B7C85954D3}" srcOrd="2" destOrd="0" parTransId="{E5E30677-AE5E-4055-80B7-9B64E6D1F6F5}" sibTransId="{1B5BBA50-0F15-46F9-867B-2AD59CAA0EA6}"/>
    <dgm:cxn modelId="{98750816-7518-458C-B0B3-498A1958F780}" type="presOf" srcId="{5FAD38B4-B9DF-4006-8B84-4F0D496C665F}" destId="{2857A6A0-F457-40AD-ABF0-EC432A953D9E}" srcOrd="1" destOrd="0" presId="urn:microsoft.com/office/officeart/2005/8/layout/matrix1"/>
    <dgm:cxn modelId="{2D66077F-43E0-4B9E-BFC9-AD17E7D98066}" srcId="{AD56B9F5-65FE-45B2-A570-C3478F15BFFE}" destId="{723E9838-601F-43D0-B8E1-D6E62F884A48}" srcOrd="1" destOrd="0" parTransId="{345C9D04-7BF0-41B6-BF30-4023A49DB836}" sibTransId="{A71F635B-1BE4-4672-9890-D813C223E077}"/>
    <dgm:cxn modelId="{551D27CF-52A3-44D0-87EA-BA596323A0D3}" srcId="{AD56B9F5-65FE-45B2-A570-C3478F15BFFE}" destId="{5FAD38B4-B9DF-4006-8B84-4F0D496C665F}" srcOrd="0" destOrd="0" parTransId="{5452E975-F2D6-44D6-812C-F6F89609FB94}" sibTransId="{4B95BFD6-2714-4350-B7FC-7CCCF44E37F7}"/>
    <dgm:cxn modelId="{857EE23E-B96E-489D-8D16-135B236DE1A0}" type="presOf" srcId="{87BF7E5A-97F7-4ACD-862D-DFABB6C3872D}" destId="{5647E255-69CA-4B75-A602-9898C538F0E7}" srcOrd="0" destOrd="0" presId="urn:microsoft.com/office/officeart/2005/8/layout/matrix1"/>
    <dgm:cxn modelId="{66D1C776-3762-42A9-AE5B-0686D961F0B8}" type="presOf" srcId="{5FAD38B4-B9DF-4006-8B84-4F0D496C665F}" destId="{EF699CE6-C36D-4E3E-9312-CF3F80E25E09}" srcOrd="0" destOrd="0" presId="urn:microsoft.com/office/officeart/2005/8/layout/matrix1"/>
    <dgm:cxn modelId="{431D8B19-8724-4697-8524-3334F9693805}" type="presParOf" srcId="{5647E255-69CA-4B75-A602-9898C538F0E7}" destId="{9E07919E-C973-4BAD-AD6D-DCB46111CBC2}" srcOrd="0" destOrd="0" presId="urn:microsoft.com/office/officeart/2005/8/layout/matrix1"/>
    <dgm:cxn modelId="{BD3A90CF-E305-46ED-B5D8-52A5681451FB}" type="presParOf" srcId="{9E07919E-C973-4BAD-AD6D-DCB46111CBC2}" destId="{EF699CE6-C36D-4E3E-9312-CF3F80E25E09}" srcOrd="0" destOrd="0" presId="urn:microsoft.com/office/officeart/2005/8/layout/matrix1"/>
    <dgm:cxn modelId="{9F876F21-58CF-4024-98FB-C0EF5672DFD8}" type="presParOf" srcId="{9E07919E-C973-4BAD-AD6D-DCB46111CBC2}" destId="{2857A6A0-F457-40AD-ABF0-EC432A953D9E}" srcOrd="1" destOrd="0" presId="urn:microsoft.com/office/officeart/2005/8/layout/matrix1"/>
    <dgm:cxn modelId="{BDDE0555-0445-48F9-88E6-D41998DB0664}" type="presParOf" srcId="{9E07919E-C973-4BAD-AD6D-DCB46111CBC2}" destId="{2245BB19-1F52-49F3-A889-ABCCAD95A45F}" srcOrd="2" destOrd="0" presId="urn:microsoft.com/office/officeart/2005/8/layout/matrix1"/>
    <dgm:cxn modelId="{F49A6944-8F68-47A3-BF6E-EDD9BF738E56}" type="presParOf" srcId="{9E07919E-C973-4BAD-AD6D-DCB46111CBC2}" destId="{56F12FE7-5EAB-4577-996D-EEB0238FC5F1}" srcOrd="3" destOrd="0" presId="urn:microsoft.com/office/officeart/2005/8/layout/matrix1"/>
    <dgm:cxn modelId="{7FC97765-B9EA-42CF-8141-3CC0B36CAB69}" type="presParOf" srcId="{9E07919E-C973-4BAD-AD6D-DCB46111CBC2}" destId="{BACCEFA6-5487-480F-9783-69D2FD5B2B0B}" srcOrd="4" destOrd="0" presId="urn:microsoft.com/office/officeart/2005/8/layout/matrix1"/>
    <dgm:cxn modelId="{ADD20D0A-63A1-4CB2-A2B1-8B6243716978}" type="presParOf" srcId="{9E07919E-C973-4BAD-AD6D-DCB46111CBC2}" destId="{6D544BAB-B558-4B17-B59F-15B610BE0465}" srcOrd="5" destOrd="0" presId="urn:microsoft.com/office/officeart/2005/8/layout/matrix1"/>
    <dgm:cxn modelId="{438A9AD3-0465-43F4-95B3-C64FB44C3BB1}" type="presParOf" srcId="{9E07919E-C973-4BAD-AD6D-DCB46111CBC2}" destId="{72C04A7B-3235-4E9C-B8B7-2621C75FB2BD}" srcOrd="6" destOrd="0" presId="urn:microsoft.com/office/officeart/2005/8/layout/matrix1"/>
    <dgm:cxn modelId="{73BC7C08-298E-4916-A2C6-ECB48173D4A7}" type="presParOf" srcId="{9E07919E-C973-4BAD-AD6D-DCB46111CBC2}" destId="{0C9ED5FC-5A90-436B-A0AE-087771122892}" srcOrd="7" destOrd="0" presId="urn:microsoft.com/office/officeart/2005/8/layout/matrix1"/>
    <dgm:cxn modelId="{318F0941-F8E0-4426-B0AC-EC7BD7F450F1}" type="presParOf" srcId="{5647E255-69CA-4B75-A602-9898C538F0E7}" destId="{8AD5DDFC-2157-488F-B5E6-5183188E195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6DA102-2588-4811-8163-00D98FDE690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00C1FD-B416-44E5-894B-7BB720F4ECEC}">
      <dgm:prSet phldrT="[Текст]"/>
      <dgm:spPr/>
      <dgm:t>
        <a:bodyPr/>
        <a:lstStyle/>
        <a:p>
          <a:r>
            <a:rPr lang="uk-UA" dirty="0" smtClean="0"/>
            <a:t>Витрати</a:t>
          </a:r>
          <a:endParaRPr lang="ru-RU" dirty="0"/>
        </a:p>
      </dgm:t>
    </dgm:pt>
    <dgm:pt modelId="{99E9B8C5-7FD8-4A0D-953B-EF1E63E7CED4}" type="parTrans" cxnId="{F5DAA8F6-BF2C-4CA7-8008-C1EC8664CA2E}">
      <dgm:prSet/>
      <dgm:spPr/>
      <dgm:t>
        <a:bodyPr/>
        <a:lstStyle/>
        <a:p>
          <a:endParaRPr lang="ru-RU"/>
        </a:p>
      </dgm:t>
    </dgm:pt>
    <dgm:pt modelId="{B417FD79-25E3-4237-A37C-700F03FAF0A1}" type="sibTrans" cxnId="{F5DAA8F6-BF2C-4CA7-8008-C1EC8664CA2E}">
      <dgm:prSet/>
      <dgm:spPr/>
      <dgm:t>
        <a:bodyPr/>
        <a:lstStyle/>
        <a:p>
          <a:endParaRPr lang="ru-RU"/>
        </a:p>
      </dgm:t>
    </dgm:pt>
    <dgm:pt modelId="{A934CDAE-6FDB-4ED3-8188-04C55263979F}" type="asst">
      <dgm:prSet phldrT="[Текст]"/>
      <dgm:spPr/>
      <dgm:t>
        <a:bodyPr/>
        <a:lstStyle/>
        <a:p>
          <a:r>
            <a:rPr lang="uk-UA" dirty="0" smtClean="0"/>
            <a:t>Фінансові</a:t>
          </a:r>
          <a:endParaRPr lang="ru-RU" dirty="0"/>
        </a:p>
      </dgm:t>
    </dgm:pt>
    <dgm:pt modelId="{6EA248BA-FBE4-4D5F-87E6-AD1A0EDFC0B1}" type="sibTrans" cxnId="{D28A66A4-9986-4270-81CB-65FD5AE7FCDB}">
      <dgm:prSet/>
      <dgm:spPr/>
      <dgm:t>
        <a:bodyPr/>
        <a:lstStyle/>
        <a:p>
          <a:endParaRPr lang="ru-RU"/>
        </a:p>
      </dgm:t>
    </dgm:pt>
    <dgm:pt modelId="{B7E8A776-C9CE-41F9-BFBF-691000F980FC}" type="parTrans" cxnId="{D28A66A4-9986-4270-81CB-65FD5AE7FCDB}">
      <dgm:prSet/>
      <dgm:spPr/>
      <dgm:t>
        <a:bodyPr/>
        <a:lstStyle/>
        <a:p>
          <a:endParaRPr lang="ru-RU"/>
        </a:p>
      </dgm:t>
    </dgm:pt>
    <dgm:pt modelId="{F8961638-92C0-4DC8-B528-2BD3D8E9E515}" type="asst">
      <dgm:prSet/>
      <dgm:spPr/>
      <dgm:t>
        <a:bodyPr/>
        <a:lstStyle/>
        <a:p>
          <a:r>
            <a:rPr lang="uk-UA" dirty="0" smtClean="0"/>
            <a:t>Інші</a:t>
          </a:r>
          <a:endParaRPr lang="ru-RU" dirty="0"/>
        </a:p>
      </dgm:t>
    </dgm:pt>
    <dgm:pt modelId="{C48FCEBB-793C-4ECD-BE04-D6F30F8CFFC1}" type="sibTrans" cxnId="{56D4A089-18EC-4B12-B866-0322B65F2E9E}">
      <dgm:prSet/>
      <dgm:spPr/>
      <dgm:t>
        <a:bodyPr/>
        <a:lstStyle/>
        <a:p>
          <a:endParaRPr lang="ru-RU"/>
        </a:p>
      </dgm:t>
    </dgm:pt>
    <dgm:pt modelId="{0B9F7067-1749-4039-8824-5231386EC096}" type="parTrans" cxnId="{56D4A089-18EC-4B12-B866-0322B65F2E9E}">
      <dgm:prSet/>
      <dgm:spPr/>
      <dgm:t>
        <a:bodyPr/>
        <a:lstStyle/>
        <a:p>
          <a:endParaRPr lang="ru-RU"/>
        </a:p>
      </dgm:t>
    </dgm:pt>
    <dgm:pt modelId="{C6C1891F-7EDB-441D-A256-83EF4147ECAC}">
      <dgm:prSet phldrT="[Текст]"/>
      <dgm:spPr/>
      <dgm:t>
        <a:bodyPr/>
        <a:lstStyle/>
        <a:p>
          <a:r>
            <a:rPr lang="uk-UA" dirty="0" smtClean="0"/>
            <a:t>Операційні</a:t>
          </a:r>
          <a:endParaRPr lang="ru-RU" dirty="0"/>
        </a:p>
      </dgm:t>
    </dgm:pt>
    <dgm:pt modelId="{F915C565-94A8-41EC-B3B6-59FC8FD95DA5}" type="sibTrans" cxnId="{F78486FC-1A5D-4357-B77B-BE86A5B3E08F}">
      <dgm:prSet/>
      <dgm:spPr/>
      <dgm:t>
        <a:bodyPr/>
        <a:lstStyle/>
        <a:p>
          <a:endParaRPr lang="ru-RU"/>
        </a:p>
      </dgm:t>
    </dgm:pt>
    <dgm:pt modelId="{896D29EF-93D2-4FB3-8542-42CB96D73D39}" type="parTrans" cxnId="{F78486FC-1A5D-4357-B77B-BE86A5B3E08F}">
      <dgm:prSet/>
      <dgm:spPr/>
      <dgm:t>
        <a:bodyPr/>
        <a:lstStyle/>
        <a:p>
          <a:endParaRPr lang="ru-RU"/>
        </a:p>
      </dgm:t>
    </dgm:pt>
    <dgm:pt modelId="{35B1E074-285F-46FB-9E8C-EE77CCC57EBB}">
      <dgm:prSet/>
      <dgm:spPr/>
      <dgm:t>
        <a:bodyPr/>
        <a:lstStyle/>
        <a:p>
          <a:r>
            <a:rPr lang="uk-UA" dirty="0" smtClean="0"/>
            <a:t>Адміністративні</a:t>
          </a:r>
          <a:endParaRPr lang="ru-RU" dirty="0"/>
        </a:p>
      </dgm:t>
    </dgm:pt>
    <dgm:pt modelId="{8DCA8604-6BBE-47AC-A09A-4BB914DDD418}" type="parTrans" cxnId="{DE98A9AA-58CB-4CA0-B8B5-C500100F1943}">
      <dgm:prSet/>
      <dgm:spPr/>
      <dgm:t>
        <a:bodyPr/>
        <a:lstStyle/>
        <a:p>
          <a:endParaRPr lang="ru-RU"/>
        </a:p>
      </dgm:t>
    </dgm:pt>
    <dgm:pt modelId="{76004A98-76FD-4CD2-9AD1-B144EDE3D93F}" type="sibTrans" cxnId="{DE98A9AA-58CB-4CA0-B8B5-C500100F1943}">
      <dgm:prSet/>
      <dgm:spPr/>
      <dgm:t>
        <a:bodyPr/>
        <a:lstStyle/>
        <a:p>
          <a:endParaRPr lang="ru-RU"/>
        </a:p>
      </dgm:t>
    </dgm:pt>
    <dgm:pt modelId="{0ABA724F-C4D3-4A4D-B963-FCD97C28B3B3}">
      <dgm:prSet/>
      <dgm:spPr/>
      <dgm:t>
        <a:bodyPr/>
        <a:lstStyle/>
        <a:p>
          <a:r>
            <a:rPr lang="uk-UA" dirty="0" smtClean="0"/>
            <a:t>Виробнича собівартість</a:t>
          </a:r>
          <a:endParaRPr lang="ru-RU" dirty="0"/>
        </a:p>
      </dgm:t>
    </dgm:pt>
    <dgm:pt modelId="{25A6845E-5559-4ED5-B360-71F814670657}" type="parTrans" cxnId="{AB3E009E-61E4-46A5-ABB2-56A484A45E55}">
      <dgm:prSet/>
      <dgm:spPr/>
      <dgm:t>
        <a:bodyPr/>
        <a:lstStyle/>
        <a:p>
          <a:endParaRPr lang="ru-RU"/>
        </a:p>
      </dgm:t>
    </dgm:pt>
    <dgm:pt modelId="{7C44DABC-0F4A-4910-B0EF-CB69863DEA04}" type="sibTrans" cxnId="{AB3E009E-61E4-46A5-ABB2-56A484A45E55}">
      <dgm:prSet/>
      <dgm:spPr/>
      <dgm:t>
        <a:bodyPr/>
        <a:lstStyle/>
        <a:p>
          <a:endParaRPr lang="ru-RU"/>
        </a:p>
      </dgm:t>
    </dgm:pt>
    <dgm:pt modelId="{0F88F69A-DE97-43B2-9E86-944228BEAD68}">
      <dgm:prSet/>
      <dgm:spPr/>
      <dgm:t>
        <a:bodyPr/>
        <a:lstStyle/>
        <a:p>
          <a:r>
            <a:rPr lang="uk-UA" dirty="0" smtClean="0"/>
            <a:t>Витрати на збут</a:t>
          </a:r>
          <a:endParaRPr lang="ru-RU" dirty="0"/>
        </a:p>
      </dgm:t>
    </dgm:pt>
    <dgm:pt modelId="{F707F162-7359-44E5-8550-31C3814833DC}" type="parTrans" cxnId="{05601338-B7BC-4BAE-BEC4-A6484A75B355}">
      <dgm:prSet/>
      <dgm:spPr/>
      <dgm:t>
        <a:bodyPr/>
        <a:lstStyle/>
        <a:p>
          <a:endParaRPr lang="ru-RU"/>
        </a:p>
      </dgm:t>
    </dgm:pt>
    <dgm:pt modelId="{CB0B119A-C260-4632-AED5-805A8A361011}" type="sibTrans" cxnId="{05601338-B7BC-4BAE-BEC4-A6484A75B355}">
      <dgm:prSet/>
      <dgm:spPr/>
      <dgm:t>
        <a:bodyPr/>
        <a:lstStyle/>
        <a:p>
          <a:endParaRPr lang="ru-RU"/>
        </a:p>
      </dgm:t>
    </dgm:pt>
    <dgm:pt modelId="{F777AA59-D3BE-4B9D-807C-D1DD2A5BC5B3}">
      <dgm:prSet/>
      <dgm:spPr/>
      <dgm:t>
        <a:bodyPr/>
        <a:lstStyle/>
        <a:p>
          <a:r>
            <a:rPr lang="uk-UA" dirty="0" smtClean="0"/>
            <a:t>Інші операційні витрати</a:t>
          </a:r>
          <a:endParaRPr lang="ru-RU" dirty="0"/>
        </a:p>
      </dgm:t>
    </dgm:pt>
    <dgm:pt modelId="{371715A6-A8C6-4C24-80F8-495130408762}" type="parTrans" cxnId="{A07B90BC-0D2E-448C-B7C2-9440AEA44F73}">
      <dgm:prSet/>
      <dgm:spPr/>
      <dgm:t>
        <a:bodyPr/>
        <a:lstStyle/>
        <a:p>
          <a:endParaRPr lang="ru-RU"/>
        </a:p>
      </dgm:t>
    </dgm:pt>
    <dgm:pt modelId="{9528D20A-1952-4E0F-A624-62E593477405}" type="sibTrans" cxnId="{A07B90BC-0D2E-448C-B7C2-9440AEA44F73}">
      <dgm:prSet/>
      <dgm:spPr/>
      <dgm:t>
        <a:bodyPr/>
        <a:lstStyle/>
        <a:p>
          <a:endParaRPr lang="ru-RU"/>
        </a:p>
      </dgm:t>
    </dgm:pt>
    <dgm:pt modelId="{A0F82E4D-693E-4130-B0F7-A0B1F6C51347}">
      <dgm:prSet/>
      <dgm:spPr/>
      <dgm:t>
        <a:bodyPr/>
        <a:lstStyle/>
        <a:p>
          <a:r>
            <a:rPr lang="uk-UA" dirty="0" smtClean="0"/>
            <a:t>Прямі матеріальні витрати</a:t>
          </a:r>
          <a:endParaRPr lang="ru-RU" dirty="0"/>
        </a:p>
      </dgm:t>
    </dgm:pt>
    <dgm:pt modelId="{C402E9C0-2710-4210-A9D3-D5DE7241038C}" type="parTrans" cxnId="{D6600DC0-EF84-4602-AB73-302B652467F9}">
      <dgm:prSet/>
      <dgm:spPr/>
      <dgm:t>
        <a:bodyPr/>
        <a:lstStyle/>
        <a:p>
          <a:endParaRPr lang="ru-RU"/>
        </a:p>
      </dgm:t>
    </dgm:pt>
    <dgm:pt modelId="{BFEB5B71-8695-4BDE-8911-710134C8E67C}" type="sibTrans" cxnId="{D6600DC0-EF84-4602-AB73-302B652467F9}">
      <dgm:prSet/>
      <dgm:spPr/>
      <dgm:t>
        <a:bodyPr/>
        <a:lstStyle/>
        <a:p>
          <a:endParaRPr lang="ru-RU"/>
        </a:p>
      </dgm:t>
    </dgm:pt>
    <dgm:pt modelId="{ADA4540A-39E1-45E0-8BB7-ED6019DFA063}">
      <dgm:prSet/>
      <dgm:spPr/>
      <dgm:t>
        <a:bodyPr/>
        <a:lstStyle/>
        <a:p>
          <a:r>
            <a:rPr lang="uk-UA" dirty="0" smtClean="0"/>
            <a:t>Витрати на оплату праці</a:t>
          </a:r>
          <a:endParaRPr lang="ru-RU" dirty="0"/>
        </a:p>
      </dgm:t>
    </dgm:pt>
    <dgm:pt modelId="{234BC75C-5760-48A1-BC75-7E984689762A}" type="parTrans" cxnId="{067EBBED-7A33-4EBC-8694-54854A4E3F42}">
      <dgm:prSet/>
      <dgm:spPr/>
      <dgm:t>
        <a:bodyPr/>
        <a:lstStyle/>
        <a:p>
          <a:endParaRPr lang="ru-RU"/>
        </a:p>
      </dgm:t>
    </dgm:pt>
    <dgm:pt modelId="{9A241C39-6898-4B02-A190-C81EF8F0AC8D}" type="sibTrans" cxnId="{067EBBED-7A33-4EBC-8694-54854A4E3F42}">
      <dgm:prSet/>
      <dgm:spPr/>
      <dgm:t>
        <a:bodyPr/>
        <a:lstStyle/>
        <a:p>
          <a:endParaRPr lang="ru-RU"/>
        </a:p>
      </dgm:t>
    </dgm:pt>
    <dgm:pt modelId="{73B00343-3D7A-49E7-9F55-3F82BFD1AF60}">
      <dgm:prSet/>
      <dgm:spPr/>
      <dgm:t>
        <a:bodyPr/>
        <a:lstStyle/>
        <a:p>
          <a:r>
            <a:rPr lang="uk-UA" dirty="0" smtClean="0"/>
            <a:t>Інші прямі витрати</a:t>
          </a:r>
          <a:endParaRPr lang="ru-RU" dirty="0"/>
        </a:p>
      </dgm:t>
    </dgm:pt>
    <dgm:pt modelId="{E7814659-C039-47D9-84D3-6D770AA032C9}" type="parTrans" cxnId="{E80B71F6-F01F-4F98-A66C-997B9E2607D6}">
      <dgm:prSet/>
      <dgm:spPr/>
      <dgm:t>
        <a:bodyPr/>
        <a:lstStyle/>
        <a:p>
          <a:endParaRPr lang="ru-RU"/>
        </a:p>
      </dgm:t>
    </dgm:pt>
    <dgm:pt modelId="{35C7B579-77EF-4617-9918-1DB54392A6EA}" type="sibTrans" cxnId="{E80B71F6-F01F-4F98-A66C-997B9E2607D6}">
      <dgm:prSet/>
      <dgm:spPr/>
      <dgm:t>
        <a:bodyPr/>
        <a:lstStyle/>
        <a:p>
          <a:endParaRPr lang="ru-RU"/>
        </a:p>
      </dgm:t>
    </dgm:pt>
    <dgm:pt modelId="{DC98DECC-E4E8-41F8-B554-6D3EF9B9DAAB}">
      <dgm:prSet/>
      <dgm:spPr/>
      <dgm:t>
        <a:bodyPr/>
        <a:lstStyle/>
        <a:p>
          <a:r>
            <a:rPr lang="uk-UA" dirty="0" smtClean="0"/>
            <a:t>Загально виробничі</a:t>
          </a:r>
          <a:endParaRPr lang="ru-RU" dirty="0"/>
        </a:p>
      </dgm:t>
    </dgm:pt>
    <dgm:pt modelId="{F5A0F8C5-F575-45E3-9C58-D72446BEC145}" type="parTrans" cxnId="{01363BA4-2874-46D2-B34A-78FEFEB1FE18}">
      <dgm:prSet/>
      <dgm:spPr/>
      <dgm:t>
        <a:bodyPr/>
        <a:lstStyle/>
        <a:p>
          <a:endParaRPr lang="ru-RU"/>
        </a:p>
      </dgm:t>
    </dgm:pt>
    <dgm:pt modelId="{4B203E6E-1430-458B-989E-0FB66D8B15D9}" type="sibTrans" cxnId="{01363BA4-2874-46D2-B34A-78FEFEB1FE18}">
      <dgm:prSet/>
      <dgm:spPr/>
      <dgm:t>
        <a:bodyPr/>
        <a:lstStyle/>
        <a:p>
          <a:endParaRPr lang="ru-RU"/>
        </a:p>
      </dgm:t>
    </dgm:pt>
    <dgm:pt modelId="{5078A541-9596-4779-BEA7-99C4549792B7}" type="pres">
      <dgm:prSet presAssocID="{FB6DA102-2588-4811-8163-00D98FDE69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CB2860-C58C-48C6-9A90-DCC2E826D040}" type="pres">
      <dgm:prSet presAssocID="{2800C1FD-B416-44E5-894B-7BB720F4ECEC}" presName="hierRoot1" presStyleCnt="0"/>
      <dgm:spPr/>
    </dgm:pt>
    <dgm:pt modelId="{E289FA40-F831-4F1B-8901-5FE11BF0F526}" type="pres">
      <dgm:prSet presAssocID="{2800C1FD-B416-44E5-894B-7BB720F4ECEC}" presName="composite" presStyleCnt="0"/>
      <dgm:spPr/>
    </dgm:pt>
    <dgm:pt modelId="{3458B09A-776B-437E-8E8C-F2935B44EF8E}" type="pres">
      <dgm:prSet presAssocID="{2800C1FD-B416-44E5-894B-7BB720F4ECEC}" presName="background" presStyleLbl="node0" presStyleIdx="0" presStyleCnt="1"/>
      <dgm:spPr/>
    </dgm:pt>
    <dgm:pt modelId="{91907ACE-854A-4F0F-9F92-26CC885C0581}" type="pres">
      <dgm:prSet presAssocID="{2800C1FD-B416-44E5-894B-7BB720F4ECE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C9D12-D2C8-4A08-9E0E-452A8606205C}" type="pres">
      <dgm:prSet presAssocID="{2800C1FD-B416-44E5-894B-7BB720F4ECEC}" presName="hierChild2" presStyleCnt="0"/>
      <dgm:spPr/>
    </dgm:pt>
    <dgm:pt modelId="{8B36D985-CBF2-4B8B-9B20-45057D88344E}" type="pres">
      <dgm:prSet presAssocID="{B7E8A776-C9CE-41F9-BFBF-691000F980F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1AF9DF89-44EB-460B-BB13-8CAB2AE42638}" type="pres">
      <dgm:prSet presAssocID="{A934CDAE-6FDB-4ED3-8188-04C55263979F}" presName="hierRoot2" presStyleCnt="0"/>
      <dgm:spPr/>
    </dgm:pt>
    <dgm:pt modelId="{FBE5E33F-E815-49A5-94B3-CC6D8516B2AA}" type="pres">
      <dgm:prSet presAssocID="{A934CDAE-6FDB-4ED3-8188-04C55263979F}" presName="composite2" presStyleCnt="0"/>
      <dgm:spPr/>
    </dgm:pt>
    <dgm:pt modelId="{29E4B2EE-43DF-41FF-8FAB-A74882D848F4}" type="pres">
      <dgm:prSet presAssocID="{A934CDAE-6FDB-4ED3-8188-04C55263979F}" presName="background2" presStyleLbl="asst1" presStyleIdx="0" presStyleCnt="2"/>
      <dgm:spPr/>
    </dgm:pt>
    <dgm:pt modelId="{23351D6D-D497-4D45-9A6A-4343421D5885}" type="pres">
      <dgm:prSet presAssocID="{A934CDAE-6FDB-4ED3-8188-04C55263979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3B6EBB-A870-4C40-A097-605364C899EA}" type="pres">
      <dgm:prSet presAssocID="{A934CDAE-6FDB-4ED3-8188-04C55263979F}" presName="hierChild3" presStyleCnt="0"/>
      <dgm:spPr/>
    </dgm:pt>
    <dgm:pt modelId="{2FCC4F0E-3937-45E0-8EE8-859EF2572A6D}" type="pres">
      <dgm:prSet presAssocID="{0B9F7067-1749-4039-8824-5231386EC09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A9E7006-CBDF-47E8-97C2-E50D5B611DA8}" type="pres">
      <dgm:prSet presAssocID="{F8961638-92C0-4DC8-B528-2BD3D8E9E515}" presName="hierRoot2" presStyleCnt="0"/>
      <dgm:spPr/>
    </dgm:pt>
    <dgm:pt modelId="{88878A25-8845-4407-9331-791602846713}" type="pres">
      <dgm:prSet presAssocID="{F8961638-92C0-4DC8-B528-2BD3D8E9E515}" presName="composite2" presStyleCnt="0"/>
      <dgm:spPr/>
    </dgm:pt>
    <dgm:pt modelId="{48FB1568-0010-4ED0-86FD-8BC73BC37143}" type="pres">
      <dgm:prSet presAssocID="{F8961638-92C0-4DC8-B528-2BD3D8E9E515}" presName="background2" presStyleLbl="asst1" presStyleIdx="1" presStyleCnt="2"/>
      <dgm:spPr/>
    </dgm:pt>
    <dgm:pt modelId="{E25C2DB9-4BCA-4D05-8571-FA36F4C70203}" type="pres">
      <dgm:prSet presAssocID="{F8961638-92C0-4DC8-B528-2BD3D8E9E51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F79A6C-4799-4AD0-8059-0F4E02D87DD9}" type="pres">
      <dgm:prSet presAssocID="{F8961638-92C0-4DC8-B528-2BD3D8E9E515}" presName="hierChild3" presStyleCnt="0"/>
      <dgm:spPr/>
    </dgm:pt>
    <dgm:pt modelId="{09C8F5A6-5104-4C83-99B5-B3F82A49223E}" type="pres">
      <dgm:prSet presAssocID="{896D29EF-93D2-4FB3-8542-42CB96D73D3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F6AD380-9F5F-44EC-B160-63BE02C495FF}" type="pres">
      <dgm:prSet presAssocID="{C6C1891F-7EDB-441D-A256-83EF4147ECAC}" presName="hierRoot2" presStyleCnt="0"/>
      <dgm:spPr/>
    </dgm:pt>
    <dgm:pt modelId="{2ADEABDE-CC7C-4AFB-A032-AC88BFCB7C0F}" type="pres">
      <dgm:prSet presAssocID="{C6C1891F-7EDB-441D-A256-83EF4147ECAC}" presName="composite2" presStyleCnt="0"/>
      <dgm:spPr/>
    </dgm:pt>
    <dgm:pt modelId="{E90A36D8-3ABC-467C-87B8-CDFE87BB1FA7}" type="pres">
      <dgm:prSet presAssocID="{C6C1891F-7EDB-441D-A256-83EF4147ECAC}" presName="background2" presStyleLbl="node2" presStyleIdx="0" presStyleCnt="1"/>
      <dgm:spPr/>
    </dgm:pt>
    <dgm:pt modelId="{81A28943-1909-4810-B04D-B0E8F28EA249}" type="pres">
      <dgm:prSet presAssocID="{C6C1891F-7EDB-441D-A256-83EF4147ECA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B5DD9-4997-4691-8E8F-13771E4B4506}" type="pres">
      <dgm:prSet presAssocID="{C6C1891F-7EDB-441D-A256-83EF4147ECAC}" presName="hierChild3" presStyleCnt="0"/>
      <dgm:spPr/>
    </dgm:pt>
    <dgm:pt modelId="{A869E2E2-D3D7-4C5B-AD57-9EF44AF5F4C6}" type="pres">
      <dgm:prSet presAssocID="{8DCA8604-6BBE-47AC-A09A-4BB914DDD418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852E24B-7956-4750-858A-750F593C0FA7}" type="pres">
      <dgm:prSet presAssocID="{35B1E074-285F-46FB-9E8C-EE77CCC57EBB}" presName="hierRoot3" presStyleCnt="0"/>
      <dgm:spPr/>
    </dgm:pt>
    <dgm:pt modelId="{7DF35627-7732-48E4-A36E-10C161284CE1}" type="pres">
      <dgm:prSet presAssocID="{35B1E074-285F-46FB-9E8C-EE77CCC57EBB}" presName="composite3" presStyleCnt="0"/>
      <dgm:spPr/>
    </dgm:pt>
    <dgm:pt modelId="{FF608FBA-5689-4D4C-83BD-91B41500ACB6}" type="pres">
      <dgm:prSet presAssocID="{35B1E074-285F-46FB-9E8C-EE77CCC57EBB}" presName="background3" presStyleLbl="node3" presStyleIdx="0" presStyleCnt="4"/>
      <dgm:spPr/>
    </dgm:pt>
    <dgm:pt modelId="{63324A03-A0C3-4EE6-BADE-0C0A6DCD763E}" type="pres">
      <dgm:prSet presAssocID="{35B1E074-285F-46FB-9E8C-EE77CCC57EBB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D0134C-69EC-45DE-AF65-41D636AD16C1}" type="pres">
      <dgm:prSet presAssocID="{35B1E074-285F-46FB-9E8C-EE77CCC57EBB}" presName="hierChild4" presStyleCnt="0"/>
      <dgm:spPr/>
    </dgm:pt>
    <dgm:pt modelId="{A03E98FA-712E-46E9-99C7-7A4EB8D1DE09}" type="pres">
      <dgm:prSet presAssocID="{25A6845E-5559-4ED5-B360-71F814670657}" presName="Name17" presStyleLbl="parChTrans1D3" presStyleIdx="1" presStyleCnt="4"/>
      <dgm:spPr/>
      <dgm:t>
        <a:bodyPr/>
        <a:lstStyle/>
        <a:p>
          <a:endParaRPr lang="ru-RU"/>
        </a:p>
      </dgm:t>
    </dgm:pt>
    <dgm:pt modelId="{CF63F1CB-1B87-459B-8665-1761C2EA78A8}" type="pres">
      <dgm:prSet presAssocID="{0ABA724F-C4D3-4A4D-B963-FCD97C28B3B3}" presName="hierRoot3" presStyleCnt="0"/>
      <dgm:spPr/>
    </dgm:pt>
    <dgm:pt modelId="{6A5E8BAB-5484-44CF-97F0-CD6E959166F5}" type="pres">
      <dgm:prSet presAssocID="{0ABA724F-C4D3-4A4D-B963-FCD97C28B3B3}" presName="composite3" presStyleCnt="0"/>
      <dgm:spPr/>
    </dgm:pt>
    <dgm:pt modelId="{1BBF8AAD-1D22-4FCD-AA08-06D1C1CFC868}" type="pres">
      <dgm:prSet presAssocID="{0ABA724F-C4D3-4A4D-B963-FCD97C28B3B3}" presName="background3" presStyleLbl="node3" presStyleIdx="1" presStyleCnt="4"/>
      <dgm:spPr/>
    </dgm:pt>
    <dgm:pt modelId="{8384FCAA-D762-47D5-8C2A-F2F0629E664D}" type="pres">
      <dgm:prSet presAssocID="{0ABA724F-C4D3-4A4D-B963-FCD97C28B3B3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6AB023-BDD9-4499-A96C-AFC8629A583A}" type="pres">
      <dgm:prSet presAssocID="{0ABA724F-C4D3-4A4D-B963-FCD97C28B3B3}" presName="hierChild4" presStyleCnt="0"/>
      <dgm:spPr/>
    </dgm:pt>
    <dgm:pt modelId="{BAB08C95-AA7A-4115-92AB-792D76632422}" type="pres">
      <dgm:prSet presAssocID="{C402E9C0-2710-4210-A9D3-D5DE7241038C}" presName="Name23" presStyleLbl="parChTrans1D4" presStyleIdx="0" presStyleCnt="4"/>
      <dgm:spPr/>
      <dgm:t>
        <a:bodyPr/>
        <a:lstStyle/>
        <a:p>
          <a:endParaRPr lang="ru-RU"/>
        </a:p>
      </dgm:t>
    </dgm:pt>
    <dgm:pt modelId="{13E4F5C4-3E62-4BDE-AD30-62F4391FFC73}" type="pres">
      <dgm:prSet presAssocID="{A0F82E4D-693E-4130-B0F7-A0B1F6C51347}" presName="hierRoot4" presStyleCnt="0"/>
      <dgm:spPr/>
    </dgm:pt>
    <dgm:pt modelId="{CAF5F737-5319-44C3-9F5E-3A6898EAF5CE}" type="pres">
      <dgm:prSet presAssocID="{A0F82E4D-693E-4130-B0F7-A0B1F6C51347}" presName="composite4" presStyleCnt="0"/>
      <dgm:spPr/>
    </dgm:pt>
    <dgm:pt modelId="{D17DD175-7921-47D5-A5BA-1C54B28C5B84}" type="pres">
      <dgm:prSet presAssocID="{A0F82E4D-693E-4130-B0F7-A0B1F6C51347}" presName="background4" presStyleLbl="node4" presStyleIdx="0" presStyleCnt="4"/>
      <dgm:spPr/>
    </dgm:pt>
    <dgm:pt modelId="{BE89E59D-C432-4DD6-84D6-234ABF99CD39}" type="pres">
      <dgm:prSet presAssocID="{A0F82E4D-693E-4130-B0F7-A0B1F6C51347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8438AB-CA59-4718-9BB5-68B5FAEED5DF}" type="pres">
      <dgm:prSet presAssocID="{A0F82E4D-693E-4130-B0F7-A0B1F6C51347}" presName="hierChild5" presStyleCnt="0"/>
      <dgm:spPr/>
    </dgm:pt>
    <dgm:pt modelId="{48DEE554-2AFB-4E5C-A63C-01CDCB7B7889}" type="pres">
      <dgm:prSet presAssocID="{234BC75C-5760-48A1-BC75-7E984689762A}" presName="Name23" presStyleLbl="parChTrans1D4" presStyleIdx="1" presStyleCnt="4"/>
      <dgm:spPr/>
      <dgm:t>
        <a:bodyPr/>
        <a:lstStyle/>
        <a:p>
          <a:endParaRPr lang="ru-RU"/>
        </a:p>
      </dgm:t>
    </dgm:pt>
    <dgm:pt modelId="{DDC699CE-1339-4E2F-8D8C-70F4D6059F61}" type="pres">
      <dgm:prSet presAssocID="{ADA4540A-39E1-45E0-8BB7-ED6019DFA063}" presName="hierRoot4" presStyleCnt="0"/>
      <dgm:spPr/>
    </dgm:pt>
    <dgm:pt modelId="{1148EF17-CDAA-4AA4-902A-8AC42E1C352A}" type="pres">
      <dgm:prSet presAssocID="{ADA4540A-39E1-45E0-8BB7-ED6019DFA063}" presName="composite4" presStyleCnt="0"/>
      <dgm:spPr/>
    </dgm:pt>
    <dgm:pt modelId="{CD4A9F92-7E20-4469-BD5F-0E2B74D8B8E0}" type="pres">
      <dgm:prSet presAssocID="{ADA4540A-39E1-45E0-8BB7-ED6019DFA063}" presName="background4" presStyleLbl="node4" presStyleIdx="1" presStyleCnt="4"/>
      <dgm:spPr/>
    </dgm:pt>
    <dgm:pt modelId="{A2F82A6E-DF4F-4F18-B954-B435CE6F8C1B}" type="pres">
      <dgm:prSet presAssocID="{ADA4540A-39E1-45E0-8BB7-ED6019DFA063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F2BA62-AA31-48E3-AC01-A81286E3D8BE}" type="pres">
      <dgm:prSet presAssocID="{ADA4540A-39E1-45E0-8BB7-ED6019DFA063}" presName="hierChild5" presStyleCnt="0"/>
      <dgm:spPr/>
    </dgm:pt>
    <dgm:pt modelId="{011A6927-0437-4997-93D2-E99E03B5BD89}" type="pres">
      <dgm:prSet presAssocID="{E7814659-C039-47D9-84D3-6D770AA032C9}" presName="Name23" presStyleLbl="parChTrans1D4" presStyleIdx="2" presStyleCnt="4"/>
      <dgm:spPr/>
      <dgm:t>
        <a:bodyPr/>
        <a:lstStyle/>
        <a:p>
          <a:endParaRPr lang="ru-RU"/>
        </a:p>
      </dgm:t>
    </dgm:pt>
    <dgm:pt modelId="{45C31C9D-0700-47C5-9D8B-84C4691CB81A}" type="pres">
      <dgm:prSet presAssocID="{73B00343-3D7A-49E7-9F55-3F82BFD1AF60}" presName="hierRoot4" presStyleCnt="0"/>
      <dgm:spPr/>
    </dgm:pt>
    <dgm:pt modelId="{04C07742-97BD-454D-9096-DD9512ABD6ED}" type="pres">
      <dgm:prSet presAssocID="{73B00343-3D7A-49E7-9F55-3F82BFD1AF60}" presName="composite4" presStyleCnt="0"/>
      <dgm:spPr/>
    </dgm:pt>
    <dgm:pt modelId="{B815997A-E7B5-475F-AB96-DA7902E21E8E}" type="pres">
      <dgm:prSet presAssocID="{73B00343-3D7A-49E7-9F55-3F82BFD1AF60}" presName="background4" presStyleLbl="node4" presStyleIdx="2" presStyleCnt="4"/>
      <dgm:spPr/>
    </dgm:pt>
    <dgm:pt modelId="{1D6A8A70-428B-4154-89C9-6F495B802B31}" type="pres">
      <dgm:prSet presAssocID="{73B00343-3D7A-49E7-9F55-3F82BFD1AF60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832DAD-98C7-4C6E-87A5-C209D89017B0}" type="pres">
      <dgm:prSet presAssocID="{73B00343-3D7A-49E7-9F55-3F82BFD1AF60}" presName="hierChild5" presStyleCnt="0"/>
      <dgm:spPr/>
    </dgm:pt>
    <dgm:pt modelId="{B2F56A97-3953-4AC8-8AA1-8531FEA05CF6}" type="pres">
      <dgm:prSet presAssocID="{F5A0F8C5-F575-45E3-9C58-D72446BEC145}" presName="Name23" presStyleLbl="parChTrans1D4" presStyleIdx="3" presStyleCnt="4"/>
      <dgm:spPr/>
      <dgm:t>
        <a:bodyPr/>
        <a:lstStyle/>
        <a:p>
          <a:endParaRPr lang="ru-RU"/>
        </a:p>
      </dgm:t>
    </dgm:pt>
    <dgm:pt modelId="{6960F625-FE70-4C04-B3E1-9F9AAAC3B2FB}" type="pres">
      <dgm:prSet presAssocID="{DC98DECC-E4E8-41F8-B554-6D3EF9B9DAAB}" presName="hierRoot4" presStyleCnt="0"/>
      <dgm:spPr/>
    </dgm:pt>
    <dgm:pt modelId="{52115B17-8133-44FB-8683-C0F8F8B7CF27}" type="pres">
      <dgm:prSet presAssocID="{DC98DECC-E4E8-41F8-B554-6D3EF9B9DAAB}" presName="composite4" presStyleCnt="0"/>
      <dgm:spPr/>
    </dgm:pt>
    <dgm:pt modelId="{170961D2-D931-407D-8483-474E1497304D}" type="pres">
      <dgm:prSet presAssocID="{DC98DECC-E4E8-41F8-B554-6D3EF9B9DAAB}" presName="background4" presStyleLbl="node4" presStyleIdx="3" presStyleCnt="4"/>
      <dgm:spPr/>
    </dgm:pt>
    <dgm:pt modelId="{B335CDEF-6D98-4B34-AAE8-F729503BD0A3}" type="pres">
      <dgm:prSet presAssocID="{DC98DECC-E4E8-41F8-B554-6D3EF9B9DAAB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4CD7D9-353F-472D-B84D-FD4F9942212E}" type="pres">
      <dgm:prSet presAssocID="{DC98DECC-E4E8-41F8-B554-6D3EF9B9DAAB}" presName="hierChild5" presStyleCnt="0"/>
      <dgm:spPr/>
    </dgm:pt>
    <dgm:pt modelId="{F330C26C-3180-4B67-AAFF-6A478737F736}" type="pres">
      <dgm:prSet presAssocID="{F707F162-7359-44E5-8550-31C3814833DC}" presName="Name17" presStyleLbl="parChTrans1D3" presStyleIdx="2" presStyleCnt="4"/>
      <dgm:spPr/>
      <dgm:t>
        <a:bodyPr/>
        <a:lstStyle/>
        <a:p>
          <a:endParaRPr lang="ru-RU"/>
        </a:p>
      </dgm:t>
    </dgm:pt>
    <dgm:pt modelId="{6D32D094-18AA-4CB4-909D-3D1A4A1680A7}" type="pres">
      <dgm:prSet presAssocID="{0F88F69A-DE97-43B2-9E86-944228BEAD68}" presName="hierRoot3" presStyleCnt="0"/>
      <dgm:spPr/>
    </dgm:pt>
    <dgm:pt modelId="{94656CC1-65E9-451E-92EE-E86029B704FB}" type="pres">
      <dgm:prSet presAssocID="{0F88F69A-DE97-43B2-9E86-944228BEAD68}" presName="composite3" presStyleCnt="0"/>
      <dgm:spPr/>
    </dgm:pt>
    <dgm:pt modelId="{6156B6DD-CCC0-467D-BF99-763F54B4FA32}" type="pres">
      <dgm:prSet presAssocID="{0F88F69A-DE97-43B2-9E86-944228BEAD68}" presName="background3" presStyleLbl="node3" presStyleIdx="2" presStyleCnt="4"/>
      <dgm:spPr/>
    </dgm:pt>
    <dgm:pt modelId="{365BC6F8-4A94-4B89-8FA5-D70AB0C158D1}" type="pres">
      <dgm:prSet presAssocID="{0F88F69A-DE97-43B2-9E86-944228BEAD6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92E77B-E990-4508-B1E8-16EDBDC02743}" type="pres">
      <dgm:prSet presAssocID="{0F88F69A-DE97-43B2-9E86-944228BEAD68}" presName="hierChild4" presStyleCnt="0"/>
      <dgm:spPr/>
    </dgm:pt>
    <dgm:pt modelId="{79EF0380-34E2-45FF-98B7-501ACBFF1747}" type="pres">
      <dgm:prSet presAssocID="{371715A6-A8C6-4C24-80F8-495130408762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5D48864-D348-47BE-B023-148AD10FC896}" type="pres">
      <dgm:prSet presAssocID="{F777AA59-D3BE-4B9D-807C-D1DD2A5BC5B3}" presName="hierRoot3" presStyleCnt="0"/>
      <dgm:spPr/>
    </dgm:pt>
    <dgm:pt modelId="{A4FC785F-FF69-4D07-BF99-474FD13124A1}" type="pres">
      <dgm:prSet presAssocID="{F777AA59-D3BE-4B9D-807C-D1DD2A5BC5B3}" presName="composite3" presStyleCnt="0"/>
      <dgm:spPr/>
    </dgm:pt>
    <dgm:pt modelId="{21DD88B9-BFAD-4695-8EF8-89A558685A20}" type="pres">
      <dgm:prSet presAssocID="{F777AA59-D3BE-4B9D-807C-D1DD2A5BC5B3}" presName="background3" presStyleLbl="node3" presStyleIdx="3" presStyleCnt="4"/>
      <dgm:spPr/>
    </dgm:pt>
    <dgm:pt modelId="{6B91C8B5-6704-41EE-B819-47AD184C128F}" type="pres">
      <dgm:prSet presAssocID="{F777AA59-D3BE-4B9D-807C-D1DD2A5BC5B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E0EDCB-110D-4DA7-BB0A-5133B9BEEE29}" type="pres">
      <dgm:prSet presAssocID="{F777AA59-D3BE-4B9D-807C-D1DD2A5BC5B3}" presName="hierChild4" presStyleCnt="0"/>
      <dgm:spPr/>
    </dgm:pt>
  </dgm:ptLst>
  <dgm:cxnLst>
    <dgm:cxn modelId="{E80B71F6-F01F-4F98-A66C-997B9E2607D6}" srcId="{0ABA724F-C4D3-4A4D-B963-FCD97C28B3B3}" destId="{73B00343-3D7A-49E7-9F55-3F82BFD1AF60}" srcOrd="2" destOrd="0" parTransId="{E7814659-C039-47D9-84D3-6D770AA032C9}" sibTransId="{35C7B579-77EF-4617-9918-1DB54392A6EA}"/>
    <dgm:cxn modelId="{F5DAA8F6-BF2C-4CA7-8008-C1EC8664CA2E}" srcId="{FB6DA102-2588-4811-8163-00D98FDE6909}" destId="{2800C1FD-B416-44E5-894B-7BB720F4ECEC}" srcOrd="0" destOrd="0" parTransId="{99E9B8C5-7FD8-4A0D-953B-EF1E63E7CED4}" sibTransId="{B417FD79-25E3-4237-A37C-700F03FAF0A1}"/>
    <dgm:cxn modelId="{EED23D86-AEE5-489F-B1D6-3786D61F539F}" type="presOf" srcId="{F777AA59-D3BE-4B9D-807C-D1DD2A5BC5B3}" destId="{6B91C8B5-6704-41EE-B819-47AD184C128F}" srcOrd="0" destOrd="0" presId="urn:microsoft.com/office/officeart/2005/8/layout/hierarchy1"/>
    <dgm:cxn modelId="{F78486FC-1A5D-4357-B77B-BE86A5B3E08F}" srcId="{2800C1FD-B416-44E5-894B-7BB720F4ECEC}" destId="{C6C1891F-7EDB-441D-A256-83EF4147ECAC}" srcOrd="2" destOrd="0" parTransId="{896D29EF-93D2-4FB3-8542-42CB96D73D39}" sibTransId="{F915C565-94A8-41EC-B3B6-59FC8FD95DA5}"/>
    <dgm:cxn modelId="{D6600DC0-EF84-4602-AB73-302B652467F9}" srcId="{0ABA724F-C4D3-4A4D-B963-FCD97C28B3B3}" destId="{A0F82E4D-693E-4130-B0F7-A0B1F6C51347}" srcOrd="0" destOrd="0" parTransId="{C402E9C0-2710-4210-A9D3-D5DE7241038C}" sibTransId="{BFEB5B71-8695-4BDE-8911-710134C8E67C}"/>
    <dgm:cxn modelId="{D1C56C7E-11CD-4119-8022-A4DC3FBC2739}" type="presOf" srcId="{0ABA724F-C4D3-4A4D-B963-FCD97C28B3B3}" destId="{8384FCAA-D762-47D5-8C2A-F2F0629E664D}" srcOrd="0" destOrd="0" presId="urn:microsoft.com/office/officeart/2005/8/layout/hierarchy1"/>
    <dgm:cxn modelId="{01363BA4-2874-46D2-B34A-78FEFEB1FE18}" srcId="{0ABA724F-C4D3-4A4D-B963-FCD97C28B3B3}" destId="{DC98DECC-E4E8-41F8-B554-6D3EF9B9DAAB}" srcOrd="3" destOrd="0" parTransId="{F5A0F8C5-F575-45E3-9C58-D72446BEC145}" sibTransId="{4B203E6E-1430-458B-989E-0FB66D8B15D9}"/>
    <dgm:cxn modelId="{090161BD-EB24-4BBE-9F1D-88461C1C2440}" type="presOf" srcId="{ADA4540A-39E1-45E0-8BB7-ED6019DFA063}" destId="{A2F82A6E-DF4F-4F18-B954-B435CE6F8C1B}" srcOrd="0" destOrd="0" presId="urn:microsoft.com/office/officeart/2005/8/layout/hierarchy1"/>
    <dgm:cxn modelId="{142429DA-A042-4897-B19F-D0110F7DACB8}" type="presOf" srcId="{A0F82E4D-693E-4130-B0F7-A0B1F6C51347}" destId="{BE89E59D-C432-4DD6-84D6-234ABF99CD39}" srcOrd="0" destOrd="0" presId="urn:microsoft.com/office/officeart/2005/8/layout/hierarchy1"/>
    <dgm:cxn modelId="{C9382491-0386-4280-83CC-12610D14B9C5}" type="presOf" srcId="{25A6845E-5559-4ED5-B360-71F814670657}" destId="{A03E98FA-712E-46E9-99C7-7A4EB8D1DE09}" srcOrd="0" destOrd="0" presId="urn:microsoft.com/office/officeart/2005/8/layout/hierarchy1"/>
    <dgm:cxn modelId="{546DB93E-EB9A-4736-8263-1A5D1FA5692E}" type="presOf" srcId="{234BC75C-5760-48A1-BC75-7E984689762A}" destId="{48DEE554-2AFB-4E5C-A63C-01CDCB7B7889}" srcOrd="0" destOrd="0" presId="urn:microsoft.com/office/officeart/2005/8/layout/hierarchy1"/>
    <dgm:cxn modelId="{4192C33E-72AC-4A33-8196-6DE247DB5606}" type="presOf" srcId="{73B00343-3D7A-49E7-9F55-3F82BFD1AF60}" destId="{1D6A8A70-428B-4154-89C9-6F495B802B31}" srcOrd="0" destOrd="0" presId="urn:microsoft.com/office/officeart/2005/8/layout/hierarchy1"/>
    <dgm:cxn modelId="{0370555A-3C6A-48C2-8BAD-DBC4DBAE023F}" type="presOf" srcId="{8DCA8604-6BBE-47AC-A09A-4BB914DDD418}" destId="{A869E2E2-D3D7-4C5B-AD57-9EF44AF5F4C6}" srcOrd="0" destOrd="0" presId="urn:microsoft.com/office/officeart/2005/8/layout/hierarchy1"/>
    <dgm:cxn modelId="{DE98A9AA-58CB-4CA0-B8B5-C500100F1943}" srcId="{C6C1891F-7EDB-441D-A256-83EF4147ECAC}" destId="{35B1E074-285F-46FB-9E8C-EE77CCC57EBB}" srcOrd="0" destOrd="0" parTransId="{8DCA8604-6BBE-47AC-A09A-4BB914DDD418}" sibTransId="{76004A98-76FD-4CD2-9AD1-B144EDE3D93F}"/>
    <dgm:cxn modelId="{B05EEDF4-DC8B-4944-8DD9-9AEBEE569C8F}" type="presOf" srcId="{F8961638-92C0-4DC8-B528-2BD3D8E9E515}" destId="{E25C2DB9-4BCA-4D05-8571-FA36F4C70203}" srcOrd="0" destOrd="0" presId="urn:microsoft.com/office/officeart/2005/8/layout/hierarchy1"/>
    <dgm:cxn modelId="{7CC6F3D3-1EA6-4782-BCBE-261E39BF766A}" type="presOf" srcId="{0B9F7067-1749-4039-8824-5231386EC096}" destId="{2FCC4F0E-3937-45E0-8EE8-859EF2572A6D}" srcOrd="0" destOrd="0" presId="urn:microsoft.com/office/officeart/2005/8/layout/hierarchy1"/>
    <dgm:cxn modelId="{9FF788E1-4DE5-4DA8-9BAD-ED159E8B629C}" type="presOf" srcId="{2800C1FD-B416-44E5-894B-7BB720F4ECEC}" destId="{91907ACE-854A-4F0F-9F92-26CC885C0581}" srcOrd="0" destOrd="0" presId="urn:microsoft.com/office/officeart/2005/8/layout/hierarchy1"/>
    <dgm:cxn modelId="{EF7A16B8-1327-41C9-8CB3-3BE34DE759A6}" type="presOf" srcId="{C6C1891F-7EDB-441D-A256-83EF4147ECAC}" destId="{81A28943-1909-4810-B04D-B0E8F28EA249}" srcOrd="0" destOrd="0" presId="urn:microsoft.com/office/officeart/2005/8/layout/hierarchy1"/>
    <dgm:cxn modelId="{A07B90BC-0D2E-448C-B7C2-9440AEA44F73}" srcId="{C6C1891F-7EDB-441D-A256-83EF4147ECAC}" destId="{F777AA59-D3BE-4B9D-807C-D1DD2A5BC5B3}" srcOrd="3" destOrd="0" parTransId="{371715A6-A8C6-4C24-80F8-495130408762}" sibTransId="{9528D20A-1952-4E0F-A624-62E593477405}"/>
    <dgm:cxn modelId="{56D4A089-18EC-4B12-B866-0322B65F2E9E}" srcId="{2800C1FD-B416-44E5-894B-7BB720F4ECEC}" destId="{F8961638-92C0-4DC8-B528-2BD3D8E9E515}" srcOrd="1" destOrd="0" parTransId="{0B9F7067-1749-4039-8824-5231386EC096}" sibTransId="{C48FCEBB-793C-4ECD-BE04-D6F30F8CFFC1}"/>
    <dgm:cxn modelId="{A1AF80CC-029E-48CC-80C0-983C578A46FF}" type="presOf" srcId="{A934CDAE-6FDB-4ED3-8188-04C55263979F}" destId="{23351D6D-D497-4D45-9A6A-4343421D5885}" srcOrd="0" destOrd="0" presId="urn:microsoft.com/office/officeart/2005/8/layout/hierarchy1"/>
    <dgm:cxn modelId="{5452E37D-90AB-4608-8BA7-CCA01DB788EB}" type="presOf" srcId="{F5A0F8C5-F575-45E3-9C58-D72446BEC145}" destId="{B2F56A97-3953-4AC8-8AA1-8531FEA05CF6}" srcOrd="0" destOrd="0" presId="urn:microsoft.com/office/officeart/2005/8/layout/hierarchy1"/>
    <dgm:cxn modelId="{067EBBED-7A33-4EBC-8694-54854A4E3F42}" srcId="{0ABA724F-C4D3-4A4D-B963-FCD97C28B3B3}" destId="{ADA4540A-39E1-45E0-8BB7-ED6019DFA063}" srcOrd="1" destOrd="0" parTransId="{234BC75C-5760-48A1-BC75-7E984689762A}" sibTransId="{9A241C39-6898-4B02-A190-C81EF8F0AC8D}"/>
    <dgm:cxn modelId="{08C6BE77-2B63-4A09-87DD-D7B307BA2055}" type="presOf" srcId="{B7E8A776-C9CE-41F9-BFBF-691000F980FC}" destId="{8B36D985-CBF2-4B8B-9B20-45057D88344E}" srcOrd="0" destOrd="0" presId="urn:microsoft.com/office/officeart/2005/8/layout/hierarchy1"/>
    <dgm:cxn modelId="{5C0540AC-DED1-4D11-AD2A-F13F68FF64E7}" type="presOf" srcId="{35B1E074-285F-46FB-9E8C-EE77CCC57EBB}" destId="{63324A03-A0C3-4EE6-BADE-0C0A6DCD763E}" srcOrd="0" destOrd="0" presId="urn:microsoft.com/office/officeart/2005/8/layout/hierarchy1"/>
    <dgm:cxn modelId="{E964A1CD-BA51-41C1-B409-D0DF56618601}" type="presOf" srcId="{0F88F69A-DE97-43B2-9E86-944228BEAD68}" destId="{365BC6F8-4A94-4B89-8FA5-D70AB0C158D1}" srcOrd="0" destOrd="0" presId="urn:microsoft.com/office/officeart/2005/8/layout/hierarchy1"/>
    <dgm:cxn modelId="{AB3E009E-61E4-46A5-ABB2-56A484A45E55}" srcId="{C6C1891F-7EDB-441D-A256-83EF4147ECAC}" destId="{0ABA724F-C4D3-4A4D-B963-FCD97C28B3B3}" srcOrd="1" destOrd="0" parTransId="{25A6845E-5559-4ED5-B360-71F814670657}" sibTransId="{7C44DABC-0F4A-4910-B0EF-CB69863DEA04}"/>
    <dgm:cxn modelId="{17CBF146-3DF4-48B6-800F-63ED082AC196}" type="presOf" srcId="{C402E9C0-2710-4210-A9D3-D5DE7241038C}" destId="{BAB08C95-AA7A-4115-92AB-792D76632422}" srcOrd="0" destOrd="0" presId="urn:microsoft.com/office/officeart/2005/8/layout/hierarchy1"/>
    <dgm:cxn modelId="{FDF3C1DD-2248-407F-BC64-4213AD84E6D6}" type="presOf" srcId="{E7814659-C039-47D9-84D3-6D770AA032C9}" destId="{011A6927-0437-4997-93D2-E99E03B5BD89}" srcOrd="0" destOrd="0" presId="urn:microsoft.com/office/officeart/2005/8/layout/hierarchy1"/>
    <dgm:cxn modelId="{483FA59F-55AE-4FD0-BB25-5BCEC9064C99}" type="presOf" srcId="{FB6DA102-2588-4811-8163-00D98FDE6909}" destId="{5078A541-9596-4779-BEA7-99C4549792B7}" srcOrd="0" destOrd="0" presId="urn:microsoft.com/office/officeart/2005/8/layout/hierarchy1"/>
    <dgm:cxn modelId="{05601338-B7BC-4BAE-BEC4-A6484A75B355}" srcId="{C6C1891F-7EDB-441D-A256-83EF4147ECAC}" destId="{0F88F69A-DE97-43B2-9E86-944228BEAD68}" srcOrd="2" destOrd="0" parTransId="{F707F162-7359-44E5-8550-31C3814833DC}" sibTransId="{CB0B119A-C260-4632-AED5-805A8A361011}"/>
    <dgm:cxn modelId="{B3535731-2070-4D8A-BC1A-609A0CE86317}" type="presOf" srcId="{371715A6-A8C6-4C24-80F8-495130408762}" destId="{79EF0380-34E2-45FF-98B7-501ACBFF1747}" srcOrd="0" destOrd="0" presId="urn:microsoft.com/office/officeart/2005/8/layout/hierarchy1"/>
    <dgm:cxn modelId="{D28A66A4-9986-4270-81CB-65FD5AE7FCDB}" srcId="{2800C1FD-B416-44E5-894B-7BB720F4ECEC}" destId="{A934CDAE-6FDB-4ED3-8188-04C55263979F}" srcOrd="0" destOrd="0" parTransId="{B7E8A776-C9CE-41F9-BFBF-691000F980FC}" sibTransId="{6EA248BA-FBE4-4D5F-87E6-AD1A0EDFC0B1}"/>
    <dgm:cxn modelId="{D63DB8EB-CDF1-4CF0-AA34-8AA384FAD080}" type="presOf" srcId="{F707F162-7359-44E5-8550-31C3814833DC}" destId="{F330C26C-3180-4B67-AAFF-6A478737F736}" srcOrd="0" destOrd="0" presId="urn:microsoft.com/office/officeart/2005/8/layout/hierarchy1"/>
    <dgm:cxn modelId="{3A5D4A58-760B-48A7-BD2A-66525004C671}" type="presOf" srcId="{896D29EF-93D2-4FB3-8542-42CB96D73D39}" destId="{09C8F5A6-5104-4C83-99B5-B3F82A49223E}" srcOrd="0" destOrd="0" presId="urn:microsoft.com/office/officeart/2005/8/layout/hierarchy1"/>
    <dgm:cxn modelId="{E36FB4F8-F7DF-463A-A3DF-EF84B6330D6C}" type="presOf" srcId="{DC98DECC-E4E8-41F8-B554-6D3EF9B9DAAB}" destId="{B335CDEF-6D98-4B34-AAE8-F729503BD0A3}" srcOrd="0" destOrd="0" presId="urn:microsoft.com/office/officeart/2005/8/layout/hierarchy1"/>
    <dgm:cxn modelId="{A68CCC29-5DAC-4BD0-838F-F2703AB4BA9F}" type="presParOf" srcId="{5078A541-9596-4779-BEA7-99C4549792B7}" destId="{07CB2860-C58C-48C6-9A90-DCC2E826D040}" srcOrd="0" destOrd="0" presId="urn:microsoft.com/office/officeart/2005/8/layout/hierarchy1"/>
    <dgm:cxn modelId="{3E0E6A62-8620-4A37-89BA-4538BDBB609B}" type="presParOf" srcId="{07CB2860-C58C-48C6-9A90-DCC2E826D040}" destId="{E289FA40-F831-4F1B-8901-5FE11BF0F526}" srcOrd="0" destOrd="0" presId="urn:microsoft.com/office/officeart/2005/8/layout/hierarchy1"/>
    <dgm:cxn modelId="{39BCFDF9-28E7-4B50-8603-BCCD3EB7A74A}" type="presParOf" srcId="{E289FA40-F831-4F1B-8901-5FE11BF0F526}" destId="{3458B09A-776B-437E-8E8C-F2935B44EF8E}" srcOrd="0" destOrd="0" presId="urn:microsoft.com/office/officeart/2005/8/layout/hierarchy1"/>
    <dgm:cxn modelId="{C75440FA-8A4C-478E-AAC0-52ACE2859563}" type="presParOf" srcId="{E289FA40-F831-4F1B-8901-5FE11BF0F526}" destId="{91907ACE-854A-4F0F-9F92-26CC885C0581}" srcOrd="1" destOrd="0" presId="urn:microsoft.com/office/officeart/2005/8/layout/hierarchy1"/>
    <dgm:cxn modelId="{0CA95DA3-128F-4D1C-98D0-C032E4F9BB4D}" type="presParOf" srcId="{07CB2860-C58C-48C6-9A90-DCC2E826D040}" destId="{A56C9D12-D2C8-4A08-9E0E-452A8606205C}" srcOrd="1" destOrd="0" presId="urn:microsoft.com/office/officeart/2005/8/layout/hierarchy1"/>
    <dgm:cxn modelId="{A5305592-5D5F-4EA1-8BD0-C42012914FD4}" type="presParOf" srcId="{A56C9D12-D2C8-4A08-9E0E-452A8606205C}" destId="{8B36D985-CBF2-4B8B-9B20-45057D88344E}" srcOrd="0" destOrd="0" presId="urn:microsoft.com/office/officeart/2005/8/layout/hierarchy1"/>
    <dgm:cxn modelId="{9B6974B8-E5D2-4CDC-ABFA-9F7FCDB9CEE4}" type="presParOf" srcId="{A56C9D12-D2C8-4A08-9E0E-452A8606205C}" destId="{1AF9DF89-44EB-460B-BB13-8CAB2AE42638}" srcOrd="1" destOrd="0" presId="urn:microsoft.com/office/officeart/2005/8/layout/hierarchy1"/>
    <dgm:cxn modelId="{A101260D-04F3-479D-8C05-E308101C531E}" type="presParOf" srcId="{1AF9DF89-44EB-460B-BB13-8CAB2AE42638}" destId="{FBE5E33F-E815-49A5-94B3-CC6D8516B2AA}" srcOrd="0" destOrd="0" presId="urn:microsoft.com/office/officeart/2005/8/layout/hierarchy1"/>
    <dgm:cxn modelId="{B422FCB0-CF93-4A8E-BDE2-98D6CC1C0A50}" type="presParOf" srcId="{FBE5E33F-E815-49A5-94B3-CC6D8516B2AA}" destId="{29E4B2EE-43DF-41FF-8FAB-A74882D848F4}" srcOrd="0" destOrd="0" presId="urn:microsoft.com/office/officeart/2005/8/layout/hierarchy1"/>
    <dgm:cxn modelId="{1EF9F26D-D0C3-4AFE-9B1A-D603B875F23B}" type="presParOf" srcId="{FBE5E33F-E815-49A5-94B3-CC6D8516B2AA}" destId="{23351D6D-D497-4D45-9A6A-4343421D5885}" srcOrd="1" destOrd="0" presId="urn:microsoft.com/office/officeart/2005/8/layout/hierarchy1"/>
    <dgm:cxn modelId="{8FD43BEA-8431-4A11-B93B-D9B10B71265C}" type="presParOf" srcId="{1AF9DF89-44EB-460B-BB13-8CAB2AE42638}" destId="{483B6EBB-A870-4C40-A097-605364C899EA}" srcOrd="1" destOrd="0" presId="urn:microsoft.com/office/officeart/2005/8/layout/hierarchy1"/>
    <dgm:cxn modelId="{0FD1EC9F-63F0-406A-904E-0BC0221C2A9F}" type="presParOf" srcId="{A56C9D12-D2C8-4A08-9E0E-452A8606205C}" destId="{2FCC4F0E-3937-45E0-8EE8-859EF2572A6D}" srcOrd="2" destOrd="0" presId="urn:microsoft.com/office/officeart/2005/8/layout/hierarchy1"/>
    <dgm:cxn modelId="{41C58034-A2C4-4F77-A24D-C5CA52B0E7DC}" type="presParOf" srcId="{A56C9D12-D2C8-4A08-9E0E-452A8606205C}" destId="{1A9E7006-CBDF-47E8-97C2-E50D5B611DA8}" srcOrd="3" destOrd="0" presId="urn:microsoft.com/office/officeart/2005/8/layout/hierarchy1"/>
    <dgm:cxn modelId="{67731947-DD18-4369-A1F3-A40B8F552395}" type="presParOf" srcId="{1A9E7006-CBDF-47E8-97C2-E50D5B611DA8}" destId="{88878A25-8845-4407-9331-791602846713}" srcOrd="0" destOrd="0" presId="urn:microsoft.com/office/officeart/2005/8/layout/hierarchy1"/>
    <dgm:cxn modelId="{8FFA8AEC-0984-47EF-8773-F177E16FF69C}" type="presParOf" srcId="{88878A25-8845-4407-9331-791602846713}" destId="{48FB1568-0010-4ED0-86FD-8BC73BC37143}" srcOrd="0" destOrd="0" presId="urn:microsoft.com/office/officeart/2005/8/layout/hierarchy1"/>
    <dgm:cxn modelId="{9B183C01-935E-42B2-B28E-BA25452777AF}" type="presParOf" srcId="{88878A25-8845-4407-9331-791602846713}" destId="{E25C2DB9-4BCA-4D05-8571-FA36F4C70203}" srcOrd="1" destOrd="0" presId="urn:microsoft.com/office/officeart/2005/8/layout/hierarchy1"/>
    <dgm:cxn modelId="{E8592BEC-A918-4EAC-AC81-A238EDE36A40}" type="presParOf" srcId="{1A9E7006-CBDF-47E8-97C2-E50D5B611DA8}" destId="{B5F79A6C-4799-4AD0-8059-0F4E02D87DD9}" srcOrd="1" destOrd="0" presId="urn:microsoft.com/office/officeart/2005/8/layout/hierarchy1"/>
    <dgm:cxn modelId="{C5DC0640-303B-4994-A2DA-2714771C7829}" type="presParOf" srcId="{A56C9D12-D2C8-4A08-9E0E-452A8606205C}" destId="{09C8F5A6-5104-4C83-99B5-B3F82A49223E}" srcOrd="4" destOrd="0" presId="urn:microsoft.com/office/officeart/2005/8/layout/hierarchy1"/>
    <dgm:cxn modelId="{9E12CB0B-0663-4A3D-BC41-5EDB23915A24}" type="presParOf" srcId="{A56C9D12-D2C8-4A08-9E0E-452A8606205C}" destId="{4F6AD380-9F5F-44EC-B160-63BE02C495FF}" srcOrd="5" destOrd="0" presId="urn:microsoft.com/office/officeart/2005/8/layout/hierarchy1"/>
    <dgm:cxn modelId="{53A38403-B9D6-4A57-ACD3-65B7E87A461C}" type="presParOf" srcId="{4F6AD380-9F5F-44EC-B160-63BE02C495FF}" destId="{2ADEABDE-CC7C-4AFB-A032-AC88BFCB7C0F}" srcOrd="0" destOrd="0" presId="urn:microsoft.com/office/officeart/2005/8/layout/hierarchy1"/>
    <dgm:cxn modelId="{B78FF78C-CBDF-4EDF-9B42-F98CB5D3C0E0}" type="presParOf" srcId="{2ADEABDE-CC7C-4AFB-A032-AC88BFCB7C0F}" destId="{E90A36D8-3ABC-467C-87B8-CDFE87BB1FA7}" srcOrd="0" destOrd="0" presId="urn:microsoft.com/office/officeart/2005/8/layout/hierarchy1"/>
    <dgm:cxn modelId="{03C3DE70-485D-4937-928C-EAAE8F29B17A}" type="presParOf" srcId="{2ADEABDE-CC7C-4AFB-A032-AC88BFCB7C0F}" destId="{81A28943-1909-4810-B04D-B0E8F28EA249}" srcOrd="1" destOrd="0" presId="urn:microsoft.com/office/officeart/2005/8/layout/hierarchy1"/>
    <dgm:cxn modelId="{EC17D70E-8F19-4730-840A-10E09AA632B0}" type="presParOf" srcId="{4F6AD380-9F5F-44EC-B160-63BE02C495FF}" destId="{25BB5DD9-4997-4691-8E8F-13771E4B4506}" srcOrd="1" destOrd="0" presId="urn:microsoft.com/office/officeart/2005/8/layout/hierarchy1"/>
    <dgm:cxn modelId="{8DDE6B50-CEB2-4715-A27B-4730D6615155}" type="presParOf" srcId="{25BB5DD9-4997-4691-8E8F-13771E4B4506}" destId="{A869E2E2-D3D7-4C5B-AD57-9EF44AF5F4C6}" srcOrd="0" destOrd="0" presId="urn:microsoft.com/office/officeart/2005/8/layout/hierarchy1"/>
    <dgm:cxn modelId="{C02750C1-647B-47C9-9646-87463C082710}" type="presParOf" srcId="{25BB5DD9-4997-4691-8E8F-13771E4B4506}" destId="{6852E24B-7956-4750-858A-750F593C0FA7}" srcOrd="1" destOrd="0" presId="urn:microsoft.com/office/officeart/2005/8/layout/hierarchy1"/>
    <dgm:cxn modelId="{2B2E4325-991D-4F45-BC5C-793841E503DF}" type="presParOf" srcId="{6852E24B-7956-4750-858A-750F593C0FA7}" destId="{7DF35627-7732-48E4-A36E-10C161284CE1}" srcOrd="0" destOrd="0" presId="urn:microsoft.com/office/officeart/2005/8/layout/hierarchy1"/>
    <dgm:cxn modelId="{B506C996-A565-4E9E-818A-F03FEABAEDDF}" type="presParOf" srcId="{7DF35627-7732-48E4-A36E-10C161284CE1}" destId="{FF608FBA-5689-4D4C-83BD-91B41500ACB6}" srcOrd="0" destOrd="0" presId="urn:microsoft.com/office/officeart/2005/8/layout/hierarchy1"/>
    <dgm:cxn modelId="{D0C45D5C-CF8A-438D-9DC2-C4F35C329A9B}" type="presParOf" srcId="{7DF35627-7732-48E4-A36E-10C161284CE1}" destId="{63324A03-A0C3-4EE6-BADE-0C0A6DCD763E}" srcOrd="1" destOrd="0" presId="urn:microsoft.com/office/officeart/2005/8/layout/hierarchy1"/>
    <dgm:cxn modelId="{3C4BC999-5825-4D83-983F-DD3858693B22}" type="presParOf" srcId="{6852E24B-7956-4750-858A-750F593C0FA7}" destId="{FDD0134C-69EC-45DE-AF65-41D636AD16C1}" srcOrd="1" destOrd="0" presId="urn:microsoft.com/office/officeart/2005/8/layout/hierarchy1"/>
    <dgm:cxn modelId="{6842B8F9-725D-440C-B957-804019323640}" type="presParOf" srcId="{25BB5DD9-4997-4691-8E8F-13771E4B4506}" destId="{A03E98FA-712E-46E9-99C7-7A4EB8D1DE09}" srcOrd="2" destOrd="0" presId="urn:microsoft.com/office/officeart/2005/8/layout/hierarchy1"/>
    <dgm:cxn modelId="{50F74BD4-83E9-4DA5-A4FA-336A69A5E948}" type="presParOf" srcId="{25BB5DD9-4997-4691-8E8F-13771E4B4506}" destId="{CF63F1CB-1B87-459B-8665-1761C2EA78A8}" srcOrd="3" destOrd="0" presId="urn:microsoft.com/office/officeart/2005/8/layout/hierarchy1"/>
    <dgm:cxn modelId="{DF2975BB-0F3F-4D87-9E9A-31A2360C1431}" type="presParOf" srcId="{CF63F1CB-1B87-459B-8665-1761C2EA78A8}" destId="{6A5E8BAB-5484-44CF-97F0-CD6E959166F5}" srcOrd="0" destOrd="0" presId="urn:microsoft.com/office/officeart/2005/8/layout/hierarchy1"/>
    <dgm:cxn modelId="{1AD0AFAE-3436-4D18-AB3C-380F770F2E71}" type="presParOf" srcId="{6A5E8BAB-5484-44CF-97F0-CD6E959166F5}" destId="{1BBF8AAD-1D22-4FCD-AA08-06D1C1CFC868}" srcOrd="0" destOrd="0" presId="urn:microsoft.com/office/officeart/2005/8/layout/hierarchy1"/>
    <dgm:cxn modelId="{00CFFD5B-E258-4741-B7CD-2AC771B1C527}" type="presParOf" srcId="{6A5E8BAB-5484-44CF-97F0-CD6E959166F5}" destId="{8384FCAA-D762-47D5-8C2A-F2F0629E664D}" srcOrd="1" destOrd="0" presId="urn:microsoft.com/office/officeart/2005/8/layout/hierarchy1"/>
    <dgm:cxn modelId="{08DF8E99-0C92-4337-B651-67B3C7463D8C}" type="presParOf" srcId="{CF63F1CB-1B87-459B-8665-1761C2EA78A8}" destId="{096AB023-BDD9-4499-A96C-AFC8629A583A}" srcOrd="1" destOrd="0" presId="urn:microsoft.com/office/officeart/2005/8/layout/hierarchy1"/>
    <dgm:cxn modelId="{B84E347D-9AE8-4237-B790-C9FD78478BA7}" type="presParOf" srcId="{096AB023-BDD9-4499-A96C-AFC8629A583A}" destId="{BAB08C95-AA7A-4115-92AB-792D76632422}" srcOrd="0" destOrd="0" presId="urn:microsoft.com/office/officeart/2005/8/layout/hierarchy1"/>
    <dgm:cxn modelId="{3C15A293-E537-4F63-BF53-F2AD61319401}" type="presParOf" srcId="{096AB023-BDD9-4499-A96C-AFC8629A583A}" destId="{13E4F5C4-3E62-4BDE-AD30-62F4391FFC73}" srcOrd="1" destOrd="0" presId="urn:microsoft.com/office/officeart/2005/8/layout/hierarchy1"/>
    <dgm:cxn modelId="{E7FF9843-D31E-46A9-8625-C35C6F3031A1}" type="presParOf" srcId="{13E4F5C4-3E62-4BDE-AD30-62F4391FFC73}" destId="{CAF5F737-5319-44C3-9F5E-3A6898EAF5CE}" srcOrd="0" destOrd="0" presId="urn:microsoft.com/office/officeart/2005/8/layout/hierarchy1"/>
    <dgm:cxn modelId="{0309124F-712B-4C74-BAD8-DC4AE33A05E2}" type="presParOf" srcId="{CAF5F737-5319-44C3-9F5E-3A6898EAF5CE}" destId="{D17DD175-7921-47D5-A5BA-1C54B28C5B84}" srcOrd="0" destOrd="0" presId="urn:microsoft.com/office/officeart/2005/8/layout/hierarchy1"/>
    <dgm:cxn modelId="{9DE27EF4-4D89-42F0-8E4A-AD6B0101AEF2}" type="presParOf" srcId="{CAF5F737-5319-44C3-9F5E-3A6898EAF5CE}" destId="{BE89E59D-C432-4DD6-84D6-234ABF99CD39}" srcOrd="1" destOrd="0" presId="urn:microsoft.com/office/officeart/2005/8/layout/hierarchy1"/>
    <dgm:cxn modelId="{177426F1-2158-4556-A1BC-D1EF96758A9A}" type="presParOf" srcId="{13E4F5C4-3E62-4BDE-AD30-62F4391FFC73}" destId="{EE8438AB-CA59-4718-9BB5-68B5FAEED5DF}" srcOrd="1" destOrd="0" presId="urn:microsoft.com/office/officeart/2005/8/layout/hierarchy1"/>
    <dgm:cxn modelId="{F3E566F6-16B3-4427-BEE0-B95DBF698D16}" type="presParOf" srcId="{096AB023-BDD9-4499-A96C-AFC8629A583A}" destId="{48DEE554-2AFB-4E5C-A63C-01CDCB7B7889}" srcOrd="2" destOrd="0" presId="urn:microsoft.com/office/officeart/2005/8/layout/hierarchy1"/>
    <dgm:cxn modelId="{A2BA575E-82C8-4C7D-A49C-CACEAB489DAE}" type="presParOf" srcId="{096AB023-BDD9-4499-A96C-AFC8629A583A}" destId="{DDC699CE-1339-4E2F-8D8C-70F4D6059F61}" srcOrd="3" destOrd="0" presId="urn:microsoft.com/office/officeart/2005/8/layout/hierarchy1"/>
    <dgm:cxn modelId="{9F8381E7-009E-42E9-B781-025774425903}" type="presParOf" srcId="{DDC699CE-1339-4E2F-8D8C-70F4D6059F61}" destId="{1148EF17-CDAA-4AA4-902A-8AC42E1C352A}" srcOrd="0" destOrd="0" presId="urn:microsoft.com/office/officeart/2005/8/layout/hierarchy1"/>
    <dgm:cxn modelId="{510161AA-1605-4D99-A099-14D82AA4D4EC}" type="presParOf" srcId="{1148EF17-CDAA-4AA4-902A-8AC42E1C352A}" destId="{CD4A9F92-7E20-4469-BD5F-0E2B74D8B8E0}" srcOrd="0" destOrd="0" presId="urn:microsoft.com/office/officeart/2005/8/layout/hierarchy1"/>
    <dgm:cxn modelId="{8E5AA369-475F-4E02-B1E2-F34FE7D71EB9}" type="presParOf" srcId="{1148EF17-CDAA-4AA4-902A-8AC42E1C352A}" destId="{A2F82A6E-DF4F-4F18-B954-B435CE6F8C1B}" srcOrd="1" destOrd="0" presId="urn:microsoft.com/office/officeart/2005/8/layout/hierarchy1"/>
    <dgm:cxn modelId="{C1608452-6971-44C6-A21A-92C6565D958F}" type="presParOf" srcId="{DDC699CE-1339-4E2F-8D8C-70F4D6059F61}" destId="{1DF2BA62-AA31-48E3-AC01-A81286E3D8BE}" srcOrd="1" destOrd="0" presId="urn:microsoft.com/office/officeart/2005/8/layout/hierarchy1"/>
    <dgm:cxn modelId="{7B371A07-9DFD-40E7-BD89-6A568B64B0F2}" type="presParOf" srcId="{096AB023-BDD9-4499-A96C-AFC8629A583A}" destId="{011A6927-0437-4997-93D2-E99E03B5BD89}" srcOrd="4" destOrd="0" presId="urn:microsoft.com/office/officeart/2005/8/layout/hierarchy1"/>
    <dgm:cxn modelId="{1A8A9BB6-D2DF-4C5D-8962-9A2A6B3B6E6B}" type="presParOf" srcId="{096AB023-BDD9-4499-A96C-AFC8629A583A}" destId="{45C31C9D-0700-47C5-9D8B-84C4691CB81A}" srcOrd="5" destOrd="0" presId="urn:microsoft.com/office/officeart/2005/8/layout/hierarchy1"/>
    <dgm:cxn modelId="{EF6CCA68-5831-4C18-8FE1-0608558CD928}" type="presParOf" srcId="{45C31C9D-0700-47C5-9D8B-84C4691CB81A}" destId="{04C07742-97BD-454D-9096-DD9512ABD6ED}" srcOrd="0" destOrd="0" presId="urn:microsoft.com/office/officeart/2005/8/layout/hierarchy1"/>
    <dgm:cxn modelId="{A93F5164-EB4C-46AD-B425-6B3CB2C81BB5}" type="presParOf" srcId="{04C07742-97BD-454D-9096-DD9512ABD6ED}" destId="{B815997A-E7B5-475F-AB96-DA7902E21E8E}" srcOrd="0" destOrd="0" presId="urn:microsoft.com/office/officeart/2005/8/layout/hierarchy1"/>
    <dgm:cxn modelId="{C3791E2C-B382-41DF-9E5E-E2CBF53BE47A}" type="presParOf" srcId="{04C07742-97BD-454D-9096-DD9512ABD6ED}" destId="{1D6A8A70-428B-4154-89C9-6F495B802B31}" srcOrd="1" destOrd="0" presId="urn:microsoft.com/office/officeart/2005/8/layout/hierarchy1"/>
    <dgm:cxn modelId="{F1608ACE-5160-48EF-9108-6DD78A625BBF}" type="presParOf" srcId="{45C31C9D-0700-47C5-9D8B-84C4691CB81A}" destId="{5F832DAD-98C7-4C6E-87A5-C209D89017B0}" srcOrd="1" destOrd="0" presId="urn:microsoft.com/office/officeart/2005/8/layout/hierarchy1"/>
    <dgm:cxn modelId="{A341C104-D8FD-4EAF-BF39-DD1DEA74DB75}" type="presParOf" srcId="{096AB023-BDD9-4499-A96C-AFC8629A583A}" destId="{B2F56A97-3953-4AC8-8AA1-8531FEA05CF6}" srcOrd="6" destOrd="0" presId="urn:microsoft.com/office/officeart/2005/8/layout/hierarchy1"/>
    <dgm:cxn modelId="{7146F96A-69C5-4F29-A357-E08CE1E7BB6A}" type="presParOf" srcId="{096AB023-BDD9-4499-A96C-AFC8629A583A}" destId="{6960F625-FE70-4C04-B3E1-9F9AAAC3B2FB}" srcOrd="7" destOrd="0" presId="urn:microsoft.com/office/officeart/2005/8/layout/hierarchy1"/>
    <dgm:cxn modelId="{4EFE4FCA-A2EF-4A51-9C03-217E3820A860}" type="presParOf" srcId="{6960F625-FE70-4C04-B3E1-9F9AAAC3B2FB}" destId="{52115B17-8133-44FB-8683-C0F8F8B7CF27}" srcOrd="0" destOrd="0" presId="urn:microsoft.com/office/officeart/2005/8/layout/hierarchy1"/>
    <dgm:cxn modelId="{14D451F8-A7CD-4DC4-8D13-CF97C177C059}" type="presParOf" srcId="{52115B17-8133-44FB-8683-C0F8F8B7CF27}" destId="{170961D2-D931-407D-8483-474E1497304D}" srcOrd="0" destOrd="0" presId="urn:microsoft.com/office/officeart/2005/8/layout/hierarchy1"/>
    <dgm:cxn modelId="{FE55EDDC-2C68-4BFE-A03C-002ECBB23A3D}" type="presParOf" srcId="{52115B17-8133-44FB-8683-C0F8F8B7CF27}" destId="{B335CDEF-6D98-4B34-AAE8-F729503BD0A3}" srcOrd="1" destOrd="0" presId="urn:microsoft.com/office/officeart/2005/8/layout/hierarchy1"/>
    <dgm:cxn modelId="{85BEB717-1E45-4C8F-928E-4DBF6BC31F5A}" type="presParOf" srcId="{6960F625-FE70-4C04-B3E1-9F9AAAC3B2FB}" destId="{494CD7D9-353F-472D-B84D-FD4F9942212E}" srcOrd="1" destOrd="0" presId="urn:microsoft.com/office/officeart/2005/8/layout/hierarchy1"/>
    <dgm:cxn modelId="{FAF6705C-644D-49CF-B7A8-6C72736F7EE0}" type="presParOf" srcId="{25BB5DD9-4997-4691-8E8F-13771E4B4506}" destId="{F330C26C-3180-4B67-AAFF-6A478737F736}" srcOrd="4" destOrd="0" presId="urn:microsoft.com/office/officeart/2005/8/layout/hierarchy1"/>
    <dgm:cxn modelId="{D4C7B453-E457-4247-9454-27DD3872A4D8}" type="presParOf" srcId="{25BB5DD9-4997-4691-8E8F-13771E4B4506}" destId="{6D32D094-18AA-4CB4-909D-3D1A4A1680A7}" srcOrd="5" destOrd="0" presId="urn:microsoft.com/office/officeart/2005/8/layout/hierarchy1"/>
    <dgm:cxn modelId="{757898D3-4DB3-4E20-B2CB-CADE257B371E}" type="presParOf" srcId="{6D32D094-18AA-4CB4-909D-3D1A4A1680A7}" destId="{94656CC1-65E9-451E-92EE-E86029B704FB}" srcOrd="0" destOrd="0" presId="urn:microsoft.com/office/officeart/2005/8/layout/hierarchy1"/>
    <dgm:cxn modelId="{508A123C-BB3F-426F-9E10-DA80514DFF81}" type="presParOf" srcId="{94656CC1-65E9-451E-92EE-E86029B704FB}" destId="{6156B6DD-CCC0-467D-BF99-763F54B4FA32}" srcOrd="0" destOrd="0" presId="urn:microsoft.com/office/officeart/2005/8/layout/hierarchy1"/>
    <dgm:cxn modelId="{7869BE31-FC65-4FC1-8398-FB9CABC0013A}" type="presParOf" srcId="{94656CC1-65E9-451E-92EE-E86029B704FB}" destId="{365BC6F8-4A94-4B89-8FA5-D70AB0C158D1}" srcOrd="1" destOrd="0" presId="urn:microsoft.com/office/officeart/2005/8/layout/hierarchy1"/>
    <dgm:cxn modelId="{38854D39-AE29-4E30-A91F-C597EC239187}" type="presParOf" srcId="{6D32D094-18AA-4CB4-909D-3D1A4A1680A7}" destId="{5192E77B-E990-4508-B1E8-16EDBDC02743}" srcOrd="1" destOrd="0" presId="urn:microsoft.com/office/officeart/2005/8/layout/hierarchy1"/>
    <dgm:cxn modelId="{0C08A524-F212-4476-9EB5-53EFE1383A4B}" type="presParOf" srcId="{25BB5DD9-4997-4691-8E8F-13771E4B4506}" destId="{79EF0380-34E2-45FF-98B7-501ACBFF1747}" srcOrd="6" destOrd="0" presId="urn:microsoft.com/office/officeart/2005/8/layout/hierarchy1"/>
    <dgm:cxn modelId="{613F431E-6C3C-4D81-877B-097AB14E1FD3}" type="presParOf" srcId="{25BB5DD9-4997-4691-8E8F-13771E4B4506}" destId="{55D48864-D348-47BE-B023-148AD10FC896}" srcOrd="7" destOrd="0" presId="urn:microsoft.com/office/officeart/2005/8/layout/hierarchy1"/>
    <dgm:cxn modelId="{EF41399D-EBD6-4BF0-AB06-73831A487EA0}" type="presParOf" srcId="{55D48864-D348-47BE-B023-148AD10FC896}" destId="{A4FC785F-FF69-4D07-BF99-474FD13124A1}" srcOrd="0" destOrd="0" presId="urn:microsoft.com/office/officeart/2005/8/layout/hierarchy1"/>
    <dgm:cxn modelId="{0C34965B-ACD2-4703-A72A-360CFF6D5084}" type="presParOf" srcId="{A4FC785F-FF69-4D07-BF99-474FD13124A1}" destId="{21DD88B9-BFAD-4695-8EF8-89A558685A20}" srcOrd="0" destOrd="0" presId="urn:microsoft.com/office/officeart/2005/8/layout/hierarchy1"/>
    <dgm:cxn modelId="{BDC0F2D6-C1AE-4980-BCC8-EA49A9409257}" type="presParOf" srcId="{A4FC785F-FF69-4D07-BF99-474FD13124A1}" destId="{6B91C8B5-6704-41EE-B819-47AD184C128F}" srcOrd="1" destOrd="0" presId="urn:microsoft.com/office/officeart/2005/8/layout/hierarchy1"/>
    <dgm:cxn modelId="{87D17E73-0C1E-4FB0-A8C2-12A0573919DE}" type="presParOf" srcId="{55D48864-D348-47BE-B023-148AD10FC896}" destId="{92E0EDCB-110D-4DA7-BB0A-5133B9BEEE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uk-UA" dirty="0" smtClean="0"/>
              <a:t>Підприємницька діяльність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4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488478"/>
            <a:ext cx="8825659" cy="706964"/>
          </a:xfrm>
        </p:spPr>
        <p:txBody>
          <a:bodyPr/>
          <a:lstStyle/>
          <a:p>
            <a:pPr algn="ctr"/>
            <a:r>
              <a:rPr lang="uk-UA" dirty="0" smtClean="0"/>
              <a:t>Корпорація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00017"/>
              </p:ext>
            </p:extLst>
          </p:nvPr>
        </p:nvGraphicFramePr>
        <p:xfrm>
          <a:off x="494521" y="1195440"/>
          <a:ext cx="11187406" cy="53484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93703"/>
                <a:gridCol w="5593703"/>
              </a:tblGrid>
              <a:tr h="62402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Переваги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Недоліки</a:t>
                      </a:r>
                      <a:endParaRPr lang="ru-RU" sz="2400" dirty="0"/>
                    </a:p>
                  </a:txBody>
                  <a:tcPr/>
                </a:tc>
              </a:tr>
              <a:tr h="454400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Корпорація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найефективнішою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формою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організації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підприємницької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огляду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реальну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необхідних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інвестицій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Потужній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корпорації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значно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простіше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постійно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збільшувати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обсяги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послуг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дає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добру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отримувати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прибуток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постійно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зростає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Кожний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акціонер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співвласник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корпорації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несе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лише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обмежену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відповідальність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банкрутства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фірми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втрачає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тільки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вартість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своїх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акцій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Кредитори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пред'явити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претензії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лише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корпорації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юридичній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не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окремим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акціонерам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фізичним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особам.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Корпорація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організаційно-правове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утворення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яке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функціонувати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тривалий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постійно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створює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необмежені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перспективного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Мають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місце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певні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розбіжності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функціями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власності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й контролю,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негативно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впливає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необхідну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гнучкість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оперативного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корпорацією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функцій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власності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контролю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призвести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виникнення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соціальних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суперечностей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конфліктів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менеджерами і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акціонерами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корпорації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Корпорація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сплачує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більші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податки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розрахунку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одиницю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отримуваного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прибутку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ніж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організаційні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бізнесу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корпоративній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формі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бізнесу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існують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потенційні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зловживань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посадових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16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5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Діяльність підприємства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002823"/>
              </p:ext>
            </p:extLst>
          </p:nvPr>
        </p:nvGraphicFramePr>
        <p:xfrm>
          <a:off x="718456" y="2080726"/>
          <a:ext cx="10683551" cy="391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0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251" y="479147"/>
            <a:ext cx="8825659" cy="706964"/>
          </a:xfrm>
        </p:spPr>
        <p:txBody>
          <a:bodyPr/>
          <a:lstStyle/>
          <a:p>
            <a:pPr algn="ctr"/>
            <a:r>
              <a:rPr lang="uk-UA" dirty="0" smtClean="0"/>
              <a:t>Дохід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465" y="1259633"/>
            <a:ext cx="10599575" cy="1147665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Дохід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підприємства</a:t>
            </a:r>
            <a:r>
              <a:rPr lang="ru-RU" b="1" i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отримання</a:t>
            </a:r>
            <a:r>
              <a:rPr lang="ru-RU" dirty="0">
                <a:solidFill>
                  <a:schemeClr val="bg1"/>
                </a:solidFill>
              </a:rPr>
              <a:t> ним будь-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грошових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коштів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ресурсів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послуг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грошовий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вимір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6326679"/>
              </p:ext>
            </p:extLst>
          </p:nvPr>
        </p:nvGraphicFramePr>
        <p:xfrm>
          <a:off x="793102" y="2099388"/>
          <a:ext cx="10263674" cy="403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7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Прибуток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152" y="2267339"/>
            <a:ext cx="6830007" cy="3752461"/>
          </a:xfrm>
        </p:spPr>
        <p:txBody>
          <a:bodyPr>
            <a:normAutofit/>
          </a:bodyPr>
          <a:lstStyle/>
          <a:p>
            <a:r>
              <a:rPr lang="ru-RU" dirty="0" err="1"/>
              <a:t>Прибуток</a:t>
            </a:r>
            <a:r>
              <a:rPr lang="ru-RU" dirty="0"/>
              <a:t> —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додаткової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, </a:t>
            </a:r>
            <a:r>
              <a:rPr lang="ru-RU" dirty="0" err="1"/>
              <a:t>виробленої</a:t>
            </a:r>
            <a:r>
              <a:rPr lang="ru-RU" dirty="0"/>
              <a:t>, </a:t>
            </a:r>
            <a:r>
              <a:rPr lang="ru-RU" dirty="0" err="1"/>
              <a:t>реалізованої</a:t>
            </a:r>
            <a:r>
              <a:rPr lang="ru-RU" dirty="0"/>
              <a:t> та </a:t>
            </a:r>
            <a:r>
              <a:rPr lang="ru-RU" dirty="0" err="1"/>
              <a:t>готової</a:t>
            </a:r>
            <a:r>
              <a:rPr lang="ru-RU" dirty="0"/>
              <a:t> до </a:t>
            </a:r>
            <a:r>
              <a:rPr lang="ru-RU" dirty="0" err="1"/>
              <a:t>розподілу</a:t>
            </a:r>
            <a:r>
              <a:rPr lang="ru-RU" dirty="0"/>
              <a:t>.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одержує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втілена</a:t>
            </a:r>
            <a:r>
              <a:rPr lang="ru-RU" dirty="0"/>
              <a:t> у </a:t>
            </a:r>
            <a:r>
              <a:rPr lang="ru-RU" dirty="0" err="1"/>
              <a:t>створеному</a:t>
            </a:r>
            <a:r>
              <a:rPr lang="ru-RU" dirty="0"/>
              <a:t> </a:t>
            </a:r>
            <a:r>
              <a:rPr lang="ru-RU" dirty="0" err="1"/>
              <a:t>продукті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і </a:t>
            </a:r>
            <a:r>
              <a:rPr lang="ru-RU" dirty="0" err="1"/>
              <a:t>набуде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</a:t>
            </a:r>
          </a:p>
          <a:p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. За </a:t>
            </a:r>
            <a:r>
              <a:rPr lang="ru-RU" dirty="0" err="1"/>
              <a:t>прибутком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доля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дивідендів</a:t>
            </a:r>
            <a:r>
              <a:rPr lang="ru-RU" dirty="0"/>
              <a:t> </a:t>
            </a:r>
            <a:r>
              <a:rPr lang="ru-RU" dirty="0" err="1"/>
              <a:t>акціонерів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.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рентабельність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474" y="2267339"/>
            <a:ext cx="4144638" cy="34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Рентабельність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408" y="2258009"/>
            <a:ext cx="10587104" cy="225800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Рентабельність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узагальнено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  <a:r>
              <a:rPr lang="uk-UA" dirty="0"/>
              <a:t>У</a:t>
            </a:r>
            <a:r>
              <a:rPr lang="en-US" dirty="0" smtClean="0"/>
              <a:t>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відображаються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затрат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, а й </a:t>
            </a:r>
            <a:r>
              <a:rPr lang="ru-RU" dirty="0" err="1"/>
              <a:t>уречевленої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реалізованої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рентабельності</a:t>
            </a:r>
            <a:r>
              <a:rPr lang="ru-RU" i="1" dirty="0"/>
              <a:t> -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відсоткове</a:t>
            </a:r>
            <a:r>
              <a:rPr lang="ru-RU" i="1" dirty="0"/>
              <a:t> </a:t>
            </a:r>
            <a:r>
              <a:rPr lang="ru-RU" i="1" dirty="0" err="1"/>
              <a:t>відношення</a:t>
            </a:r>
            <a:r>
              <a:rPr lang="ru-RU" i="1" dirty="0"/>
              <a:t> </a:t>
            </a:r>
            <a:r>
              <a:rPr lang="ru-RU" i="1" dirty="0" err="1"/>
              <a:t>прибутку</a:t>
            </a:r>
            <a:r>
              <a:rPr lang="ru-RU" i="1" dirty="0"/>
              <a:t> до </a:t>
            </a:r>
            <a:r>
              <a:rPr lang="ru-RU" i="1" dirty="0" err="1"/>
              <a:t>суми</a:t>
            </a:r>
            <a:r>
              <a:rPr lang="ru-RU" i="1" dirty="0"/>
              <a:t> </a:t>
            </a:r>
            <a:r>
              <a:rPr lang="ru-RU" i="1" dirty="0" err="1"/>
              <a:t>матеріально-грошових</a:t>
            </a:r>
            <a:r>
              <a:rPr lang="ru-RU" i="1" dirty="0"/>
              <a:t> затрат, </a:t>
            </a:r>
            <a:r>
              <a:rPr lang="ru-RU" i="1" dirty="0" err="1"/>
              <a:t>пов'язаних</a:t>
            </a:r>
            <a:r>
              <a:rPr lang="ru-RU" i="1" dirty="0"/>
              <a:t> з </a:t>
            </a:r>
            <a:r>
              <a:rPr lang="ru-RU" i="1" dirty="0" err="1"/>
              <a:t>виробництвом</a:t>
            </a:r>
            <a:r>
              <a:rPr lang="ru-RU" i="1" dirty="0"/>
              <a:t> і </a:t>
            </a:r>
            <a:r>
              <a:rPr lang="ru-RU" i="1" dirty="0" err="1"/>
              <a:t>реалізацією</a:t>
            </a:r>
            <a:r>
              <a:rPr lang="ru-RU" i="1" dirty="0"/>
              <a:t> </a:t>
            </a:r>
            <a:r>
              <a:rPr lang="ru-RU" i="1" dirty="0" err="1"/>
              <a:t>продукції</a:t>
            </a:r>
            <a:r>
              <a:rPr lang="ru-RU" i="1" dirty="0"/>
              <a:t>"</a:t>
            </a:r>
            <a:r>
              <a:rPr lang="ru-RU" dirty="0"/>
              <a:t> 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рентабельності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за формулою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221" y="4516017"/>
            <a:ext cx="6397124" cy="16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41824"/>
            <a:ext cx="8825659" cy="706964"/>
          </a:xfrm>
        </p:spPr>
        <p:txBody>
          <a:bodyPr/>
          <a:lstStyle/>
          <a:p>
            <a:pPr algn="ctr"/>
            <a:r>
              <a:rPr lang="uk-UA" dirty="0" smtClean="0"/>
              <a:t>Витрати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578101"/>
              </p:ext>
            </p:extLst>
          </p:nvPr>
        </p:nvGraphicFramePr>
        <p:xfrm>
          <a:off x="867748" y="1148789"/>
          <a:ext cx="10422294" cy="524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247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Оподаткування підприємств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18" y="2276928"/>
            <a:ext cx="7205274" cy="4123871"/>
          </a:xfrm>
        </p:spPr>
        <p:txBody>
          <a:bodyPr>
            <a:normAutofit/>
          </a:bodyPr>
          <a:lstStyle/>
          <a:p>
            <a:r>
              <a:rPr lang="ru-RU" dirty="0" err="1"/>
              <a:t>Податки</a:t>
            </a:r>
            <a:r>
              <a:rPr lang="ru-RU" dirty="0"/>
              <a:t> --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обов'язкові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держава для </a:t>
            </a:r>
            <a:r>
              <a:rPr lang="ru-RU" dirty="0" err="1"/>
              <a:t>юридичних</a:t>
            </a:r>
            <a:r>
              <a:rPr lang="ru-RU" dirty="0"/>
              <a:t> і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метою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централізованих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.</a:t>
            </a:r>
          </a:p>
          <a:p>
            <a:r>
              <a:rPr lang="ru-RU" dirty="0" err="1"/>
              <a:t>Обов'язкові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 </a:t>
            </a:r>
            <a:r>
              <a:rPr lang="ru-RU" dirty="0" err="1"/>
              <a:t>перераховуються</a:t>
            </a:r>
            <a:r>
              <a:rPr lang="ru-RU" dirty="0"/>
              <a:t> до бюджету </a:t>
            </a:r>
            <a:r>
              <a:rPr lang="ru-RU" dirty="0" err="1"/>
              <a:t>держави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в </a:t>
            </a:r>
            <a:r>
              <a:rPr lang="ru-RU" dirty="0" err="1"/>
              <a:t>кількох</a:t>
            </a:r>
            <a:r>
              <a:rPr lang="ru-RU" dirty="0"/>
              <a:t> формах: </a:t>
            </a:r>
            <a:r>
              <a:rPr lang="ru-RU" dirty="0" err="1"/>
              <a:t>податки</a:t>
            </a:r>
            <a:r>
              <a:rPr lang="ru-RU" dirty="0"/>
              <a:t>, плата за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цільові</a:t>
            </a:r>
            <a:r>
              <a:rPr lang="ru-RU" dirty="0"/>
              <a:t> </a:t>
            </a:r>
            <a:r>
              <a:rPr lang="ru-RU" dirty="0" err="1"/>
              <a:t>відрахування</a:t>
            </a:r>
            <a:r>
              <a:rPr lang="ru-RU" dirty="0"/>
              <a:t>.</a:t>
            </a:r>
          </a:p>
          <a:p>
            <a:r>
              <a:rPr lang="ru-RU" i="1" dirty="0"/>
              <a:t>Система </a:t>
            </a:r>
            <a:r>
              <a:rPr lang="ru-RU" i="1" dirty="0" err="1"/>
              <a:t>оподаткування</a:t>
            </a:r>
            <a:r>
              <a:rPr lang="ru-RU" i="1" dirty="0"/>
              <a:t> --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сукупність</a:t>
            </a:r>
            <a:r>
              <a:rPr lang="ru-RU" i="1" dirty="0"/>
              <a:t> </a:t>
            </a:r>
            <a:r>
              <a:rPr lang="ru-RU" i="1" dirty="0" err="1"/>
              <a:t>податків</a:t>
            </a:r>
            <a:r>
              <a:rPr lang="ru-RU" i="1" dirty="0"/>
              <a:t> і </a:t>
            </a:r>
            <a:r>
              <a:rPr lang="ru-RU" i="1" dirty="0" err="1"/>
              <a:t>зборів</a:t>
            </a:r>
            <a:r>
              <a:rPr lang="ru-RU" i="1" dirty="0"/>
              <a:t>, (</a:t>
            </a:r>
            <a:r>
              <a:rPr lang="ru-RU" i="1" dirty="0" err="1"/>
              <a:t>обов'язкових</a:t>
            </a:r>
            <a:r>
              <a:rPr lang="ru-RU" i="1" dirty="0"/>
              <a:t> </a:t>
            </a:r>
            <a:r>
              <a:rPr lang="ru-RU" i="1" dirty="0" err="1"/>
              <a:t>платежів</a:t>
            </a:r>
            <a:r>
              <a:rPr lang="ru-RU" i="1" dirty="0"/>
              <a:t>) до </a:t>
            </a:r>
            <a:r>
              <a:rPr lang="ru-RU" i="1" dirty="0" err="1"/>
              <a:t>бюджетів</a:t>
            </a:r>
            <a:r>
              <a:rPr lang="ru-RU" i="1" dirty="0"/>
              <a:t> </a:t>
            </a:r>
            <a:r>
              <a:rPr lang="ru-RU" i="1" dirty="0" err="1"/>
              <a:t>різних</a:t>
            </a:r>
            <a:r>
              <a:rPr lang="ru-RU" i="1" dirty="0"/>
              <a:t> </a:t>
            </a:r>
            <a:r>
              <a:rPr lang="ru-RU" i="1" dirty="0" err="1"/>
              <a:t>рівнів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до </a:t>
            </a:r>
            <a:r>
              <a:rPr lang="ru-RU" i="1" dirty="0" err="1"/>
              <a:t>державних</a:t>
            </a:r>
            <a:r>
              <a:rPr lang="ru-RU" i="1" dirty="0"/>
              <a:t> </a:t>
            </a:r>
            <a:r>
              <a:rPr lang="ru-RU" i="1" dirty="0" err="1"/>
              <a:t>цільових</a:t>
            </a:r>
            <a:r>
              <a:rPr lang="ru-RU" i="1" dirty="0"/>
              <a:t> </a:t>
            </a:r>
            <a:r>
              <a:rPr lang="ru-RU" i="1" dirty="0" err="1"/>
              <a:t>фондів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стягуються</a:t>
            </a:r>
            <a:r>
              <a:rPr lang="ru-RU" i="1" dirty="0"/>
              <a:t> в порядку, </a:t>
            </a:r>
            <a:r>
              <a:rPr lang="ru-RU" i="1" dirty="0" err="1"/>
              <a:t>установленому</a:t>
            </a:r>
            <a:r>
              <a:rPr lang="ru-RU" i="1" dirty="0"/>
              <a:t> </a:t>
            </a:r>
            <a:r>
              <a:rPr lang="ru-RU" i="1" dirty="0" err="1"/>
              <a:t>відповідними</a:t>
            </a:r>
            <a:r>
              <a:rPr lang="ru-RU" i="1" dirty="0"/>
              <a:t> законами </a:t>
            </a:r>
            <a:r>
              <a:rPr lang="ru-RU" i="1" dirty="0" err="1"/>
              <a:t>держави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1306"/>
          <a:stretch/>
        </p:blipFill>
        <p:spPr>
          <a:xfrm>
            <a:off x="7800392" y="2276928"/>
            <a:ext cx="3791077" cy="33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279918"/>
            <a:ext cx="9295333" cy="2090058"/>
          </a:xfrm>
        </p:spPr>
        <p:txBody>
          <a:bodyPr/>
          <a:lstStyle/>
          <a:p>
            <a:pPr algn="ctr"/>
            <a:r>
              <a:rPr lang="ru-RU" b="1" dirty="0" err="1"/>
              <a:t>Чому</a:t>
            </a:r>
            <a:r>
              <a:rPr lang="ru-RU" b="1" dirty="0"/>
              <a:t> </a:t>
            </a:r>
            <a:r>
              <a:rPr lang="ru-RU" b="1" dirty="0" err="1"/>
              <a:t>підприємництво</a:t>
            </a:r>
            <a:r>
              <a:rPr lang="ru-RU" b="1" dirty="0"/>
              <a:t> </a:t>
            </a:r>
            <a:r>
              <a:rPr lang="ru-RU" b="1" dirty="0" err="1"/>
              <a:t>вважається</a:t>
            </a:r>
            <a:r>
              <a:rPr lang="ru-RU" b="1" dirty="0"/>
              <a:t> </a:t>
            </a:r>
            <a:r>
              <a:rPr lang="ru-RU" b="1" dirty="0" err="1"/>
              <a:t>самоутворюючим</a:t>
            </a:r>
            <a:r>
              <a:rPr lang="ru-RU" b="1" dirty="0"/>
              <a:t> фактором </a:t>
            </a:r>
            <a:r>
              <a:rPr lang="ru-RU" b="1" dirty="0" err="1"/>
              <a:t>економіки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9796" y="2286000"/>
            <a:ext cx="10636898" cy="401216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Підприємництво</a:t>
            </a:r>
            <a:r>
              <a:rPr lang="ru-RU" dirty="0"/>
              <a:t> становить собою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господарюючих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по </a:t>
            </a:r>
            <a:r>
              <a:rPr lang="ru-RU" dirty="0" err="1"/>
              <a:t>виробництву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благ та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підприємництво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дієвий</a:t>
            </a:r>
            <a:r>
              <a:rPr lang="ru-RU" dirty="0"/>
              <a:t> </a:t>
            </a:r>
            <a:r>
              <a:rPr lang="ru-RU" dirty="0" err="1"/>
              <a:t>важіль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  <a:r>
              <a:rPr lang="ru-RU" dirty="0" err="1"/>
              <a:t>Підприємець</a:t>
            </a:r>
            <a:r>
              <a:rPr lang="ru-RU" dirty="0"/>
              <a:t> </a:t>
            </a:r>
            <a:r>
              <a:rPr lang="ru-RU" dirty="0" err="1"/>
              <a:t>виробляє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та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за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заплатити</a:t>
            </a:r>
            <a:r>
              <a:rPr lang="ru-RU" dirty="0" smtClean="0"/>
              <a:t>.</a:t>
            </a:r>
          </a:p>
          <a:p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підприємництво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, для </a:t>
            </a:r>
            <a:r>
              <a:rPr lang="ru-RU" dirty="0" err="1"/>
              <a:t>якого</a:t>
            </a:r>
            <a:r>
              <a:rPr lang="ru-RU" dirty="0"/>
              <a:t> характерна </a:t>
            </a:r>
            <a:r>
              <a:rPr lang="ru-RU" dirty="0" err="1"/>
              <a:t>конкурентна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 smtClean="0"/>
              <a:t>.</a:t>
            </a:r>
          </a:p>
          <a:p>
            <a:r>
              <a:rPr lang="ru-RU" dirty="0" err="1"/>
              <a:t>По-третє</a:t>
            </a:r>
            <a:r>
              <a:rPr lang="ru-RU" dirty="0"/>
              <a:t>, </a:t>
            </a:r>
            <a:r>
              <a:rPr lang="ru-RU" dirty="0" err="1"/>
              <a:t>підприємництво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каталізатор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  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— </a:t>
            </a:r>
            <a:r>
              <a:rPr lang="ru-RU" dirty="0" err="1"/>
              <a:t>валовий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продукт,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суму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часу. </a:t>
            </a:r>
            <a:r>
              <a:rPr lang="ru-RU" dirty="0" err="1"/>
              <a:t>Підприємці</a:t>
            </a:r>
            <a:r>
              <a:rPr lang="ru-RU" dirty="0"/>
              <a:t>, </a:t>
            </a:r>
            <a:r>
              <a:rPr lang="ru-RU" dirty="0" err="1"/>
              <a:t>прагнучи</a:t>
            </a:r>
            <a:r>
              <a:rPr lang="ru-RU" dirty="0"/>
              <a:t>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/>
              <a:t>максимальні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,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продати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збільшуючи</a:t>
            </a:r>
            <a:r>
              <a:rPr lang="ru-RU" dirty="0"/>
              <a:t> </a:t>
            </a:r>
            <a:r>
              <a:rPr lang="ru-RU" dirty="0" err="1"/>
              <a:t>валовий</a:t>
            </a:r>
            <a:r>
              <a:rPr lang="ru-RU" dirty="0"/>
              <a:t> продукт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r>
              <a:rPr lang="ru-RU" dirty="0" err="1"/>
              <a:t>По-четверте</a:t>
            </a:r>
            <a:r>
              <a:rPr lang="ru-RU" dirty="0"/>
              <a:t>, </a:t>
            </a:r>
            <a:r>
              <a:rPr lang="ru-RU" dirty="0" err="1"/>
              <a:t>підприємництво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стимул </a:t>
            </a:r>
            <a:r>
              <a:rPr lang="ru-RU" dirty="0" err="1"/>
              <a:t>економії</a:t>
            </a:r>
            <a:r>
              <a:rPr lang="ru-RU" dirty="0"/>
              <a:t> та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1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Мета підприємницької діяльності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Мета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—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потреб і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 smtClean="0"/>
              <a:t>нещодавно</a:t>
            </a:r>
            <a:r>
              <a:rPr lang="ru-RU" dirty="0" smtClean="0"/>
              <a:t> </a:t>
            </a:r>
            <a:r>
              <a:rPr lang="ru-RU" dirty="0"/>
              <a:t>основною метою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називалося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потреб. Але </a:t>
            </a:r>
            <a:r>
              <a:rPr lang="ru-RU" dirty="0" err="1"/>
              <a:t>сьогодні</a:t>
            </a:r>
            <a:r>
              <a:rPr lang="ru-RU" dirty="0"/>
              <a:t>, в </a:t>
            </a:r>
            <a:r>
              <a:rPr lang="ru-RU" dirty="0" err="1"/>
              <a:t>умовах</a:t>
            </a:r>
            <a:r>
              <a:rPr lang="ru-RU" dirty="0"/>
              <a:t> переходу до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відкинути</a:t>
            </a:r>
            <a:r>
              <a:rPr lang="ru-RU" dirty="0"/>
              <a:t>, </a:t>
            </a:r>
            <a:r>
              <a:rPr lang="ru-RU" dirty="0" err="1"/>
              <a:t>цю</a:t>
            </a:r>
            <a:r>
              <a:rPr lang="ru-RU" dirty="0"/>
              <a:t> мету і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єдиною</a:t>
            </a:r>
            <a:r>
              <a:rPr lang="ru-RU" dirty="0"/>
              <a:t> метою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можливого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389" y="2482202"/>
            <a:ext cx="4550251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1139454"/>
          </a:xfrm>
        </p:spPr>
        <p:txBody>
          <a:bodyPr/>
          <a:lstStyle/>
          <a:p>
            <a:pPr algn="ctr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суб'єкти</a:t>
            </a:r>
            <a:r>
              <a:rPr lang="ru-RU" b="1" dirty="0"/>
              <a:t> </a:t>
            </a:r>
            <a:r>
              <a:rPr lang="ru-RU" b="1" dirty="0" err="1"/>
              <a:t>підприємницьких</a:t>
            </a:r>
            <a:r>
              <a:rPr lang="ru-RU" b="1" dirty="0"/>
              <a:t> </a:t>
            </a:r>
            <a:r>
              <a:rPr lang="ru-RU" b="1" dirty="0" err="1"/>
              <a:t>відносин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5138"/>
          <a:stretch/>
        </p:blipFill>
        <p:spPr>
          <a:xfrm>
            <a:off x="1707502" y="2183363"/>
            <a:ext cx="8169746" cy="42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82651"/>
            <a:ext cx="8825659" cy="1148785"/>
          </a:xfrm>
        </p:spPr>
        <p:txBody>
          <a:bodyPr/>
          <a:lstStyle/>
          <a:p>
            <a:pPr algn="ctr"/>
            <a:r>
              <a:rPr lang="ru-RU" b="1" dirty="0" err="1"/>
              <a:t>Що</a:t>
            </a:r>
            <a:r>
              <a:rPr lang="ru-RU" b="1" dirty="0"/>
              <a:t> є </a:t>
            </a:r>
            <a:r>
              <a:rPr lang="ru-RU" b="1" dirty="0" err="1"/>
              <a:t>основним</a:t>
            </a:r>
            <a:r>
              <a:rPr lang="ru-RU" b="1" dirty="0"/>
              <a:t> </a:t>
            </a:r>
            <a:r>
              <a:rPr lang="ru-RU" b="1" dirty="0" err="1"/>
              <a:t>об'єктом</a:t>
            </a:r>
            <a:r>
              <a:rPr lang="ru-RU" b="1" dirty="0"/>
              <a:t> </a:t>
            </a:r>
            <a:r>
              <a:rPr lang="ru-RU" b="1" dirty="0" err="1"/>
              <a:t>підприємницької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3143" y="2136710"/>
            <a:ext cx="5329843" cy="42267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Підприємство</a:t>
            </a:r>
            <a:r>
              <a:rPr lang="ru-RU" dirty="0"/>
              <a:t> –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ланка народного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самостійний</a:t>
            </a:r>
            <a:r>
              <a:rPr lang="ru-RU" dirty="0"/>
              <a:t> </a:t>
            </a:r>
            <a:r>
              <a:rPr lang="ru-RU" dirty="0" err="1"/>
              <a:t>господарюючий</a:t>
            </a:r>
            <a:r>
              <a:rPr lang="ru-RU" dirty="0"/>
              <a:t> </a:t>
            </a:r>
            <a:r>
              <a:rPr lang="ru-RU" dirty="0" err="1"/>
              <a:t>статутний</a:t>
            </a:r>
            <a:r>
              <a:rPr lang="ru-RU" dirty="0"/>
              <a:t> </a:t>
            </a:r>
            <a:r>
              <a:rPr lang="ru-RU" dirty="0" err="1"/>
              <a:t>суб’єкт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права </a:t>
            </a:r>
            <a:r>
              <a:rPr lang="ru-RU" dirty="0" err="1"/>
              <a:t>юридичної</a:t>
            </a:r>
            <a:r>
              <a:rPr lang="ru-RU" dirty="0"/>
              <a:t> особи та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виробничу</a:t>
            </a:r>
            <a:r>
              <a:rPr lang="ru-RU" dirty="0"/>
              <a:t>, </a:t>
            </a:r>
            <a:r>
              <a:rPr lang="ru-RU" dirty="0" err="1"/>
              <a:t>науково-дослідницьку</a:t>
            </a:r>
            <a:r>
              <a:rPr lang="ru-RU" dirty="0"/>
              <a:t> і </a:t>
            </a:r>
            <a:r>
              <a:rPr lang="ru-RU" dirty="0" err="1"/>
              <a:t>комерційну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метою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(доходу).</a:t>
            </a:r>
          </a:p>
          <a:p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ланка у </a:t>
            </a:r>
            <a:r>
              <a:rPr lang="ru-RU" dirty="0" err="1"/>
              <a:t>національній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міждержавній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r>
              <a:rPr lang="ru-RU" dirty="0"/>
              <a:t> і є </a:t>
            </a:r>
            <a:r>
              <a:rPr lang="ru-RU" dirty="0" err="1"/>
              <a:t>об'єктом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зосереджується</a:t>
            </a:r>
            <a:r>
              <a:rPr lang="ru-RU" dirty="0"/>
              <a:t> на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найменуванням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асортименті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в рамках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завершеності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smtClean="0"/>
              <a:t>результату.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1254" y="2351574"/>
            <a:ext cx="427037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9444623" cy="704088"/>
          </a:xfrm>
        </p:spPr>
        <p:txBody>
          <a:bodyPr/>
          <a:lstStyle/>
          <a:p>
            <a:r>
              <a:rPr lang="ru-RU" b="1" dirty="0" err="1"/>
              <a:t>Організаційні</a:t>
            </a:r>
            <a:r>
              <a:rPr lang="ru-RU" b="1" dirty="0"/>
              <a:t> </a:t>
            </a:r>
            <a:r>
              <a:rPr lang="ru-RU" b="1" dirty="0" err="1"/>
              <a:t>одиниці</a:t>
            </a:r>
            <a:r>
              <a:rPr lang="ru-RU" b="1" dirty="0"/>
              <a:t> </a:t>
            </a:r>
            <a:r>
              <a:rPr lang="ru-RU" b="1" dirty="0" err="1" smtClean="0"/>
              <a:t>підприємництва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2277732"/>
              </p:ext>
            </p:extLst>
          </p:nvPr>
        </p:nvGraphicFramePr>
        <p:xfrm>
          <a:off x="1155700" y="2286000"/>
          <a:ext cx="9593263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1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1102132"/>
          </a:xfrm>
        </p:spPr>
        <p:txBody>
          <a:bodyPr/>
          <a:lstStyle/>
          <a:p>
            <a:pPr algn="ctr"/>
            <a:r>
              <a:rPr lang="ru-RU" b="1" dirty="0" err="1"/>
              <a:t>Організаційно-правові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підприємницької</a:t>
            </a:r>
            <a:r>
              <a:rPr lang="ru-RU" b="1" dirty="0"/>
              <a:t> </a:t>
            </a:r>
            <a:r>
              <a:rPr lang="ru-RU" b="1" dirty="0" err="1" smtClean="0"/>
              <a:t>діяльності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1637921"/>
              </p:ext>
            </p:extLst>
          </p:nvPr>
        </p:nvGraphicFramePr>
        <p:xfrm>
          <a:off x="1155700" y="2603500"/>
          <a:ext cx="9247188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6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8930" y="367180"/>
            <a:ext cx="8825659" cy="706964"/>
          </a:xfrm>
        </p:spPr>
        <p:txBody>
          <a:bodyPr/>
          <a:lstStyle/>
          <a:p>
            <a:pPr algn="ctr"/>
            <a:r>
              <a:rPr lang="uk-UA" dirty="0" smtClean="0"/>
              <a:t>Одноосібне володіння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78497"/>
              </p:ext>
            </p:extLst>
          </p:nvPr>
        </p:nvGraphicFramePr>
        <p:xfrm>
          <a:off x="475860" y="1074144"/>
          <a:ext cx="11224728" cy="5495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364"/>
                <a:gridCol w="5612364"/>
              </a:tblGrid>
              <a:tr h="61288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Переваги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Недоліки</a:t>
                      </a:r>
                      <a:endParaRPr lang="ru-RU" sz="2400" dirty="0"/>
                    </a:p>
                  </a:txBody>
                  <a:tcPr/>
                </a:tc>
              </a:tr>
              <a:tr h="48823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Підприємець</a:t>
                      </a: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зацікавлений</a:t>
                      </a: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ефективній</a:t>
                      </a: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оскільки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весь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капітал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належить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йому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Зосередження</a:t>
                      </a: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прибутку</a:t>
                      </a: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одних руках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дає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безпосередньо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використовувати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інтересах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Невеликі</a:t>
                      </a: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</a:t>
                      </a: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Управлінські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рішення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пілприємця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негайно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втілюються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Він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непідзвітний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співвласникам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будь-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керівним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органам.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Невеликі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розміри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фірми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дають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змогу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підприємцеві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підтримувати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зі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своїми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працівниками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клієнтами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Простота в </a:t>
                      </a: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організації</a:t>
                      </a: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фірми</a:t>
                      </a: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ліквідації</a:t>
                      </a:r>
                      <a:r>
                        <a:rPr lang="ru-RU" sz="1600" b="0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випадках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достатньо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лише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рішення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самого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підприємця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Мають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місце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труднощі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із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залученням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великих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капіталів</a:t>
                      </a:r>
                      <a:r>
                        <a:rPr lang="ru-RU" sz="1600" dirty="0" smtClean="0"/>
                        <a:t>, а </a:t>
                      </a:r>
                      <a:r>
                        <a:rPr lang="ru-RU" sz="1600" dirty="0" err="1" smtClean="0"/>
                        <a:t>власних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фінансових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ресурсів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одноосібного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підприємця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здебільшого</a:t>
                      </a:r>
                      <a:r>
                        <a:rPr lang="ru-RU" sz="1600" dirty="0" smtClean="0"/>
                        <a:t> не </a:t>
                      </a:r>
                      <a:r>
                        <a:rPr lang="ru-RU" sz="1600" dirty="0" err="1" smtClean="0"/>
                        <a:t>вистачає</a:t>
                      </a:r>
                      <a:r>
                        <a:rPr lang="ru-RU" sz="1600" dirty="0" smtClean="0"/>
                        <a:t> для </a:t>
                      </a:r>
                      <a:r>
                        <a:rPr lang="ru-RU" sz="1600" dirty="0" err="1" smtClean="0"/>
                        <a:t>розвитку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своєї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справи</a:t>
                      </a:r>
                      <a:r>
                        <a:rPr lang="ru-RU" sz="1600" dirty="0" smtClean="0"/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Повна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відповідальність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за борги</a:t>
                      </a:r>
                      <a:r>
                        <a:rPr lang="ru-RU" sz="1600" dirty="0" smtClean="0"/>
                        <a:t>. </a:t>
                      </a:r>
                      <a:r>
                        <a:rPr lang="ru-RU" sz="1600" dirty="0" err="1" smtClean="0"/>
                        <a:t>Це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означає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що</a:t>
                      </a:r>
                      <a:r>
                        <a:rPr lang="ru-RU" sz="1600" dirty="0" smtClean="0"/>
                        <a:t> у </a:t>
                      </a:r>
                      <a:r>
                        <a:rPr lang="ru-RU" sz="1600" dirty="0" err="1" smtClean="0"/>
                        <a:t>випадку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невдалого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господарювання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одноосібний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власник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може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втратити</a:t>
                      </a:r>
                      <a:r>
                        <a:rPr lang="ru-RU" sz="1600" dirty="0" smtClean="0"/>
                        <a:t> не </a:t>
                      </a:r>
                      <a:r>
                        <a:rPr lang="ru-RU" sz="1600" dirty="0" err="1" smtClean="0"/>
                        <a:t>лише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особисті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заощадження</a:t>
                      </a:r>
                      <a:r>
                        <a:rPr lang="ru-RU" sz="1600" dirty="0" smtClean="0"/>
                        <a:t>, а й усе </a:t>
                      </a:r>
                      <a:r>
                        <a:rPr lang="ru-RU" sz="1600" dirty="0" err="1" smtClean="0"/>
                        <a:t>майно</a:t>
                      </a:r>
                      <a:r>
                        <a:rPr lang="ru-RU" sz="1600" dirty="0" smtClean="0"/>
                        <a:t>, яке </a:t>
                      </a:r>
                      <a:r>
                        <a:rPr lang="ru-RU" sz="1600" dirty="0" err="1" smtClean="0"/>
                        <a:t>піде</a:t>
                      </a:r>
                      <a:r>
                        <a:rPr lang="ru-RU" sz="1600" dirty="0" smtClean="0"/>
                        <a:t> на </a:t>
                      </a:r>
                      <a:r>
                        <a:rPr lang="ru-RU" sz="1600" dirty="0" err="1" smtClean="0"/>
                        <a:t>сплату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боргів</a:t>
                      </a:r>
                      <a:r>
                        <a:rPr lang="ru-RU" sz="1600" dirty="0" smtClean="0"/>
                        <a:t> кредиторам.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Відсутність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спеціалізованого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менеджменту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що</a:t>
                      </a:r>
                      <a:r>
                        <a:rPr lang="ru-RU" sz="1600" dirty="0" smtClean="0"/>
                        <a:t>, ясна </a:t>
                      </a:r>
                      <a:r>
                        <a:rPr lang="ru-RU" sz="1600" dirty="0" err="1" smtClean="0"/>
                        <a:t>річ</a:t>
                      </a:r>
                      <a:r>
                        <a:rPr lang="ru-RU" sz="1600" dirty="0" smtClean="0"/>
                        <a:t>, негативно </a:t>
                      </a:r>
                      <a:r>
                        <a:rPr lang="ru-RU" sz="1600" dirty="0" err="1" smtClean="0"/>
                        <a:t>позначається</a:t>
                      </a:r>
                      <a:r>
                        <a:rPr lang="ru-RU" sz="1600" dirty="0" smtClean="0"/>
                        <a:t> на </a:t>
                      </a:r>
                      <a:r>
                        <a:rPr lang="ru-RU" sz="1600" dirty="0" err="1" smtClean="0"/>
                        <a:t>ефективності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підприємницької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діяльності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Невизначеність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термінів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функціонування</a:t>
                      </a:r>
                      <a:r>
                        <a:rPr lang="ru-RU" sz="1600" dirty="0" smtClean="0"/>
                        <a:t>. </a:t>
                      </a:r>
                      <a:r>
                        <a:rPr lang="ru-RU" sz="1600" dirty="0" err="1" smtClean="0"/>
                        <a:t>Підприємницька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діяльність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такої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організаційної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форми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юридично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припиняється</a:t>
                      </a:r>
                      <a:r>
                        <a:rPr lang="ru-RU" sz="1600" dirty="0" smtClean="0"/>
                        <a:t> у </a:t>
                      </a:r>
                      <a:r>
                        <a:rPr lang="ru-RU" sz="1600" dirty="0" err="1" smtClean="0"/>
                        <a:t>разі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банкрутства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позбавлення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волі</a:t>
                      </a:r>
                      <a:r>
                        <a:rPr lang="ru-RU" sz="1600" dirty="0" smtClean="0"/>
                        <a:t> за </a:t>
                      </a:r>
                      <a:r>
                        <a:rPr lang="ru-RU" sz="1600" dirty="0" err="1" smtClean="0"/>
                        <a:t>карний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злочин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психічного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захворювання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або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смерті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одноосібного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власника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4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244" y="479147"/>
            <a:ext cx="8825659" cy="621865"/>
          </a:xfrm>
        </p:spPr>
        <p:txBody>
          <a:bodyPr/>
          <a:lstStyle/>
          <a:p>
            <a:pPr algn="ctr"/>
            <a:r>
              <a:rPr lang="uk-UA" dirty="0" smtClean="0"/>
              <a:t>Партнерство чи товариство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048240"/>
              </p:ext>
            </p:extLst>
          </p:nvPr>
        </p:nvGraphicFramePr>
        <p:xfrm>
          <a:off x="475858" y="1203649"/>
          <a:ext cx="11215398" cy="542668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607699"/>
                <a:gridCol w="5607699"/>
              </a:tblGrid>
              <a:tr h="671804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Переваги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Недоліки</a:t>
                      </a:r>
                      <a:endParaRPr lang="ru-RU" sz="2800" dirty="0"/>
                    </a:p>
                  </a:txBody>
                  <a:tcPr/>
                </a:tc>
              </a:tr>
              <a:tr h="453467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Зростають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фінансові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фірми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внаслідок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об'єднання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кількох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капіталів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Банки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сміливіше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дають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таким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фірмам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Вдосконалюється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фірмою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З'являється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спеціалізація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тобто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управлінських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партнерами.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Крім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того, є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найняти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професійних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менеджерів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Велика свобода та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оперативність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господарських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дій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і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одноосібні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володіння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партнерства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користуються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податковими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пільгами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оскільки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прибуток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кожного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учасника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оподатковується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індивідуальний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дохід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Необмежена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відповідальність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будь-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товариства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загрожувати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партнерам так само, як і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одноосібному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власнику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Недостатність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досвіду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господарювання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несумісність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інтересів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партерів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провокувати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малоефективну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колективний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менеджмент —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негнучке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товариством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Непередбачуваність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результатів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товариства</a:t>
                      </a:r>
                      <a:r>
                        <a:rPr lang="ru-RU" sz="1800" b="0" i="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нестійкої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організаційно-правової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підприємництва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значно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збільшують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господарський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ризик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зменшують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впевненість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досягненні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очікуваного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зиску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144</TotalTime>
  <Words>1040</Words>
  <Application>Microsoft Office PowerPoint</Application>
  <PresentationFormat>Широкоэкранный</PresentationFormat>
  <Paragraphs>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Ион (конференц-зал)</vt:lpstr>
      <vt:lpstr>Підприємницька діяльність</vt:lpstr>
      <vt:lpstr>Чому підприємництво вважається самоутворюючим фактором економіки?</vt:lpstr>
      <vt:lpstr>Мета підприємницької діяльності</vt:lpstr>
      <vt:lpstr>Основні суб'єкти підприємницьких відносин </vt:lpstr>
      <vt:lpstr>Що є основним об'єктом підприємницької діяльності?</vt:lpstr>
      <vt:lpstr>Організаційні одиниці підприємництва</vt:lpstr>
      <vt:lpstr>Організаційно-правові форми підприємницької діяльності</vt:lpstr>
      <vt:lpstr>Одноосібне володіння</vt:lpstr>
      <vt:lpstr>Партнерство чи товариство</vt:lpstr>
      <vt:lpstr>Корпорація</vt:lpstr>
      <vt:lpstr>Діяльність підприємства</vt:lpstr>
      <vt:lpstr>Дохід</vt:lpstr>
      <vt:lpstr>Прибуток</vt:lpstr>
      <vt:lpstr>Рентабельність</vt:lpstr>
      <vt:lpstr>Витрати</vt:lpstr>
      <vt:lpstr>Оподаткування підприємств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Підприємницька діяльність</dc:title>
  <dc:creator>Home</dc:creator>
  <cp:lastModifiedBy>Home</cp:lastModifiedBy>
  <cp:revision>18</cp:revision>
  <dcterms:created xsi:type="dcterms:W3CDTF">2015-01-24T10:39:12Z</dcterms:created>
  <dcterms:modified xsi:type="dcterms:W3CDTF">2015-02-08T17:57:15Z</dcterms:modified>
</cp:coreProperties>
</file>