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5" r:id="rId14"/>
    <p:sldId id="284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14" autoAdjust="0"/>
    <p:restoredTop sz="94660"/>
  </p:normalViewPr>
  <p:slideViewPr>
    <p:cSldViewPr snapToGrid="0">
      <p:cViewPr>
        <p:scale>
          <a:sx n="73" d="100"/>
          <a:sy n="73" d="100"/>
        </p:scale>
        <p:origin x="-384" y="-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007515D-0890-4512-B149-387762CC6242}" type="datetimeFigureOut">
              <a:rPr lang="uk-UA" smtClean="0"/>
              <a:pPr/>
              <a:t>01.01.2007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E683B64-CCD2-4126-898D-EE10C6FE18E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1626947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515D-0890-4512-B149-387762CC6242}" type="datetimeFigureOut">
              <a:rPr lang="uk-UA" smtClean="0"/>
              <a:pPr/>
              <a:t>01.01.2007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3B64-CCD2-4126-898D-EE10C6FE18E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0303659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007515D-0890-4512-B149-387762CC6242}" type="datetimeFigureOut">
              <a:rPr lang="uk-UA" smtClean="0"/>
              <a:pPr/>
              <a:t>01.01.2007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E683B64-CCD2-4126-898D-EE10C6FE18E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1624416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515D-0890-4512-B149-387762CC6242}" type="datetimeFigureOut">
              <a:rPr lang="uk-UA" smtClean="0"/>
              <a:pPr/>
              <a:t>01.01.2007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E683B64-CCD2-4126-898D-EE10C6FE18E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8826996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007515D-0890-4512-B149-387762CC6242}" type="datetimeFigureOut">
              <a:rPr lang="uk-UA" smtClean="0"/>
              <a:pPr/>
              <a:t>01.01.2007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E683B64-CCD2-4126-898D-EE10C6FE18E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8780026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515D-0890-4512-B149-387762CC6242}" type="datetimeFigureOut">
              <a:rPr lang="uk-UA" smtClean="0"/>
              <a:pPr/>
              <a:t>01.01.2007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3B64-CCD2-4126-898D-EE10C6FE18E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3795984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515D-0890-4512-B149-387762CC6242}" type="datetimeFigureOut">
              <a:rPr lang="uk-UA" smtClean="0"/>
              <a:pPr/>
              <a:t>01.01.2007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3B64-CCD2-4126-898D-EE10C6FE18E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251396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515D-0890-4512-B149-387762CC6242}" type="datetimeFigureOut">
              <a:rPr lang="uk-UA" smtClean="0"/>
              <a:pPr/>
              <a:t>01.01.2007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3B64-CCD2-4126-898D-EE10C6FE18E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5448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515D-0890-4512-B149-387762CC6242}" type="datetimeFigureOut">
              <a:rPr lang="uk-UA" smtClean="0"/>
              <a:pPr/>
              <a:t>01.01.2007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3B64-CCD2-4126-898D-EE10C6FE18E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2767632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007515D-0890-4512-B149-387762CC6242}" type="datetimeFigureOut">
              <a:rPr lang="uk-UA" smtClean="0"/>
              <a:pPr/>
              <a:t>01.01.2007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E683B64-CCD2-4126-898D-EE10C6FE18E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1769563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515D-0890-4512-B149-387762CC6242}" type="datetimeFigureOut">
              <a:rPr lang="uk-UA" smtClean="0"/>
              <a:pPr/>
              <a:t>01.01.2007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83B64-CCD2-4126-898D-EE10C6FE18E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219168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007515D-0890-4512-B149-387762CC6242}" type="datetimeFigureOut">
              <a:rPr lang="uk-UA" smtClean="0"/>
              <a:pPr/>
              <a:t>01.01.2007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E683B64-CCD2-4126-898D-EE10C6FE18E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795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d"/>
  </p:transition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191" y="3493175"/>
            <a:ext cx="10993549" cy="1475013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Шкідливий вплив наркотиків, куріння та алкоголю на людину</a:t>
            </a:r>
            <a:endParaRPr lang="uk-UA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191" y="4990889"/>
            <a:ext cx="10993546" cy="590321"/>
          </a:xfrm>
        </p:spPr>
        <p:txBody>
          <a:bodyPr>
            <a:noAutofit/>
          </a:bodyPr>
          <a:lstStyle/>
          <a:p>
            <a:r>
              <a:rPr lang="uk-UA" sz="1800" dirty="0" smtClean="0"/>
              <a:t>Підготувала учениця  </a:t>
            </a:r>
            <a:r>
              <a:rPr lang="en-US" sz="1800" dirty="0">
                <a:latin typeface="Calibri" panose="020F0502020204030204" pitchFamily="34" charset="0"/>
              </a:rPr>
              <a:t>9</a:t>
            </a:r>
            <a:r>
              <a:rPr lang="uk-UA" sz="1800" dirty="0" smtClean="0"/>
              <a:t>-а </a:t>
            </a:r>
            <a:r>
              <a:rPr lang="uk-UA" sz="1800" dirty="0" smtClean="0"/>
              <a:t>класу</a:t>
            </a:r>
          </a:p>
          <a:p>
            <a:r>
              <a:rPr lang="uk-UA" sz="1800" dirty="0" err="1" smtClean="0"/>
              <a:t>Германюк</a:t>
            </a:r>
            <a:r>
              <a:rPr lang="uk-UA" sz="1800" dirty="0" smtClean="0"/>
              <a:t> Інеса</a:t>
            </a:r>
          </a:p>
        </p:txBody>
      </p:sp>
      <p:pic>
        <p:nvPicPr>
          <p:cNvPr id="13314" name="Picture 2" descr="C:\Documents and Settings\Admin\Рабочий стол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033" y="627016"/>
            <a:ext cx="3683893" cy="2394531"/>
          </a:xfrm>
          <a:prstGeom prst="rect">
            <a:avLst/>
          </a:prstGeom>
          <a:noFill/>
        </p:spPr>
      </p:pic>
      <p:pic>
        <p:nvPicPr>
          <p:cNvPr id="13315" name="Picture 3" descr="C:\Documents and Settings\Admin\Рабочий стол\1364299556_file58835447_3f177f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3133" y="627018"/>
            <a:ext cx="3628124" cy="2368280"/>
          </a:xfrm>
          <a:prstGeom prst="rect">
            <a:avLst/>
          </a:prstGeom>
          <a:noFill/>
        </p:spPr>
      </p:pic>
      <p:pic>
        <p:nvPicPr>
          <p:cNvPr id="13316" name="Picture 4" descr="C:\Documents and Settings\Admin\Рабочий стол\alkogoliz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3799" y="640080"/>
            <a:ext cx="3705766" cy="2377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36276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Наркозалежність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1553" y="1911591"/>
            <a:ext cx="1129501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Список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речовин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здатних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викликати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токсикоманії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дуже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великий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розширюється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по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мірі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синтезу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нових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лікарських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препаратів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428" y="4561003"/>
            <a:ext cx="3274423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latin typeface="Tahoma" pitchFamily="34" charset="0"/>
                <a:cs typeface="Tahoma" pitchFamily="34" charset="0"/>
              </a:rPr>
              <a:t>Також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поширене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вживання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наркотиків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на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основі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конопель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(гашиш,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маріхуана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), маку (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опіум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морфін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героїн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), коки (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кокаїн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) та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багатьох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інших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8492" y="2679953"/>
            <a:ext cx="3261359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latin typeface="Tahoma" pitchFamily="34" charset="0"/>
                <a:cs typeface="Tahoma" pitchFamily="34" charset="0"/>
              </a:rPr>
              <a:t>Найпоширенішими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видами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наркоманії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є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алкоголізм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пристрасть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до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напоїв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що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містять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етиловий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спирт)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тютюнопаління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пристрасть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до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нікотину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).</a:t>
            </a:r>
          </a:p>
        </p:txBody>
      </p:sp>
      <p:pic>
        <p:nvPicPr>
          <p:cNvPr id="8195" name="Picture 3" descr="C:\Documents and Settings\Admin\Рабочий стол\shiz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0479" y="2677887"/>
            <a:ext cx="7917499" cy="364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Наркозалежність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63393" y="1906565"/>
            <a:ext cx="4180115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За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даними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незалежних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експертів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кількість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наркозалежних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в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Україні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- 1,5-2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мільйона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осіб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що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в десятки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разів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перевищує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різні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офіційні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цифри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 У 2010 р. МВС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констатувало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що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кожен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із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семи тяжких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злочинів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вчинено у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сфері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обігу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наркотиків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218" name="Picture 2" descr="C:\Documents and Settings\Admin\Рабочий стол\1364299556_file58835447_3f177f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136" y="1899772"/>
            <a:ext cx="6936377" cy="4644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Тютюнопаління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66651" y="2060640"/>
            <a:ext cx="1013677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latin typeface="Tahoma" pitchFamily="34" charset="0"/>
                <a:cs typeface="Tahoma" pitchFamily="34" charset="0"/>
              </a:rPr>
              <a:t>Тютюнопал</a:t>
            </a:r>
            <a:r>
              <a:rPr lang="uk-UA" dirty="0" smtClean="0">
                <a:latin typeface="Tahoma" pitchFamily="34" charset="0"/>
                <a:cs typeface="Tahoma" pitchFamily="34" charset="0"/>
              </a:rPr>
              <a:t>і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ння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 —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вдихання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 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диму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 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тліючого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висушеного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листя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тютюну.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Найбільш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важливим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компонентом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тютюнового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диму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є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 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нікотин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Регулярне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вживання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нікотину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викликає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 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тютюнову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залежність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Паління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тютюну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завдає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тривалої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шкоди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здоров'ю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курців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, та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оточуючих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їх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людей,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що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не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палять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 </a:t>
            </a:r>
            <a:r>
              <a:rPr lang="uk-UA" dirty="0" err="1" smtClean="0">
                <a:latin typeface="Tahoma" pitchFamily="34" charset="0"/>
                <a:cs typeface="Tahoma" pitchFamily="34" charset="0"/>
              </a:rPr>
              <a:t>і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тварин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 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42" name="Picture 2" descr="C:\Documents and Settings\Admin\Рабочий стол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185" y="3402921"/>
            <a:ext cx="4958353" cy="3187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3" name="Picture 3" descr="C:\Documents and Settings\Admin\Рабочий стол\kurynny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7109" y="3409996"/>
            <a:ext cx="4846319" cy="3183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Тютюнопалыння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7680" y="2112892"/>
            <a:ext cx="421495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latin typeface="Tahoma" pitchFamily="34" charset="0"/>
                <a:cs typeface="Tahoma" pitchFamily="34" charset="0"/>
              </a:rPr>
              <a:t>Факти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про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куріння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:</a:t>
            </a:r>
            <a:endParaRPr lang="ru-RU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 На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нашій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планеті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палять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приблизно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1,3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мільярди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людей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 За 1 секунду на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Землі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викурюється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300 000 цигарок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Куріння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викликає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6 % смертей в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усьому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світі</a:t>
            </a:r>
            <a:endParaRPr lang="ru-RU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Щорічно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від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паління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вмирає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3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мільйони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людей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Загальна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маса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недопалків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на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планеті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за 1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рік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становить 2 520 000 тонн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290" name="Picture 2" descr="C:\Documents and Settings\Admin\Рабочий стол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2446" y="2109788"/>
            <a:ext cx="6874556" cy="4468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Тютюнопаління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3327" y="5214147"/>
            <a:ext cx="1127324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latin typeface="Tahoma" pitchFamily="34" charset="0"/>
                <a:cs typeface="Tahoma" pitchFamily="34" charset="0"/>
              </a:rPr>
              <a:t>Від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хвороб,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розвиток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яких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є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наслідком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тютюнопаління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щорічно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помирає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5,4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млн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осіб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Тобто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1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10 смертей у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світі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спричинена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саме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вживанням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тютюнових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виробів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</a:t>
            </a:r>
            <a:r>
              <a:rPr lang="ru-RU" dirty="0" smtClean="0"/>
              <a:t>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За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офіційною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статистикою в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Україні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щороку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від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хвороб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пов'язаних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курінням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помирає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120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тисяч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чоловік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266" name="Picture 2" descr="C:\Documents and Settings\Admin\Рабочий стол\вплив-куріння-на-організм-люди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1142" y="2280240"/>
            <a:ext cx="4233545" cy="2529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67" name="Picture 3" descr="C:\Documents and Settings\Admin\Рабочий стол\1-1f7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5063" y="2286000"/>
            <a:ext cx="2782388" cy="25321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68" name="Picture 4" descr="C:\Documents and Settings\Admin\Рабочий стол\original-1373549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460" y="2286000"/>
            <a:ext cx="3998974" cy="2531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Шкідливий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алкоголю, </a:t>
            </a:r>
            <a:r>
              <a:rPr lang="ru-RU" dirty="0" err="1" smtClean="0"/>
              <a:t>куріння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наркотиків</a:t>
            </a:r>
            <a:r>
              <a:rPr lang="ru-RU" dirty="0" smtClean="0"/>
              <a:t> на </a:t>
            </a:r>
            <a:r>
              <a:rPr lang="ru-RU" dirty="0" err="1" smtClean="0"/>
              <a:t>людину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3138" y="2396195"/>
            <a:ext cx="6096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 smtClean="0"/>
              <a:t>Залежність — набута гостра потреба здійснювати якісь дії або вживати якісь речовини. У практиці, цей термін має кілька значень.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3256" y="3594353"/>
            <a:ext cx="6096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 smtClean="0"/>
              <a:t>У повсякденній мові термін «залежність» використовується в основному стосовно людей, які вживають наркотики, алкоголь та сигарети.</a:t>
            </a:r>
            <a:endParaRPr lang="uk-UA" dirty="0"/>
          </a:p>
        </p:txBody>
      </p:sp>
      <p:pic>
        <p:nvPicPr>
          <p:cNvPr id="6" name="Picture 5" descr="alko1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6754" y="1970314"/>
            <a:ext cx="3048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4163637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Алкоголізм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62949" y="1987621"/>
            <a:ext cx="4467498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"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Алкоголік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" -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це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людина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яка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внаслідок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стабільного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хоча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б раз на три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дні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протягом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6-8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місяців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)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вживання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алкоголю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відчуває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психо-фізичну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залежність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від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нього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 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Documents and Settings\Admin\Рабочий стол\alkogoliz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" y="1971402"/>
            <a:ext cx="6467475" cy="4313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Documents and Settings\Admin\Рабочий стол\211464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1382" y="3740694"/>
            <a:ext cx="4481714" cy="2529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Алкоголізм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4617" y="1971878"/>
            <a:ext cx="3979817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latin typeface="Tahoma" pitchFamily="34" charset="0"/>
                <a:cs typeface="Tahoma" pitchFamily="34" charset="0"/>
              </a:rPr>
              <a:t>Найважчою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стадією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є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 синдром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фізичної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залежності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 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від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 алкоголю, при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якому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раптове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припинення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його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вживання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може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викликати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такі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абстинентні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симптоми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, як тремор, страх,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галюцинації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або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марення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Documents and Settings\Admin\Рабочий стол\211464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6080" y="1944597"/>
            <a:ext cx="3314087" cy="2209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Documents and Settings\Admin\Рабочий стол\211461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6926" y="4277359"/>
            <a:ext cx="3314086" cy="2050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C:\Documents and Settings\Admin\Рабочий стол\211464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6926" y="1944594"/>
            <a:ext cx="3314087" cy="2209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3" name="Picture 5" descr="C:\Documents and Settings\Admin\Рабочий стол\lechenie-alkozavisimos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1634" y="4284616"/>
            <a:ext cx="3343775" cy="20524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Алкоголізм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6160" y="1987455"/>
            <a:ext cx="8177349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latin typeface="Tahoma" pitchFamily="34" charset="0"/>
                <a:cs typeface="Tahoma" pitchFamily="34" charset="0"/>
              </a:rPr>
              <a:t>Алкоголізм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характерний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психо-фізичною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залежністю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від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алкоголю, основою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якої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є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наявність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алкоголю в 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обмінних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процесах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 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людського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організму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розвивається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внаслідок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хронічного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зловживання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спиртними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алкогольними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) напоями. У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ширшому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розумінні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алкоголізм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 —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сукупність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шкідливих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звичок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пов'язаних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із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зловживанням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алкоголем,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впливів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на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здоров'я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життя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працю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добробут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людей.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Психологічно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має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дві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стадії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: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звичка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 та хвороба. 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tszhx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782" y="1959428"/>
            <a:ext cx="2991104" cy="4206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 descr="C:\Documents and Settings\Admin\Рабочий стол\vtoraya-stadiya-alkogoliz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3096" y="4145153"/>
            <a:ext cx="3422470" cy="2016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Documents and Settings\Admin\Рабочий стол\alcogolizm_v_rossi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3000" y="4141833"/>
            <a:ext cx="3042965" cy="2030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5" descr="alkogol(58936)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03255" y="4140925"/>
            <a:ext cx="1440254" cy="2011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Алкоголізм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86801" y="2259874"/>
            <a:ext cx="3043645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latin typeface="Tahoma" pitchFamily="34" charset="0"/>
                <a:cs typeface="Tahoma" pitchFamily="34" charset="0"/>
              </a:rPr>
              <a:t>Алкоголізм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або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алкогольна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залежність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асоціюється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рядом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ознак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: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Хворобливий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потяг до алкоголю;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Ріст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толерантності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зростає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витривалість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до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великої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кількості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алкоголю);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Втрата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кількісного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контролю;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Наявність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синдрому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відміни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або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абстинентного синдрому.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C:\Documents and Settings\Admin\Рабочий стол\shiz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822" y="2263367"/>
            <a:ext cx="8128000" cy="3467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Алкоголізм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4618" y="2052935"/>
            <a:ext cx="574330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latin typeface="Tahoma" pitchFamily="34" charset="0"/>
                <a:cs typeface="Tahoma" pitchFamily="34" charset="0"/>
              </a:rPr>
              <a:t>Щороку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через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алкоголізм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в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Україні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помирає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понад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40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тисяч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людей, за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даними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Національної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ради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питань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охорони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здоров'я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 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0263" y="3150217"/>
            <a:ext cx="576072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latin typeface="Tahoma" pitchFamily="34" charset="0"/>
                <a:cs typeface="Tahoma" pitchFamily="34" charset="0"/>
              </a:rPr>
              <a:t>Це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близько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8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тисяч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отруєнь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ще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8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тисяч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—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кардіопатій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, а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також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інші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захворювання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нещасні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випадки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пов'язані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із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вживанням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алкоголю. 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4" descr="Alcoholism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1429" y="2036585"/>
            <a:ext cx="5212080" cy="4229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 descr="C:\Documents and Settings\Admin\Рабочий стол\74725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722" y="4188278"/>
            <a:ext cx="2901496" cy="2169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3" name="Picture 3" descr="C:\Documents and Settings\Admin\Рабочий стол\1385308543_netradicionnaya-kodirovka-ot-alkogolizma-igloukalyvani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1658" y="4193176"/>
            <a:ext cx="2782572" cy="2168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Наркозалежність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13863" y="1976905"/>
            <a:ext cx="532964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latin typeface="Tahoma" pitchFamily="34" charset="0"/>
                <a:cs typeface="Tahoma" pitchFamily="34" charset="0"/>
              </a:rPr>
              <a:t>Наркоманія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—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група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хвороб,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що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виникає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внаслідок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систематичного, у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наростаючій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кількості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вживання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речовин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які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включені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до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затвердженого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на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офіційному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рівні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списку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наркотиків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Проявами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наркоманії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є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психічна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фізична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залежність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від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цих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речовин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, а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також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розвиток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абстиненції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внаслідок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припинення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їх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прийому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6" name="Picture 2" descr="C:\Documents and Settings\Admin\Рабочий стол\facebook-increases-drug-use-alcoh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023" y="1960064"/>
            <a:ext cx="5657811" cy="4218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Наркозалежність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429" y="2987937"/>
            <a:ext cx="4397828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latin typeface="Tahoma" pitchFamily="34" charset="0"/>
                <a:cs typeface="Tahoma" pitchFamily="34" charset="0"/>
              </a:rPr>
              <a:t>Розрізняють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позитивну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прихильність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 —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прийом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наркотику для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досягнення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приємного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ефекту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негативну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прихильність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 —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прийом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наркотику для того,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щоб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позбутися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поганого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самопочуття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Фізична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залежність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означає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тяжкі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навіть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болючі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відчуття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хворобливий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стан при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перерві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постійного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прийому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наркотиків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Від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цих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відчуттів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рятує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поновлення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прийому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наркотиків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8493" y="1948431"/>
            <a:ext cx="437170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latin typeface="Tahoma" pitchFamily="34" charset="0"/>
                <a:cs typeface="Tahoma" pitchFamily="34" charset="0"/>
              </a:rPr>
              <a:t>Наркозалежність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 —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непереборний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потяг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пов'язаний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психічною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, а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інколи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фізичною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залежністю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 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від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наркотиків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7170" name="Picture 2" descr="C:\Documents and Settings\Admin\Рабочий стол\deathfor50rupees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0824" y="1933301"/>
            <a:ext cx="6796948" cy="4536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Делимое</Template>
  <TotalTime>724</TotalTime>
  <Words>413</Words>
  <Application>Microsoft Office PowerPoint</Application>
  <PresentationFormat>Произвольный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Дивиденд</vt:lpstr>
      <vt:lpstr>Шкідливий вплив наркотиків, куріння та алкоголю на людину</vt:lpstr>
      <vt:lpstr>Шкідливий вплив алкоголю, куріння і наркотиків на людину</vt:lpstr>
      <vt:lpstr>Алкоголізм</vt:lpstr>
      <vt:lpstr>Алкоголізм</vt:lpstr>
      <vt:lpstr>Алкоголізм</vt:lpstr>
      <vt:lpstr>Алкоголізм</vt:lpstr>
      <vt:lpstr>Алкоголізм</vt:lpstr>
      <vt:lpstr>Наркозалежність</vt:lpstr>
      <vt:lpstr>Наркозалежність</vt:lpstr>
      <vt:lpstr>Наркозалежність</vt:lpstr>
      <vt:lpstr>Наркозалежність</vt:lpstr>
      <vt:lpstr>Тютюнопаління</vt:lpstr>
      <vt:lpstr>Тютюнопалыння</vt:lpstr>
      <vt:lpstr>Тютюнопаління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RM</dc:creator>
  <cp:lastModifiedBy>Star</cp:lastModifiedBy>
  <cp:revision>42</cp:revision>
  <dcterms:created xsi:type="dcterms:W3CDTF">2014-02-12T14:20:04Z</dcterms:created>
  <dcterms:modified xsi:type="dcterms:W3CDTF">2007-01-01T01:39:36Z</dcterms:modified>
</cp:coreProperties>
</file>