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3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931" y="144321"/>
            <a:ext cx="54521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ush Script MT" pitchFamily="66" charset="0"/>
              </a:rPr>
              <a:t>7 </a:t>
            </a:r>
            <a:r>
              <a:rPr lang="uk-UA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чудес світу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0436" y="5283435"/>
            <a:ext cx="365356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dirty="0" smtClean="0"/>
              <a:t>Виконала:</a:t>
            </a:r>
          </a:p>
          <a:p>
            <a:r>
              <a:rPr lang="uk-UA" sz="3200" dirty="0" smtClean="0"/>
              <a:t>студентка гр. П-41</a:t>
            </a:r>
          </a:p>
          <a:p>
            <a:r>
              <a:rPr lang="uk-UA" sz="3200" dirty="0" smtClean="0"/>
              <a:t>Кулібаба</a:t>
            </a:r>
            <a:r>
              <a:rPr lang="uk-UA" sz="3200" dirty="0" smtClean="0"/>
              <a:t> Ганна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2369840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76" y="1445557"/>
            <a:ext cx="24384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28" y="1844824"/>
            <a:ext cx="25717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04" y="2531671"/>
            <a:ext cx="2607332" cy="173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" y="3384935"/>
            <a:ext cx="2558059" cy="191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33" y="5035531"/>
            <a:ext cx="2724218" cy="1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65" y="3312457"/>
            <a:ext cx="2017638" cy="20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50" y="864935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Все на світі боїться часу, а час боїться пірамід. Вони піднімаються серед гарячих пісків Лівійської пустелі і тягнуться на десятки кілометрів від сучасного Каїра до 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Фаюмського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каналу.</a:t>
            </a:r>
          </a:p>
          <a:p>
            <a:pPr algn="ctr"/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Піраміди служили фараонам, відповідно до їхньої релігії, східцями, по яких вони виходили на небо. Т ому найстародавніші піраміди були східчастими, мали форму східців, і тільки в більш пізніх стіни гладкі. Чому це відбулось, дотепер не вияснено.</a:t>
            </a:r>
          </a:p>
          <a:p>
            <a:pPr algn="ctr"/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Найвідоміші три великі піраміди біля Гізи: 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Хеопса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Хуфу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), 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Хефрена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Хафра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 і 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Мекерина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Менкаура</a:t>
            </a:r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).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41" y="3815624"/>
            <a:ext cx="4680578" cy="304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1016" y="145856"/>
            <a:ext cx="5075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C000"/>
                </a:solidFill>
              </a:rPr>
              <a:t>Єгипетські піраміди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577" y="703900"/>
            <a:ext cx="8474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У 90 кілометрів від Багдада знаходяться руїни Вавилона. Стародавнє місто давно перестало існувати, але і сьогодні руїни свідчать про його грандіозність. </a:t>
            </a:r>
          </a:p>
          <a:p>
            <a:pPr algn="ctr"/>
            <a:r>
              <a:rPr lang="uk-UA" sz="1600" dirty="0" smtClean="0"/>
              <a:t>У </a:t>
            </a:r>
            <a:r>
              <a:rPr lang="en-US" sz="1600" dirty="0" smtClean="0"/>
              <a:t>VII</a:t>
            </a:r>
            <a:r>
              <a:rPr lang="uk-UA" sz="1600" dirty="0" smtClean="0"/>
              <a:t> сторіччі до нашої ери Вавилон був найбільшим і багатим містом Стародавнього Сходу. Багато надзвичайних споруд було у Вавилоні, але більше усього вражали висячі сади царського палацу, сади, що стали легендою.</a:t>
            </a:r>
          </a:p>
          <a:p>
            <a:pPr algn="ctr"/>
            <a:r>
              <a:rPr lang="uk-UA" sz="1600" dirty="0" smtClean="0"/>
              <a:t>Чудові сади з рідкісними деревами, гарними духмяними квітами і прохолодою в пекучі Вавилоні були по істині чудом світу. У </a:t>
            </a:r>
            <a:r>
              <a:rPr lang="uk-UA" sz="1600" dirty="0" smtClean="0"/>
              <a:t>покоях</a:t>
            </a:r>
            <a:r>
              <a:rPr lang="uk-UA" sz="1600" dirty="0" smtClean="0"/>
              <a:t> нижнього ярусу цих садів провів свої останні дні в червні 323 року до н. е. Олександр </a:t>
            </a:r>
            <a:r>
              <a:rPr lang="uk-UA" sz="1600" dirty="0" smtClean="0"/>
              <a:t>Макидонський</a:t>
            </a:r>
            <a:r>
              <a:rPr lang="uk-UA" sz="1600" dirty="0" smtClean="0"/>
              <a:t>.</a:t>
            </a:r>
          </a:p>
          <a:p>
            <a:pPr algn="ctr"/>
            <a:r>
              <a:rPr lang="uk-UA" sz="1600" dirty="0" smtClean="0"/>
              <a:t>Висячі сади були зруйновані повенями Євфрату, що під час повені піднімається на 3-4 метри. Древній Вавилон давно перестав існувати, але ім’я його живе дотепер.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276530" y="116632"/>
            <a:ext cx="4568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Висячі сади у Вавилоні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73222"/>
            <a:ext cx="4570835" cy="342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928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</a:t>
            </a:r>
            <a:r>
              <a:rPr lang="en-US" dirty="0" smtClean="0"/>
              <a:t> VI</a:t>
            </a:r>
            <a:r>
              <a:rPr lang="uk-UA" dirty="0" smtClean="0"/>
              <a:t> сторіччі до нашої ери нечуваного розквіту досягло старогрецьке місто Ефес, засноване на західному узбережжі Малої Азії в </a:t>
            </a:r>
            <a:r>
              <a:rPr lang="uk-UA" dirty="0" smtClean="0"/>
              <a:t>Карії</a:t>
            </a:r>
            <a:r>
              <a:rPr lang="uk-UA" dirty="0" smtClean="0"/>
              <a:t> ще ХІІ сторіччі до нашої ери. Покровителькою міста була Артеміда – дочка царя богів і людей усемогутнього Зевса і Літо, сестра Аполлона. Спочатку Артеміда була богинею родючості, покровителькою цнотливості й охоронницею породілей. Цілком природно рішення процвітаючих городян побудувати величний храм на честь такої покровительки. </a:t>
            </a:r>
          </a:p>
          <a:p>
            <a:pPr algn="ctr"/>
            <a:r>
              <a:rPr lang="uk-UA" dirty="0" smtClean="0"/>
              <a:t>Будівництво храму продовжувалось 120 років. Його вирішили будувати недалеко від устя ріки Каністри. </a:t>
            </a:r>
            <a:r>
              <a:rPr lang="uk-UA" dirty="0" smtClean="0"/>
              <a:t>Грунт</a:t>
            </a:r>
            <a:r>
              <a:rPr lang="uk-UA" dirty="0"/>
              <a:t> </a:t>
            </a:r>
            <a:r>
              <a:rPr lang="uk-UA" dirty="0" smtClean="0"/>
              <a:t>тут був болотистий. Думали, що саме таким шляхом вдасться послабити поштовхи землетрусів, що часто траплялись на узбережжі Малої Азії. </a:t>
            </a:r>
            <a:r>
              <a:rPr lang="uk-UA" dirty="0" smtClean="0"/>
              <a:t>Грунт</a:t>
            </a:r>
            <a:r>
              <a:rPr lang="uk-UA" dirty="0" smtClean="0"/>
              <a:t> посипали товченим </a:t>
            </a:r>
            <a:r>
              <a:rPr lang="uk-UA" dirty="0" smtClean="0"/>
              <a:t>вуглем</a:t>
            </a:r>
            <a:r>
              <a:rPr lang="uk-UA" dirty="0" smtClean="0"/>
              <a:t>, який старанно утрамбовували.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40272" y="129013"/>
            <a:ext cx="4663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Храм Артеміди у Ефесі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97" y="4046163"/>
            <a:ext cx="4992005" cy="279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9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3" y="62068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Древньогрецьке</a:t>
            </a:r>
            <a:r>
              <a:rPr lang="ru-RU" sz="1600" dirty="0"/>
              <a:t> </a:t>
            </a:r>
            <a:r>
              <a:rPr lang="ru-RU" sz="1600" dirty="0"/>
              <a:t>місто</a:t>
            </a:r>
            <a:r>
              <a:rPr lang="ru-RU" sz="1600" dirty="0"/>
              <a:t> </a:t>
            </a:r>
            <a:r>
              <a:rPr lang="ru-RU" sz="1600" dirty="0"/>
              <a:t>Олімпія</a:t>
            </a:r>
            <a:r>
              <a:rPr lang="ru-RU" sz="1600" dirty="0"/>
              <a:t>, </a:t>
            </a:r>
            <a:r>
              <a:rPr lang="ru-RU" sz="1600" dirty="0"/>
              <a:t>розташоване</a:t>
            </a:r>
            <a:r>
              <a:rPr lang="ru-RU" sz="1600" dirty="0"/>
              <a:t> у </a:t>
            </a:r>
            <a:r>
              <a:rPr lang="ru-RU" sz="1600" dirty="0"/>
              <a:t>північно-західній</a:t>
            </a:r>
            <a:r>
              <a:rPr lang="ru-RU" sz="1600" dirty="0"/>
              <a:t> </a:t>
            </a:r>
            <a:r>
              <a:rPr lang="ru-RU" sz="1600" dirty="0"/>
              <a:t>частині</a:t>
            </a:r>
            <a:r>
              <a:rPr lang="ru-RU" sz="1600" dirty="0"/>
              <a:t> Пелопоннесу, </a:t>
            </a:r>
            <a:r>
              <a:rPr lang="ru-RU" sz="1600" dirty="0"/>
              <a:t>було</a:t>
            </a:r>
            <a:r>
              <a:rPr lang="ru-RU" sz="1600" dirty="0"/>
              <a:t> </a:t>
            </a:r>
            <a:r>
              <a:rPr lang="ru-RU" sz="1600" dirty="0"/>
              <a:t>релігійним</a:t>
            </a:r>
            <a:r>
              <a:rPr lang="ru-RU" sz="1600" dirty="0"/>
              <a:t> центром, </a:t>
            </a:r>
            <a:r>
              <a:rPr lang="ru-RU" sz="1600" dirty="0"/>
              <a:t>місцем</a:t>
            </a:r>
            <a:r>
              <a:rPr lang="ru-RU" sz="1600" dirty="0"/>
              <a:t> культу верховного бога </a:t>
            </a:r>
            <a:r>
              <a:rPr lang="ru-RU" sz="1600" dirty="0"/>
              <a:t>древніх</a:t>
            </a:r>
            <a:r>
              <a:rPr lang="ru-RU" sz="1600" dirty="0"/>
              <a:t> </a:t>
            </a:r>
            <a:r>
              <a:rPr lang="ru-RU" sz="1600" dirty="0"/>
              <a:t>греків</a:t>
            </a:r>
            <a:r>
              <a:rPr lang="ru-RU" sz="1600" dirty="0"/>
              <a:t> Зевса і </a:t>
            </a:r>
            <a:r>
              <a:rPr lang="ru-RU" sz="1600" dirty="0"/>
              <a:t>проведення</a:t>
            </a:r>
            <a:r>
              <a:rPr lang="ru-RU" sz="1600" dirty="0"/>
              <a:t>, </a:t>
            </a:r>
            <a:r>
              <a:rPr lang="ru-RU" sz="1600" dirty="0"/>
              <a:t>присвячених</a:t>
            </a:r>
            <a:r>
              <a:rPr lang="ru-RU" sz="1600" dirty="0"/>
              <a:t> </a:t>
            </a:r>
            <a:r>
              <a:rPr lang="ru-RU" sz="1600" dirty="0"/>
              <a:t>йому</a:t>
            </a:r>
            <a:r>
              <a:rPr lang="ru-RU" sz="1600" dirty="0"/>
              <a:t> </a:t>
            </a:r>
            <a:r>
              <a:rPr lang="ru-RU" sz="1600" dirty="0"/>
              <a:t>Олімпійських</a:t>
            </a:r>
            <a:r>
              <a:rPr lang="ru-RU" sz="1600" dirty="0"/>
              <a:t> </a:t>
            </a:r>
            <a:r>
              <a:rPr lang="ru-RU" sz="1600" dirty="0"/>
              <a:t>ігор</a:t>
            </a:r>
            <a:r>
              <a:rPr lang="ru-RU" sz="1600" dirty="0"/>
              <a:t>, </a:t>
            </a:r>
            <a:r>
              <a:rPr lang="ru-RU" sz="1600" dirty="0"/>
              <a:t>Це</a:t>
            </a:r>
            <a:r>
              <a:rPr lang="ru-RU" sz="1600" dirty="0"/>
              <a:t> </a:t>
            </a:r>
            <a:r>
              <a:rPr lang="ru-RU" sz="1600" dirty="0"/>
              <a:t>був</a:t>
            </a:r>
            <a:r>
              <a:rPr lang="ru-RU" sz="1600" dirty="0"/>
              <a:t> </a:t>
            </a:r>
            <a:r>
              <a:rPr lang="ru-RU" sz="1600" dirty="0"/>
              <a:t>найбільший</a:t>
            </a:r>
            <a:r>
              <a:rPr lang="ru-RU" sz="1600" dirty="0"/>
              <a:t> </a:t>
            </a:r>
            <a:r>
              <a:rPr lang="ru-RU" sz="1600" dirty="0"/>
              <a:t>художній</a:t>
            </a:r>
            <a:r>
              <a:rPr lang="ru-RU" sz="1600" dirty="0"/>
              <a:t> центр </a:t>
            </a:r>
            <a:r>
              <a:rPr lang="ru-RU" sz="1600" dirty="0"/>
              <a:t>Древньої</a:t>
            </a:r>
            <a:r>
              <a:rPr lang="ru-RU" sz="1600" dirty="0"/>
              <a:t> </a:t>
            </a:r>
            <a:r>
              <a:rPr lang="ru-RU" sz="1600" dirty="0"/>
              <a:t>Греції</a:t>
            </a:r>
            <a:r>
              <a:rPr lang="ru-RU" sz="1600" dirty="0"/>
              <a:t>. </a:t>
            </a:r>
            <a:r>
              <a:rPr lang="ru-RU" sz="1600" dirty="0"/>
              <a:t>Архітектурний</a:t>
            </a:r>
            <a:r>
              <a:rPr lang="ru-RU" sz="1600" dirty="0"/>
              <a:t> ансамбль </a:t>
            </a:r>
            <a:r>
              <a:rPr lang="ru-RU" sz="1600" dirty="0"/>
              <a:t>Олімпії</a:t>
            </a:r>
            <a:r>
              <a:rPr lang="ru-RU" sz="1600" dirty="0"/>
              <a:t> в основному </a:t>
            </a:r>
            <a:r>
              <a:rPr lang="ru-RU" sz="1600" dirty="0"/>
              <a:t>склався</a:t>
            </a:r>
            <a:r>
              <a:rPr lang="ru-RU" sz="1600" dirty="0"/>
              <a:t> в </a:t>
            </a:r>
            <a:r>
              <a:rPr lang="en-US" sz="1600" dirty="0"/>
              <a:t>VII — IV </a:t>
            </a:r>
            <a:r>
              <a:rPr lang="ru-RU" sz="1600" dirty="0"/>
              <a:t>сторіччях</a:t>
            </a:r>
            <a:r>
              <a:rPr lang="ru-RU" sz="1600" dirty="0"/>
              <a:t> до </a:t>
            </a:r>
            <a:r>
              <a:rPr lang="ru-RU" sz="1600" dirty="0"/>
              <a:t>н.е</a:t>
            </a:r>
            <a:r>
              <a:rPr lang="ru-RU" sz="1600" dirty="0"/>
              <a:t>. Тут </a:t>
            </a:r>
            <a:r>
              <a:rPr lang="ru-RU" sz="1600" dirty="0"/>
              <a:t>були</a:t>
            </a:r>
            <a:r>
              <a:rPr lang="ru-RU" sz="1600" dirty="0"/>
              <a:t> </a:t>
            </a:r>
            <a:r>
              <a:rPr lang="ru-RU" sz="1600" dirty="0"/>
              <a:t>зведені</a:t>
            </a:r>
            <a:r>
              <a:rPr lang="ru-RU" sz="1600" dirty="0"/>
              <a:t> </a:t>
            </a:r>
            <a:r>
              <a:rPr lang="ru-RU" sz="1600" dirty="0"/>
              <a:t>чудові</a:t>
            </a:r>
            <a:r>
              <a:rPr lang="ru-RU" sz="1600" dirty="0"/>
              <a:t> </a:t>
            </a:r>
            <a:r>
              <a:rPr lang="ru-RU" sz="1600" dirty="0"/>
              <a:t>храми</a:t>
            </a:r>
            <a:r>
              <a:rPr lang="ru-RU" sz="1600" dirty="0"/>
              <a:t> </a:t>
            </a:r>
            <a:r>
              <a:rPr lang="ru-RU" sz="1600" dirty="0"/>
              <a:t>богів</a:t>
            </a:r>
            <a:r>
              <a:rPr lang="ru-RU" sz="1600" dirty="0"/>
              <a:t> — </a:t>
            </a:r>
            <a:r>
              <a:rPr lang="ru-RU" sz="1600" dirty="0"/>
              <a:t>великі</a:t>
            </a:r>
            <a:r>
              <a:rPr lang="ru-RU" sz="1600" dirty="0"/>
              <a:t> і </a:t>
            </a:r>
            <a:r>
              <a:rPr lang="ru-RU" sz="1600" dirty="0"/>
              <a:t>малі</a:t>
            </a:r>
            <a:r>
              <a:rPr lang="ru-RU" sz="1600" dirty="0"/>
              <a:t>.</a:t>
            </a:r>
          </a:p>
          <a:p>
            <a:pPr algn="ctr"/>
            <a:r>
              <a:rPr lang="ru-RU" sz="1600" dirty="0"/>
              <a:t>Там </a:t>
            </a:r>
            <a:r>
              <a:rPr lang="ru-RU" sz="1600" dirty="0"/>
              <a:t>знаходилося</a:t>
            </a:r>
            <a:r>
              <a:rPr lang="ru-RU" sz="1600" dirty="0"/>
              <a:t> й </a:t>
            </a:r>
            <a:r>
              <a:rPr lang="ru-RU" sz="1600" dirty="0"/>
              <a:t>одне</a:t>
            </a:r>
            <a:r>
              <a:rPr lang="ru-RU" sz="1600" dirty="0"/>
              <a:t> </a:t>
            </a:r>
            <a:r>
              <a:rPr lang="ru-RU" sz="1600" dirty="0"/>
              <a:t>із</a:t>
            </a:r>
            <a:r>
              <a:rPr lang="ru-RU" sz="1600" dirty="0"/>
              <a:t> семи чудес </a:t>
            </a:r>
            <a:r>
              <a:rPr lang="ru-RU" sz="1600" dirty="0"/>
              <a:t>світу</a:t>
            </a:r>
            <a:r>
              <a:rPr lang="ru-RU" sz="1600" dirty="0"/>
              <a:t> — </a:t>
            </a:r>
            <a:r>
              <a:rPr lang="ru-RU" sz="1600" dirty="0"/>
              <a:t>величезна</a:t>
            </a:r>
            <a:r>
              <a:rPr lang="ru-RU" sz="1600" dirty="0"/>
              <a:t> і прекрасна статуя </a:t>
            </a:r>
            <a:r>
              <a:rPr lang="ru-RU" sz="1600" dirty="0"/>
              <a:t>владики</a:t>
            </a:r>
            <a:r>
              <a:rPr lang="ru-RU" sz="1600" dirty="0"/>
              <a:t> </a:t>
            </a:r>
            <a:r>
              <a:rPr lang="ru-RU" sz="1600" dirty="0"/>
              <a:t>Олімпу</a:t>
            </a:r>
            <a:r>
              <a:rPr lang="ru-RU" sz="1600" dirty="0"/>
              <a:t> Зевса.</a:t>
            </a:r>
          </a:p>
          <a:p>
            <a:pPr algn="ctr"/>
            <a:r>
              <a:rPr lang="ru-RU" sz="1600" dirty="0"/>
              <a:t>Величезний</a:t>
            </a:r>
            <a:r>
              <a:rPr lang="ru-RU" sz="1600" dirty="0"/>
              <a:t> 14 </a:t>
            </a:r>
            <a:r>
              <a:rPr lang="ru-RU" sz="1600" dirty="0"/>
              <a:t>метровий</a:t>
            </a:r>
            <a:r>
              <a:rPr lang="ru-RU" sz="1600" dirty="0"/>
              <a:t> Зевс </a:t>
            </a:r>
            <a:r>
              <a:rPr lang="ru-RU" sz="1600" dirty="0"/>
              <a:t>засідав</a:t>
            </a:r>
            <a:r>
              <a:rPr lang="ru-RU" sz="1600" dirty="0"/>
              <a:t> на </a:t>
            </a:r>
            <a:r>
              <a:rPr lang="ru-RU" sz="1600" dirty="0"/>
              <a:t>троні</a:t>
            </a:r>
            <a:r>
              <a:rPr lang="ru-RU" sz="1600" dirty="0"/>
              <a:t> з золота, </a:t>
            </a:r>
            <a:r>
              <a:rPr lang="ru-RU" sz="1600" dirty="0"/>
              <a:t>слонової</a:t>
            </a:r>
            <a:r>
              <a:rPr lang="ru-RU" sz="1600" dirty="0"/>
              <a:t> </a:t>
            </a:r>
            <a:r>
              <a:rPr lang="ru-RU" sz="1600" dirty="0"/>
              <a:t>кістки</a:t>
            </a:r>
            <a:r>
              <a:rPr lang="ru-RU" sz="1600" dirty="0"/>
              <a:t>, </a:t>
            </a:r>
            <a:r>
              <a:rPr lang="ru-RU" sz="1600" dirty="0"/>
              <a:t>чорного</a:t>
            </a:r>
            <a:r>
              <a:rPr lang="ru-RU" sz="1600" dirty="0"/>
              <a:t> дерева і </a:t>
            </a:r>
            <a:r>
              <a:rPr lang="ru-RU" sz="1600" dirty="0"/>
              <a:t>дорогоцінних</a:t>
            </a:r>
            <a:r>
              <a:rPr lang="ru-RU" sz="1600" dirty="0"/>
              <a:t> </a:t>
            </a:r>
            <a:r>
              <a:rPr lang="ru-RU" sz="1600" dirty="0"/>
              <a:t>каменів</a:t>
            </a:r>
            <a:r>
              <a:rPr lang="ru-RU" sz="1600" dirty="0"/>
              <a:t>. На </a:t>
            </a:r>
            <a:r>
              <a:rPr lang="ru-RU" sz="1600" dirty="0"/>
              <a:t>троні</a:t>
            </a:r>
            <a:r>
              <a:rPr lang="ru-RU" sz="1600" dirty="0"/>
              <a:t> </a:t>
            </a:r>
            <a:r>
              <a:rPr lang="ru-RU" sz="1600" dirty="0"/>
              <a:t>Фідій</a:t>
            </a:r>
            <a:r>
              <a:rPr lang="ru-RU" sz="1600" dirty="0"/>
              <a:t> </a:t>
            </a:r>
            <a:r>
              <a:rPr lang="ru-RU" sz="1600" dirty="0"/>
              <a:t>відтворив</a:t>
            </a:r>
            <a:r>
              <a:rPr lang="ru-RU" sz="1600" dirty="0"/>
              <a:t> </a:t>
            </a:r>
            <a:r>
              <a:rPr lang="ru-RU" sz="1600" dirty="0"/>
              <a:t>чимало</a:t>
            </a:r>
            <a:r>
              <a:rPr lang="ru-RU" sz="1600" dirty="0"/>
              <a:t> </a:t>
            </a:r>
            <a:r>
              <a:rPr lang="ru-RU" sz="1600" dirty="0"/>
              <a:t>сюжетів</a:t>
            </a:r>
            <a:r>
              <a:rPr lang="ru-RU" sz="1600" dirty="0"/>
              <a:t> </a:t>
            </a:r>
            <a:r>
              <a:rPr lang="ru-RU" sz="1600" dirty="0"/>
              <a:t>еллінської</a:t>
            </a:r>
            <a:r>
              <a:rPr lang="ru-RU" sz="1600" dirty="0"/>
              <a:t> </a:t>
            </a:r>
            <a:r>
              <a:rPr lang="ru-RU" sz="1600" dirty="0"/>
              <a:t>міфології</a:t>
            </a:r>
            <a:r>
              <a:rPr lang="ru-RU" sz="1600" dirty="0"/>
              <a:t> і </a:t>
            </a:r>
            <a:r>
              <a:rPr lang="ru-RU" sz="1600" dirty="0"/>
              <a:t>фігури</a:t>
            </a:r>
            <a:r>
              <a:rPr lang="ru-RU" sz="1600" dirty="0"/>
              <a:t> </a:t>
            </a:r>
            <a:r>
              <a:rPr lang="ru-RU" sz="1600" dirty="0"/>
              <a:t>цілком</a:t>
            </a:r>
            <a:r>
              <a:rPr lang="ru-RU" sz="1600" dirty="0"/>
              <a:t> </a:t>
            </a:r>
            <a:r>
              <a:rPr lang="ru-RU" sz="1600" dirty="0"/>
              <a:t>реальних</a:t>
            </a:r>
            <a:r>
              <a:rPr lang="ru-RU" sz="1600" dirty="0"/>
              <a:t> людей, </a:t>
            </a:r>
            <a:r>
              <a:rPr lang="ru-RU" sz="1600" dirty="0"/>
              <a:t>зокрема</a:t>
            </a:r>
            <a:r>
              <a:rPr lang="ru-RU" sz="1600" dirty="0"/>
              <a:t> </a:t>
            </a:r>
            <a:r>
              <a:rPr lang="ru-RU" sz="1600" dirty="0"/>
              <a:t>свого</a:t>
            </a:r>
            <a:r>
              <a:rPr lang="ru-RU" sz="1600" dirty="0"/>
              <a:t> </a:t>
            </a:r>
            <a:r>
              <a:rPr lang="ru-RU" sz="1600" dirty="0"/>
              <a:t>улюбленця</a:t>
            </a:r>
            <a:r>
              <a:rPr lang="ru-RU" sz="1600" dirty="0"/>
              <a:t> хлопчика </a:t>
            </a:r>
            <a:r>
              <a:rPr lang="ru-RU" sz="1600" dirty="0"/>
              <a:t>Пантарка</a:t>
            </a:r>
            <a:r>
              <a:rPr lang="ru-RU" sz="1600" dirty="0"/>
              <a:t>, </a:t>
            </a:r>
            <a:r>
              <a:rPr lang="ru-RU" sz="1600" dirty="0"/>
              <a:t>що</a:t>
            </a:r>
            <a:r>
              <a:rPr lang="ru-RU" sz="1600" dirty="0"/>
              <a:t> став </a:t>
            </a:r>
            <a:r>
              <a:rPr lang="ru-RU" sz="1600" dirty="0"/>
              <a:t>переможцем</a:t>
            </a:r>
            <a:r>
              <a:rPr lang="ru-RU" sz="1600" dirty="0"/>
              <a:t> на 86-их </a:t>
            </a:r>
            <a:r>
              <a:rPr lang="ru-RU" sz="1600" dirty="0"/>
              <a:t>Олімпійських</a:t>
            </a:r>
            <a:r>
              <a:rPr lang="ru-RU" sz="1600" dirty="0"/>
              <a:t> </a:t>
            </a:r>
            <a:r>
              <a:rPr lang="ru-RU" sz="1600" dirty="0"/>
              <a:t>іграх</a:t>
            </a:r>
            <a:r>
              <a:rPr lang="ru-RU" sz="1600" dirty="0"/>
              <a:t> у </a:t>
            </a:r>
            <a:r>
              <a:rPr lang="ru-RU" sz="1600" dirty="0"/>
              <a:t>боротьбі</a:t>
            </a:r>
            <a:r>
              <a:rPr lang="ru-RU" sz="1600" dirty="0"/>
              <a:t> </a:t>
            </a:r>
            <a:r>
              <a:rPr lang="ru-RU" sz="1600" dirty="0"/>
              <a:t>серед</a:t>
            </a:r>
            <a:r>
              <a:rPr lang="ru-RU" sz="1600" dirty="0"/>
              <a:t> самих </a:t>
            </a:r>
            <a:r>
              <a:rPr lang="ru-RU" sz="1600" dirty="0"/>
              <a:t>молодших</a:t>
            </a:r>
            <a:r>
              <a:rPr lang="ru-RU" sz="1600" dirty="0"/>
              <a:t> </a:t>
            </a:r>
            <a:r>
              <a:rPr lang="ru-RU" sz="1600" dirty="0"/>
              <a:t>хлопчиків.У</a:t>
            </a:r>
            <a:r>
              <a:rPr lang="ru-RU" sz="1600" dirty="0"/>
              <a:t> </a:t>
            </a:r>
            <a:r>
              <a:rPr lang="ru-RU" sz="1600" dirty="0"/>
              <a:t>одній</a:t>
            </a:r>
            <a:r>
              <a:rPr lang="ru-RU" sz="1600" dirty="0"/>
              <a:t> </a:t>
            </a:r>
            <a:r>
              <a:rPr lang="ru-RU" sz="1600" dirty="0"/>
              <a:t>руці</a:t>
            </a:r>
            <a:r>
              <a:rPr lang="ru-RU" sz="1600" dirty="0"/>
              <a:t> </a:t>
            </a:r>
            <a:r>
              <a:rPr lang="ru-RU" sz="1600" dirty="0"/>
              <a:t>він</a:t>
            </a:r>
            <a:r>
              <a:rPr lang="ru-RU" sz="1600" dirty="0"/>
              <a:t> </a:t>
            </a:r>
            <a:r>
              <a:rPr lang="ru-RU" sz="1600" dirty="0"/>
              <a:t>тримав</a:t>
            </a:r>
            <a:r>
              <a:rPr lang="ru-RU" sz="1600" dirty="0"/>
              <a:t> золоту статую </a:t>
            </a:r>
            <a:r>
              <a:rPr lang="ru-RU" sz="1600" dirty="0"/>
              <a:t>крилатої</a:t>
            </a:r>
            <a:r>
              <a:rPr lang="ru-RU" sz="1600" dirty="0"/>
              <a:t> </a:t>
            </a:r>
            <a:r>
              <a:rPr lang="ru-RU" sz="1600" dirty="0"/>
              <a:t>фігури</a:t>
            </a:r>
            <a:r>
              <a:rPr lang="ru-RU" sz="1600" dirty="0"/>
              <a:t> перемоги </a:t>
            </a:r>
            <a:r>
              <a:rPr lang="ru-RU" sz="1600" dirty="0"/>
              <a:t>Ніки</a:t>
            </a:r>
            <a:r>
              <a:rPr lang="ru-RU" sz="1600" dirty="0"/>
              <a:t>, </a:t>
            </a:r>
            <a:r>
              <a:rPr lang="ru-RU" sz="1600" dirty="0"/>
              <a:t>інший</a:t>
            </a:r>
            <a:r>
              <a:rPr lang="ru-RU" sz="1600" dirty="0"/>
              <a:t> </a:t>
            </a:r>
            <a:r>
              <a:rPr lang="ru-RU" sz="1600" dirty="0"/>
              <a:t>спирався</a:t>
            </a:r>
            <a:r>
              <a:rPr lang="ru-RU" sz="1600" dirty="0"/>
              <a:t> на </a:t>
            </a:r>
            <a:r>
              <a:rPr lang="ru-RU" sz="1600" dirty="0"/>
              <a:t>скіпетр</a:t>
            </a:r>
            <a:r>
              <a:rPr lang="ru-RU" sz="1600" dirty="0"/>
              <a:t> з орлом на </a:t>
            </a:r>
            <a:r>
              <a:rPr lang="ru-RU" sz="1600" dirty="0"/>
              <a:t>верхньому</a:t>
            </a:r>
            <a:r>
              <a:rPr lang="ru-RU" sz="1600" dirty="0"/>
              <a:t> </a:t>
            </a:r>
            <a:r>
              <a:rPr lang="ru-RU" sz="1600" dirty="0"/>
              <a:t>кінці</a:t>
            </a:r>
            <a:r>
              <a:rPr lang="ru-RU" sz="1600" dirty="0"/>
              <a:t>. Плащ, </a:t>
            </a:r>
            <a:r>
              <a:rPr lang="ru-RU" sz="1600" dirty="0"/>
              <a:t>перекинутий</a:t>
            </a:r>
            <a:r>
              <a:rPr lang="ru-RU" sz="1600" dirty="0"/>
              <a:t> через плече, </a:t>
            </a:r>
            <a:r>
              <a:rPr lang="ru-RU" sz="1600" dirty="0"/>
              <a:t>волосся</a:t>
            </a:r>
            <a:r>
              <a:rPr lang="ru-RU" sz="1600" dirty="0"/>
              <a:t> і борода Зевса </a:t>
            </a:r>
            <a:r>
              <a:rPr lang="ru-RU" sz="1600" dirty="0"/>
              <a:t>були</a:t>
            </a:r>
            <a:r>
              <a:rPr lang="ru-RU" sz="1600" dirty="0"/>
              <a:t> </a:t>
            </a:r>
            <a:r>
              <a:rPr lang="ru-RU" sz="1600" dirty="0"/>
              <a:t>виліплені</a:t>
            </a:r>
            <a:r>
              <a:rPr lang="ru-RU" sz="1600" dirty="0"/>
              <a:t> з золота. Статуя </a:t>
            </a:r>
            <a:r>
              <a:rPr lang="ru-RU" sz="1600" dirty="0"/>
              <a:t>здавалася</a:t>
            </a:r>
            <a:r>
              <a:rPr lang="ru-RU" sz="1600" dirty="0"/>
              <a:t> живою: от — от Зевс </a:t>
            </a:r>
            <a:r>
              <a:rPr lang="ru-RU" sz="1600" dirty="0"/>
              <a:t>підніметься</a:t>
            </a:r>
            <a:r>
              <a:rPr lang="ru-RU" sz="1600" dirty="0"/>
              <a:t> з трону.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971" y="107921"/>
            <a:ext cx="4517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Статуя Зевса в Олімпії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01258"/>
            <a:ext cx="2088232" cy="275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1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714" y="70651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Одним </a:t>
            </a:r>
            <a:r>
              <a:rPr lang="ru-RU" sz="1600" dirty="0"/>
              <a:t>із</a:t>
            </a:r>
            <a:r>
              <a:rPr lang="ru-RU" sz="1600" dirty="0"/>
              <a:t> самих </a:t>
            </a:r>
            <a:r>
              <a:rPr lang="ru-RU" sz="1600" dirty="0"/>
              <a:t>грандіозних</a:t>
            </a:r>
            <a:r>
              <a:rPr lang="ru-RU" sz="1600" dirty="0"/>
              <a:t> </a:t>
            </a:r>
            <a:r>
              <a:rPr lang="ru-RU" sz="1600" dirty="0"/>
              <a:t>пам’ятників</a:t>
            </a:r>
            <a:r>
              <a:rPr lang="ru-RU" sz="1600" dirty="0"/>
              <a:t> </a:t>
            </a:r>
            <a:r>
              <a:rPr lang="ru-RU" sz="1600" dirty="0"/>
              <a:t>грецької</a:t>
            </a:r>
            <a:r>
              <a:rPr lang="ru-RU" sz="1600" dirty="0"/>
              <a:t> </a:t>
            </a:r>
            <a:r>
              <a:rPr lang="ru-RU" sz="1600" dirty="0"/>
              <a:t>архітектури</a:t>
            </a:r>
            <a:r>
              <a:rPr lang="ru-RU" sz="1600" dirty="0"/>
              <a:t> </a:t>
            </a:r>
            <a:r>
              <a:rPr lang="ru-RU" sz="1600" dirty="0"/>
              <a:t>пізньої</a:t>
            </a:r>
            <a:r>
              <a:rPr lang="ru-RU" sz="1600" dirty="0"/>
              <a:t> </a:t>
            </a:r>
            <a:r>
              <a:rPr lang="ru-RU" sz="1600" dirty="0"/>
              <a:t>класики</a:t>
            </a:r>
            <a:r>
              <a:rPr lang="ru-RU" sz="1600" dirty="0"/>
              <a:t> </a:t>
            </a:r>
            <a:r>
              <a:rPr lang="ru-RU" sz="1600" dirty="0"/>
              <a:t>була</a:t>
            </a:r>
            <a:r>
              <a:rPr lang="ru-RU" sz="1600" dirty="0"/>
              <a:t> </a:t>
            </a:r>
            <a:r>
              <a:rPr lang="ru-RU" sz="1600" dirty="0"/>
              <a:t>велична</a:t>
            </a:r>
            <a:r>
              <a:rPr lang="ru-RU" sz="1600" dirty="0"/>
              <a:t> </a:t>
            </a:r>
            <a:r>
              <a:rPr lang="ru-RU" sz="1600" dirty="0"/>
              <a:t>гробниця</a:t>
            </a:r>
            <a:r>
              <a:rPr lang="ru-RU" sz="1600" dirty="0"/>
              <a:t> в </a:t>
            </a:r>
            <a:r>
              <a:rPr lang="ru-RU" sz="1600" dirty="0"/>
              <a:t>Малої</a:t>
            </a:r>
            <a:r>
              <a:rPr lang="ru-RU" sz="1600" dirty="0"/>
              <a:t> </a:t>
            </a:r>
            <a:r>
              <a:rPr lang="ru-RU" sz="1600" dirty="0"/>
              <a:t>Азії</a:t>
            </a:r>
            <a:r>
              <a:rPr lang="ru-RU" sz="1600" dirty="0"/>
              <a:t>, у </a:t>
            </a:r>
            <a:r>
              <a:rPr lang="ru-RU" sz="1600" dirty="0"/>
              <a:t>столиці</a:t>
            </a:r>
            <a:r>
              <a:rPr lang="ru-RU" sz="1600" dirty="0"/>
              <a:t> </a:t>
            </a:r>
            <a:r>
              <a:rPr lang="ru-RU" sz="1600" dirty="0"/>
              <a:t>невеличкої</a:t>
            </a:r>
            <a:r>
              <a:rPr lang="ru-RU" sz="1600" dirty="0"/>
              <a:t> </a:t>
            </a:r>
            <a:r>
              <a:rPr lang="ru-RU" sz="1600" dirty="0"/>
              <a:t>Карійської</a:t>
            </a:r>
            <a:r>
              <a:rPr lang="ru-RU" sz="1600" dirty="0"/>
              <a:t> </a:t>
            </a:r>
            <a:r>
              <a:rPr lang="ru-RU" sz="1600" dirty="0"/>
              <a:t>держави</a:t>
            </a:r>
            <a:r>
              <a:rPr lang="ru-RU" sz="1600" dirty="0"/>
              <a:t> — </a:t>
            </a:r>
            <a:r>
              <a:rPr lang="ru-RU" sz="1600" dirty="0"/>
              <a:t>Галікарнасі</a:t>
            </a:r>
            <a:r>
              <a:rPr lang="ru-RU" sz="1600" dirty="0"/>
              <a:t>.</a:t>
            </a:r>
          </a:p>
          <a:p>
            <a:pPr algn="ctr"/>
            <a:r>
              <a:rPr lang="ru-RU" sz="1600" dirty="0"/>
              <a:t>Гробниця</a:t>
            </a:r>
            <a:r>
              <a:rPr lang="ru-RU" sz="1600" dirty="0"/>
              <a:t> </a:t>
            </a:r>
            <a:r>
              <a:rPr lang="ru-RU" sz="1600" dirty="0"/>
              <a:t>була</a:t>
            </a:r>
            <a:r>
              <a:rPr lang="ru-RU" sz="1600" dirty="0"/>
              <a:t> </a:t>
            </a:r>
            <a:r>
              <a:rPr lang="ru-RU" sz="1600" dirty="0"/>
              <a:t>споруджена</a:t>
            </a:r>
            <a:r>
              <a:rPr lang="ru-RU" sz="1600" dirty="0"/>
              <a:t> в </a:t>
            </a:r>
            <a:r>
              <a:rPr lang="en-US" sz="1600" dirty="0"/>
              <a:t>IV </a:t>
            </a:r>
            <a:r>
              <a:rPr lang="ru-RU" sz="1600" dirty="0"/>
              <a:t>сторіччі</a:t>
            </a:r>
            <a:r>
              <a:rPr lang="ru-RU" sz="1600" dirty="0"/>
              <a:t> до </a:t>
            </a:r>
            <a:r>
              <a:rPr lang="ru-RU" sz="1600" dirty="0"/>
              <a:t>н.е</a:t>
            </a:r>
            <a:r>
              <a:rPr lang="ru-RU" sz="1600" dirty="0"/>
              <a:t>. царицею </a:t>
            </a:r>
            <a:r>
              <a:rPr lang="ru-RU" sz="1600" dirty="0"/>
              <a:t>Артемісіею</a:t>
            </a:r>
            <a:r>
              <a:rPr lang="ru-RU" sz="1600" dirty="0"/>
              <a:t>. </a:t>
            </a:r>
            <a:r>
              <a:rPr lang="ru-RU" sz="1600" dirty="0"/>
              <a:t>Мавсол</a:t>
            </a:r>
            <a:r>
              <a:rPr lang="ru-RU" sz="1600" dirty="0"/>
              <a:t> </a:t>
            </a:r>
            <a:r>
              <a:rPr lang="ru-RU" sz="1600" dirty="0"/>
              <a:t>був</a:t>
            </a:r>
            <a:r>
              <a:rPr lang="ru-RU" sz="1600" dirty="0"/>
              <a:t>, </a:t>
            </a:r>
            <a:r>
              <a:rPr lang="ru-RU" sz="1600" dirty="0"/>
              <a:t>зважаючи</a:t>
            </a:r>
            <a:r>
              <a:rPr lang="ru-RU" sz="1600" dirty="0"/>
              <a:t> на все, </a:t>
            </a:r>
            <a:r>
              <a:rPr lang="ru-RU" sz="1600" dirty="0"/>
              <a:t>жорстокий</a:t>
            </a:r>
            <a:r>
              <a:rPr lang="ru-RU" sz="1600" dirty="0"/>
              <a:t> правитель, уводив </a:t>
            </a:r>
            <a:r>
              <a:rPr lang="ru-RU" sz="1600" dirty="0"/>
              <a:t>податок</a:t>
            </a:r>
            <a:r>
              <a:rPr lang="ru-RU" sz="1600" dirty="0"/>
              <a:t> за </a:t>
            </a:r>
            <a:r>
              <a:rPr lang="ru-RU" sz="1600" dirty="0"/>
              <a:t>податком</a:t>
            </a:r>
            <a:r>
              <a:rPr lang="ru-RU" sz="1600" dirty="0"/>
              <a:t>, </a:t>
            </a:r>
            <a:r>
              <a:rPr lang="ru-RU" sz="1600" dirty="0"/>
              <a:t>беручи</a:t>
            </a:r>
            <a:r>
              <a:rPr lang="ru-RU" sz="1600" dirty="0"/>
              <a:t> </a:t>
            </a:r>
            <a:r>
              <a:rPr lang="ru-RU" sz="1600" dirty="0"/>
              <a:t>прибутки</a:t>
            </a:r>
            <a:r>
              <a:rPr lang="ru-RU" sz="1600" dirty="0"/>
              <a:t> з </a:t>
            </a:r>
            <a:r>
              <a:rPr lang="ru-RU" sz="1600" dirty="0"/>
              <a:t>усього</a:t>
            </a:r>
            <a:r>
              <a:rPr lang="ru-RU" sz="1600" dirty="0"/>
              <a:t>, </a:t>
            </a:r>
            <a:r>
              <a:rPr lang="ru-RU" sz="1600" dirty="0"/>
              <a:t>наприклад</a:t>
            </a:r>
            <a:r>
              <a:rPr lang="ru-RU" sz="1600" dirty="0"/>
              <a:t>, </a:t>
            </a:r>
            <a:r>
              <a:rPr lang="ru-RU" sz="1600" dirty="0"/>
              <a:t>із</a:t>
            </a:r>
            <a:r>
              <a:rPr lang="ru-RU" sz="1600" dirty="0"/>
              <a:t> </a:t>
            </a:r>
            <a:r>
              <a:rPr lang="ru-RU" sz="1600" dirty="0"/>
              <a:t>похоронних</a:t>
            </a:r>
            <a:r>
              <a:rPr lang="ru-RU" sz="1600" dirty="0"/>
              <a:t> </a:t>
            </a:r>
            <a:r>
              <a:rPr lang="ru-RU" sz="1600" dirty="0"/>
              <a:t>обрядів</a:t>
            </a:r>
            <a:r>
              <a:rPr lang="ru-RU" sz="1600" dirty="0"/>
              <a:t> </a:t>
            </a:r>
            <a:r>
              <a:rPr lang="ru-RU" sz="1600" dirty="0"/>
              <a:t>або</a:t>
            </a:r>
            <a:r>
              <a:rPr lang="ru-RU" sz="1600" dirty="0"/>
              <a:t> </a:t>
            </a:r>
            <a:r>
              <a:rPr lang="ru-RU" sz="1600" dirty="0"/>
              <a:t>волосся</a:t>
            </a:r>
            <a:r>
              <a:rPr lang="ru-RU" sz="1600" dirty="0"/>
              <a:t>. </a:t>
            </a:r>
            <a:r>
              <a:rPr lang="ru-RU" sz="1600" dirty="0"/>
              <a:t>Багатства</a:t>
            </a:r>
            <a:r>
              <a:rPr lang="ru-RU" sz="1600" dirty="0"/>
              <a:t> </a:t>
            </a:r>
            <a:r>
              <a:rPr lang="ru-RU" sz="1600" dirty="0"/>
              <a:t>його</a:t>
            </a:r>
            <a:r>
              <a:rPr lang="ru-RU" sz="1600" dirty="0"/>
              <a:t> </a:t>
            </a:r>
            <a:r>
              <a:rPr lang="ru-RU" sz="1600" dirty="0"/>
              <a:t>були</a:t>
            </a:r>
            <a:r>
              <a:rPr lang="ru-RU" sz="1600" dirty="0"/>
              <a:t> </a:t>
            </a:r>
            <a:r>
              <a:rPr lang="ru-RU" sz="1600" dirty="0"/>
              <a:t>величезні</a:t>
            </a:r>
            <a:r>
              <a:rPr lang="ru-RU" sz="1600" dirty="0"/>
              <a:t>.</a:t>
            </a:r>
          </a:p>
          <a:p>
            <a:pPr algn="ctr"/>
            <a:r>
              <a:rPr lang="ru-RU" sz="1600" dirty="0"/>
              <a:t>У </a:t>
            </a:r>
            <a:r>
              <a:rPr lang="ru-RU" sz="1600" dirty="0"/>
              <a:t>архітектурі</a:t>
            </a:r>
            <a:r>
              <a:rPr lang="ru-RU" sz="1600" dirty="0"/>
              <a:t> </a:t>
            </a:r>
            <a:r>
              <a:rPr lang="ru-RU" sz="1600" dirty="0"/>
              <a:t>Галікарнаського</a:t>
            </a:r>
            <a:r>
              <a:rPr lang="ru-RU" sz="1600" dirty="0"/>
              <a:t> Мавзолею </a:t>
            </a:r>
            <a:r>
              <a:rPr lang="ru-RU" sz="1600" dirty="0"/>
              <a:t>вперше</a:t>
            </a:r>
            <a:r>
              <a:rPr lang="ru-RU" sz="1600" dirty="0"/>
              <a:t> в </a:t>
            </a:r>
            <a:r>
              <a:rPr lang="ru-RU" sz="1600" dirty="0"/>
              <a:t>грецькій</a:t>
            </a:r>
            <a:r>
              <a:rPr lang="ru-RU" sz="1600" dirty="0"/>
              <a:t> </a:t>
            </a:r>
            <a:r>
              <a:rPr lang="ru-RU" sz="1600" dirty="0"/>
              <a:t>архітектурі</a:t>
            </a:r>
            <a:r>
              <a:rPr lang="ru-RU" sz="1600" dirty="0"/>
              <a:t> </a:t>
            </a:r>
            <a:r>
              <a:rPr lang="ru-RU" sz="1600" dirty="0"/>
              <a:t>сполучилися</a:t>
            </a:r>
            <a:r>
              <a:rPr lang="ru-RU" sz="1600" dirty="0"/>
              <a:t> </a:t>
            </a:r>
            <a:r>
              <a:rPr lang="ru-RU" sz="1600" dirty="0"/>
              <a:t>всі</a:t>
            </a:r>
            <a:r>
              <a:rPr lang="ru-RU" sz="1600" dirty="0"/>
              <a:t> три </a:t>
            </a:r>
            <a:r>
              <a:rPr lang="ru-RU" sz="1600" dirty="0"/>
              <a:t>відомих</a:t>
            </a:r>
            <a:r>
              <a:rPr lang="ru-RU" sz="1600" dirty="0"/>
              <a:t> </a:t>
            </a:r>
            <a:r>
              <a:rPr lang="ru-RU" sz="1600" dirty="0"/>
              <a:t>ордери</a:t>
            </a:r>
            <a:r>
              <a:rPr lang="ru-RU" sz="1600" dirty="0"/>
              <a:t>, </a:t>
            </a:r>
            <a:r>
              <a:rPr lang="ru-RU" sz="1600" dirty="0"/>
              <a:t>грецький</a:t>
            </a:r>
            <a:r>
              <a:rPr lang="ru-RU" sz="1600" dirty="0"/>
              <a:t>, </a:t>
            </a:r>
            <a:r>
              <a:rPr lang="ru-RU" sz="1600" dirty="0"/>
              <a:t>іонічний</a:t>
            </a:r>
            <a:r>
              <a:rPr lang="ru-RU" sz="1600" dirty="0"/>
              <a:t>, </a:t>
            </a:r>
            <a:r>
              <a:rPr lang="ru-RU" sz="1600" dirty="0"/>
              <a:t>коринфський</a:t>
            </a:r>
            <a:r>
              <a:rPr lang="ru-RU" sz="1600" dirty="0"/>
              <a:t>. </a:t>
            </a:r>
            <a:r>
              <a:rPr lang="ru-RU" sz="1600" dirty="0"/>
              <a:t>Нижній</a:t>
            </a:r>
            <a:r>
              <a:rPr lang="ru-RU" sz="1600" dirty="0"/>
              <a:t> поверх </a:t>
            </a:r>
            <a:r>
              <a:rPr lang="ru-RU" sz="1600" dirty="0"/>
              <a:t>підтримувався</a:t>
            </a:r>
            <a:r>
              <a:rPr lang="ru-RU" sz="1600" dirty="0"/>
              <a:t> 15 </a:t>
            </a:r>
            <a:r>
              <a:rPr lang="ru-RU" sz="1600" dirty="0"/>
              <a:t>доричними</a:t>
            </a:r>
            <a:r>
              <a:rPr lang="ru-RU" sz="1600" dirty="0"/>
              <a:t> колонами, </a:t>
            </a:r>
            <a:r>
              <a:rPr lang="ru-RU" sz="1600" dirty="0"/>
              <a:t>внутрішні</a:t>
            </a:r>
            <a:r>
              <a:rPr lang="ru-RU" sz="1600" dirty="0"/>
              <a:t> колони </a:t>
            </a:r>
            <a:r>
              <a:rPr lang="ru-RU" sz="1600" dirty="0"/>
              <a:t>верхнього</a:t>
            </a:r>
            <a:r>
              <a:rPr lang="ru-RU" sz="1600" dirty="0"/>
              <a:t> поверху </a:t>
            </a:r>
            <a:r>
              <a:rPr lang="ru-RU" sz="1600" dirty="0"/>
              <a:t>були</a:t>
            </a:r>
            <a:r>
              <a:rPr lang="ru-RU" sz="1600" dirty="0"/>
              <a:t> </a:t>
            </a:r>
            <a:r>
              <a:rPr lang="ru-RU" sz="1600" dirty="0"/>
              <a:t>коринфськими</a:t>
            </a:r>
            <a:r>
              <a:rPr lang="ru-RU" sz="1600" dirty="0"/>
              <a:t>, а </a:t>
            </a:r>
            <a:r>
              <a:rPr lang="ru-RU" sz="1600" dirty="0"/>
              <a:t>зовнішні</a:t>
            </a:r>
            <a:r>
              <a:rPr lang="ru-RU" sz="1600" dirty="0"/>
              <a:t> — </a:t>
            </a:r>
            <a:r>
              <a:rPr lang="ru-RU" sz="1600" dirty="0"/>
              <a:t>іонічними</a:t>
            </a:r>
            <a:r>
              <a:rPr lang="ru-RU" sz="1600" dirty="0"/>
              <a:t>. У </a:t>
            </a:r>
            <a:r>
              <a:rPr lang="ru-RU" sz="1600" dirty="0"/>
              <a:t>Мавзолеї</a:t>
            </a:r>
            <a:r>
              <a:rPr lang="ru-RU" sz="1600" dirty="0"/>
              <a:t> </a:t>
            </a:r>
            <a:r>
              <a:rPr lang="ru-RU" sz="1600" dirty="0"/>
              <a:t>сполучилися</a:t>
            </a:r>
            <a:r>
              <a:rPr lang="ru-RU" sz="1600" dirty="0"/>
              <a:t> </a:t>
            </a:r>
            <a:r>
              <a:rPr lang="ru-RU" sz="1600" dirty="0"/>
              <a:t>сувора</a:t>
            </a:r>
            <a:r>
              <a:rPr lang="ru-RU" sz="1600" dirty="0"/>
              <a:t> </a:t>
            </a:r>
            <a:r>
              <a:rPr lang="ru-RU" sz="1600" dirty="0"/>
              <a:t>геометричність</a:t>
            </a:r>
            <a:r>
              <a:rPr lang="ru-RU" sz="1600" dirty="0"/>
              <a:t>, </a:t>
            </a:r>
            <a:r>
              <a:rPr lang="ru-RU" sz="1600" dirty="0"/>
              <a:t>масивна</a:t>
            </a:r>
            <a:r>
              <a:rPr lang="ru-RU" sz="1600" dirty="0"/>
              <a:t> простота, </a:t>
            </a:r>
            <a:r>
              <a:rPr lang="ru-RU" sz="1600" dirty="0"/>
              <a:t>наповнена</a:t>
            </a:r>
            <a:r>
              <a:rPr lang="ru-RU" sz="1600" dirty="0"/>
              <a:t> </a:t>
            </a:r>
            <a:r>
              <a:rPr lang="ru-RU" sz="1600" dirty="0"/>
              <a:t>внутрішньої</a:t>
            </a:r>
            <a:r>
              <a:rPr lang="ru-RU" sz="1600" dirty="0"/>
              <a:t> </a:t>
            </a:r>
            <a:r>
              <a:rPr lang="ru-RU" sz="1600" dirty="0"/>
              <a:t>сили</a:t>
            </a:r>
            <a:r>
              <a:rPr lang="ru-RU" sz="1600" dirty="0"/>
              <a:t>, і </a:t>
            </a:r>
            <a:r>
              <a:rPr lang="ru-RU" sz="1600" dirty="0"/>
              <a:t>прагнення</a:t>
            </a:r>
            <a:r>
              <a:rPr lang="ru-RU" sz="1600" dirty="0"/>
              <a:t> до </a:t>
            </a:r>
            <a:r>
              <a:rPr lang="ru-RU" sz="1600" dirty="0"/>
              <a:t>декоративності</a:t>
            </a:r>
            <a:r>
              <a:rPr lang="ru-RU" sz="1600" dirty="0"/>
              <a:t>, до </a:t>
            </a:r>
            <a:r>
              <a:rPr lang="ru-RU" sz="1600" dirty="0"/>
              <a:t>легкості</a:t>
            </a:r>
            <a:r>
              <a:rPr lang="ru-RU" sz="1600" dirty="0"/>
              <a:t> форм, </a:t>
            </a:r>
            <a:r>
              <a:rPr lang="ru-RU" sz="1600" dirty="0"/>
              <a:t>повільності</a:t>
            </a:r>
            <a:r>
              <a:rPr lang="ru-RU" sz="1600" dirty="0"/>
              <a:t> </a:t>
            </a:r>
            <a:r>
              <a:rPr lang="ru-RU" sz="1600" dirty="0"/>
              <a:t>ліній</a:t>
            </a:r>
            <a:r>
              <a:rPr lang="ru-RU" sz="16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112276"/>
            <a:ext cx="5093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Галікарнаський</a:t>
            </a:r>
            <a:r>
              <a:rPr lang="uk-UA" sz="3200" dirty="0" smtClean="0">
                <a:solidFill>
                  <a:srgbClr val="FFC000"/>
                </a:solidFill>
              </a:rPr>
              <a:t> мавзолей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64" y="3298925"/>
            <a:ext cx="5259717" cy="35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У </a:t>
            </a:r>
            <a:r>
              <a:rPr lang="ru-RU" sz="1600" dirty="0"/>
              <a:t>східній</a:t>
            </a:r>
            <a:r>
              <a:rPr lang="ru-RU" sz="1600" dirty="0"/>
              <a:t> </a:t>
            </a:r>
            <a:r>
              <a:rPr lang="ru-RU" sz="1600" dirty="0"/>
              <a:t>частині</a:t>
            </a:r>
            <a:r>
              <a:rPr lang="ru-RU" sz="1600" dirty="0"/>
              <a:t> </a:t>
            </a:r>
            <a:r>
              <a:rPr lang="ru-RU" sz="1600" dirty="0"/>
              <a:t>Середземного</a:t>
            </a:r>
            <a:r>
              <a:rPr lang="ru-RU" sz="1600" dirty="0"/>
              <a:t> моря, в </a:t>
            </a:r>
            <a:r>
              <a:rPr lang="ru-RU" sz="1600" dirty="0"/>
              <a:t>архіпелазі</a:t>
            </a:r>
            <a:r>
              <a:rPr lang="ru-RU" sz="1600" dirty="0"/>
              <a:t> </a:t>
            </a:r>
            <a:r>
              <a:rPr lang="ru-RU" sz="1600" dirty="0"/>
              <a:t>Південні</a:t>
            </a:r>
            <a:r>
              <a:rPr lang="ru-RU" sz="1600" dirty="0"/>
              <a:t> </a:t>
            </a:r>
            <a:r>
              <a:rPr lang="ru-RU" sz="1600" dirty="0"/>
              <a:t>Споради</a:t>
            </a:r>
            <a:r>
              <a:rPr lang="ru-RU" sz="1600" dirty="0"/>
              <a:t>, </a:t>
            </a:r>
            <a:r>
              <a:rPr lang="ru-RU" sz="1600" dirty="0"/>
              <a:t>розташований</a:t>
            </a:r>
            <a:r>
              <a:rPr lang="ru-RU" sz="1600" dirty="0"/>
              <a:t> </a:t>
            </a:r>
            <a:r>
              <a:rPr lang="ru-RU" sz="1600" dirty="0"/>
              <a:t>острів</a:t>
            </a:r>
            <a:r>
              <a:rPr lang="ru-RU" sz="1600" dirty="0"/>
              <a:t> Родос — один </a:t>
            </a:r>
            <a:r>
              <a:rPr lang="ru-RU" sz="1600" dirty="0"/>
              <a:t>із</a:t>
            </a:r>
            <a:r>
              <a:rPr lang="ru-RU" sz="1600" dirty="0"/>
              <a:t> </a:t>
            </a:r>
            <a:r>
              <a:rPr lang="ru-RU" sz="1600" dirty="0"/>
              <a:t>центрів</a:t>
            </a:r>
            <a:r>
              <a:rPr lang="ru-RU" sz="1600" dirty="0"/>
              <a:t> </a:t>
            </a:r>
            <a:r>
              <a:rPr lang="ru-RU" sz="1600" dirty="0"/>
              <a:t>егейської</a:t>
            </a:r>
            <a:r>
              <a:rPr lang="ru-RU" sz="1600" dirty="0"/>
              <a:t> </a:t>
            </a:r>
            <a:r>
              <a:rPr lang="ru-RU" sz="1600" dirty="0"/>
              <a:t>культури</a:t>
            </a:r>
            <a:r>
              <a:rPr lang="ru-RU" sz="1600" dirty="0"/>
              <a:t>. До наших </a:t>
            </a:r>
            <a:r>
              <a:rPr lang="ru-RU" sz="1600" dirty="0"/>
              <a:t>днів</a:t>
            </a:r>
            <a:r>
              <a:rPr lang="ru-RU" sz="1600" dirty="0"/>
              <a:t> </a:t>
            </a:r>
            <a:r>
              <a:rPr lang="ru-RU" sz="1600" dirty="0"/>
              <a:t>збереглися</a:t>
            </a:r>
            <a:r>
              <a:rPr lang="ru-RU" sz="1600" dirty="0"/>
              <a:t> </a:t>
            </a:r>
            <a:r>
              <a:rPr lang="ru-RU" sz="1600" dirty="0"/>
              <a:t>численні</a:t>
            </a:r>
            <a:r>
              <a:rPr lang="ru-RU" sz="1600" dirty="0"/>
              <a:t> твори античного </a:t>
            </a:r>
            <a:r>
              <a:rPr lang="ru-RU" sz="1600" dirty="0"/>
              <a:t>мистецтва</a:t>
            </a:r>
            <a:r>
              <a:rPr lang="ru-RU" sz="1600" dirty="0"/>
              <a:t> острова Родос. </a:t>
            </a:r>
            <a:r>
              <a:rPr lang="ru-RU" sz="1600" dirty="0"/>
              <a:t>Видатним</a:t>
            </a:r>
            <a:r>
              <a:rPr lang="ru-RU" sz="1600" dirty="0"/>
              <a:t> </a:t>
            </a:r>
            <a:r>
              <a:rPr lang="ru-RU" sz="1600" dirty="0"/>
              <a:t>твором</a:t>
            </a:r>
            <a:r>
              <a:rPr lang="ru-RU" sz="1600" dirty="0"/>
              <a:t> є статуя </a:t>
            </a:r>
            <a:r>
              <a:rPr lang="ru-RU" sz="1600" dirty="0"/>
              <a:t>Геліоса</a:t>
            </a:r>
            <a:r>
              <a:rPr lang="ru-RU" sz="1600" dirty="0"/>
              <a:t>, так званий Колос </a:t>
            </a:r>
            <a:r>
              <a:rPr lang="ru-RU" sz="1600" dirty="0"/>
              <a:t>Родоський</a:t>
            </a:r>
            <a:r>
              <a:rPr lang="ru-RU" sz="1600" dirty="0"/>
              <a:t>.</a:t>
            </a:r>
          </a:p>
          <a:p>
            <a:pPr algn="ctr"/>
            <a:r>
              <a:rPr lang="ru-RU" sz="1600" dirty="0"/>
              <a:t>У </a:t>
            </a:r>
            <a:r>
              <a:rPr lang="ru-RU" sz="1600" dirty="0"/>
              <a:t>третьому</a:t>
            </a:r>
            <a:r>
              <a:rPr lang="ru-RU" sz="1600" dirty="0"/>
              <a:t> </a:t>
            </a:r>
            <a:r>
              <a:rPr lang="ru-RU" sz="1600" dirty="0"/>
              <a:t>сторіччі</a:t>
            </a:r>
            <a:r>
              <a:rPr lang="ru-RU" sz="1600" dirty="0"/>
              <a:t> до </a:t>
            </a:r>
            <a:r>
              <a:rPr lang="ru-RU" sz="1600" dirty="0"/>
              <a:t>н.е</a:t>
            </a:r>
            <a:r>
              <a:rPr lang="ru-RU" sz="1600" dirty="0"/>
              <a:t>. на </a:t>
            </a:r>
            <a:r>
              <a:rPr lang="ru-RU" sz="1600" dirty="0"/>
              <a:t>острів</a:t>
            </a:r>
            <a:r>
              <a:rPr lang="ru-RU" sz="1600" dirty="0"/>
              <a:t> Родос напав </a:t>
            </a:r>
            <a:r>
              <a:rPr lang="ru-RU" sz="1600" dirty="0"/>
              <a:t>полководець</a:t>
            </a:r>
            <a:r>
              <a:rPr lang="ru-RU" sz="1600" dirty="0"/>
              <a:t> </a:t>
            </a:r>
            <a:r>
              <a:rPr lang="ru-RU" sz="1600" dirty="0"/>
              <a:t>Деметрій</a:t>
            </a:r>
            <a:r>
              <a:rPr lang="ru-RU" sz="1600" dirty="0"/>
              <a:t>. </a:t>
            </a:r>
            <a:r>
              <a:rPr lang="ru-RU" sz="1600" dirty="0"/>
              <a:t>Проте</a:t>
            </a:r>
            <a:r>
              <a:rPr lang="ru-RU" sz="1600" dirty="0"/>
              <a:t> </a:t>
            </a:r>
            <a:r>
              <a:rPr lang="ru-RU" sz="1600" dirty="0"/>
              <a:t>здолати</a:t>
            </a:r>
            <a:r>
              <a:rPr lang="ru-RU" sz="1600" dirty="0"/>
              <a:t> </a:t>
            </a:r>
            <a:r>
              <a:rPr lang="ru-RU" sz="1600" dirty="0"/>
              <a:t>Родосців</a:t>
            </a:r>
            <a:r>
              <a:rPr lang="ru-RU" sz="1600" dirty="0"/>
              <a:t> </a:t>
            </a:r>
            <a:r>
              <a:rPr lang="ru-RU" sz="1600" dirty="0"/>
              <a:t>йому</a:t>
            </a:r>
            <a:r>
              <a:rPr lang="ru-RU" sz="1600" dirty="0"/>
              <a:t> не </a:t>
            </a:r>
            <a:r>
              <a:rPr lang="ru-RU" sz="1600" dirty="0"/>
              <a:t>вдалося</a:t>
            </a:r>
            <a:r>
              <a:rPr lang="ru-RU" sz="1600" dirty="0"/>
              <a:t>, не </a:t>
            </a:r>
            <a:r>
              <a:rPr lang="ru-RU" sz="1600" dirty="0"/>
              <a:t>дивлячись</a:t>
            </a:r>
            <a:r>
              <a:rPr lang="ru-RU" sz="1600" dirty="0"/>
              <a:t> на </a:t>
            </a:r>
            <a:r>
              <a:rPr lang="ru-RU" sz="1600" dirty="0"/>
              <a:t>спеціальні</a:t>
            </a:r>
            <a:r>
              <a:rPr lang="ru-RU" sz="1600" dirty="0"/>
              <a:t> </a:t>
            </a:r>
            <a:r>
              <a:rPr lang="ru-RU" sz="1600" dirty="0"/>
              <a:t>облогові</a:t>
            </a:r>
            <a:r>
              <a:rPr lang="ru-RU" sz="1600" dirty="0"/>
              <a:t> </a:t>
            </a:r>
            <a:r>
              <a:rPr lang="ru-RU" sz="1600" dirty="0"/>
              <a:t>машини</a:t>
            </a:r>
            <a:r>
              <a:rPr lang="ru-RU" sz="1600" dirty="0"/>
              <a:t> — </a:t>
            </a:r>
            <a:r>
              <a:rPr lang="ru-RU" sz="1600" dirty="0"/>
              <a:t>останнє</a:t>
            </a:r>
            <a:r>
              <a:rPr lang="ru-RU" sz="1600" dirty="0"/>
              <a:t> слово </a:t>
            </a:r>
            <a:r>
              <a:rPr lang="ru-RU" sz="1600" dirty="0"/>
              <a:t>військової</a:t>
            </a:r>
            <a:r>
              <a:rPr lang="ru-RU" sz="1600" dirty="0"/>
              <a:t> </a:t>
            </a:r>
            <a:r>
              <a:rPr lang="ru-RU" sz="1600" dirty="0"/>
              <a:t>техніки</a:t>
            </a:r>
            <a:r>
              <a:rPr lang="ru-RU" sz="1600" dirty="0"/>
              <a:t>. </a:t>
            </a:r>
            <a:r>
              <a:rPr lang="ru-RU" sz="1600" dirty="0"/>
              <a:t>Деметрій</a:t>
            </a:r>
            <a:r>
              <a:rPr lang="ru-RU" sz="1600" dirty="0"/>
              <a:t> </a:t>
            </a:r>
            <a:r>
              <a:rPr lang="ru-RU" sz="1600" dirty="0"/>
              <a:t>відступив</a:t>
            </a:r>
            <a:r>
              <a:rPr lang="ru-RU" sz="1600" dirty="0"/>
              <a:t>, кинувши на </a:t>
            </a:r>
            <a:r>
              <a:rPr lang="ru-RU" sz="1600" dirty="0"/>
              <a:t>березі</a:t>
            </a:r>
            <a:r>
              <a:rPr lang="ru-RU" sz="1600" dirty="0"/>
              <a:t> </a:t>
            </a:r>
            <a:r>
              <a:rPr lang="ru-RU" sz="1600" dirty="0"/>
              <a:t>величезну</a:t>
            </a:r>
            <a:r>
              <a:rPr lang="ru-RU" sz="1600" dirty="0"/>
              <a:t> </a:t>
            </a:r>
            <a:r>
              <a:rPr lang="ru-RU" sz="1600" dirty="0"/>
              <a:t>оббиту</a:t>
            </a:r>
            <a:r>
              <a:rPr lang="ru-RU" sz="1600" dirty="0"/>
              <a:t> </a:t>
            </a:r>
            <a:r>
              <a:rPr lang="ru-RU" sz="1600" dirty="0"/>
              <a:t>залізом</a:t>
            </a:r>
            <a:r>
              <a:rPr lang="ru-RU" sz="1600" dirty="0"/>
              <a:t> </a:t>
            </a:r>
            <a:r>
              <a:rPr lang="ru-RU" sz="1600" dirty="0"/>
              <a:t>облогову</a:t>
            </a:r>
            <a:r>
              <a:rPr lang="ru-RU" sz="1600" dirty="0"/>
              <a:t> вежу з таранами і </a:t>
            </a:r>
            <a:r>
              <a:rPr lang="ru-RU" sz="1600" dirty="0"/>
              <a:t>перекидним</a:t>
            </a:r>
            <a:r>
              <a:rPr lang="ru-RU" sz="1600" dirty="0"/>
              <a:t> мостом, катапультами, площадками для десанту — </a:t>
            </a:r>
            <a:r>
              <a:rPr lang="ru-RU" sz="1600" dirty="0"/>
              <a:t>геліополіду</a:t>
            </a:r>
            <a:r>
              <a:rPr lang="ru-RU" sz="1600" dirty="0"/>
              <a:t>, </a:t>
            </a:r>
            <a:r>
              <a:rPr lang="ru-RU" sz="1600" dirty="0"/>
              <a:t>що</a:t>
            </a:r>
            <a:r>
              <a:rPr lang="ru-RU" sz="1600" dirty="0"/>
              <a:t> надавали </a:t>
            </a:r>
            <a:r>
              <a:rPr lang="ru-RU" sz="1600" dirty="0"/>
              <a:t>руху</a:t>
            </a:r>
            <a:r>
              <a:rPr lang="ru-RU" sz="1600" dirty="0"/>
              <a:t> 3400 </a:t>
            </a:r>
            <a:r>
              <a:rPr lang="ru-RU" sz="1600" dirty="0"/>
              <a:t>воїнів</a:t>
            </a:r>
            <a:r>
              <a:rPr lang="ru-RU" sz="1600" dirty="0"/>
              <a:t>. </a:t>
            </a:r>
            <a:r>
              <a:rPr lang="ru-RU" sz="1600" dirty="0"/>
              <a:t>Ця</a:t>
            </a:r>
            <a:r>
              <a:rPr lang="ru-RU" sz="1600" dirty="0"/>
              <a:t> </a:t>
            </a:r>
            <a:r>
              <a:rPr lang="ru-RU" sz="1600" dirty="0"/>
              <a:t>геліополіда</a:t>
            </a:r>
            <a:r>
              <a:rPr lang="ru-RU" sz="1600" dirty="0"/>
              <a:t> — те ж </a:t>
            </a:r>
            <a:r>
              <a:rPr lang="ru-RU" sz="1600" dirty="0"/>
              <a:t>свого</a:t>
            </a:r>
            <a:r>
              <a:rPr lang="ru-RU" sz="1600" dirty="0"/>
              <a:t> роду чудо </a:t>
            </a:r>
            <a:r>
              <a:rPr lang="ru-RU" sz="1600" dirty="0"/>
              <a:t>світу</a:t>
            </a:r>
            <a:r>
              <a:rPr lang="ru-RU" sz="1600" dirty="0"/>
              <a:t> — </a:t>
            </a:r>
            <a:r>
              <a:rPr lang="ru-RU" sz="1600" dirty="0"/>
              <a:t>замість</a:t>
            </a:r>
            <a:r>
              <a:rPr lang="ru-RU" sz="1600" dirty="0"/>
              <a:t> </a:t>
            </a:r>
            <a:r>
              <a:rPr lang="ru-RU" sz="1600" dirty="0"/>
              <a:t>руйнації</a:t>
            </a:r>
            <a:r>
              <a:rPr lang="ru-RU" sz="1600" dirty="0"/>
              <a:t> принесла </a:t>
            </a:r>
            <a:r>
              <a:rPr lang="ru-RU" sz="1600" dirty="0"/>
              <a:t>місту</a:t>
            </a:r>
            <a:r>
              <a:rPr lang="ru-RU" sz="1600" dirty="0"/>
              <a:t> </a:t>
            </a:r>
            <a:r>
              <a:rPr lang="ru-RU" sz="1600" dirty="0"/>
              <a:t>несподівану</a:t>
            </a:r>
            <a:r>
              <a:rPr lang="ru-RU" sz="1600" dirty="0"/>
              <a:t> </a:t>
            </a:r>
            <a:r>
              <a:rPr lang="ru-RU" sz="1600" dirty="0"/>
              <a:t>вигоду</a:t>
            </a:r>
            <a:r>
              <a:rPr lang="ru-RU" sz="1600" dirty="0"/>
              <a:t> і </a:t>
            </a:r>
            <a:r>
              <a:rPr lang="ru-RU" sz="1600" dirty="0"/>
              <a:t>всесвітню</a:t>
            </a:r>
            <a:r>
              <a:rPr lang="ru-RU" sz="1600" dirty="0"/>
              <a:t> славу. </a:t>
            </a:r>
            <a:r>
              <a:rPr lang="ru-RU" sz="1600" dirty="0"/>
              <a:t>Заповзятливі</a:t>
            </a:r>
            <a:r>
              <a:rPr lang="ru-RU" sz="1600" dirty="0"/>
              <a:t> </a:t>
            </a:r>
            <a:r>
              <a:rPr lang="ru-RU" sz="1600" dirty="0"/>
              <a:t>купці</a:t>
            </a:r>
            <a:r>
              <a:rPr lang="ru-RU" sz="1600" dirty="0"/>
              <a:t>, купили у </a:t>
            </a:r>
            <a:r>
              <a:rPr lang="ru-RU" sz="1600" dirty="0"/>
              <a:t>родосців</a:t>
            </a:r>
            <a:r>
              <a:rPr lang="ru-RU" sz="1600" dirty="0"/>
              <a:t> </a:t>
            </a:r>
            <a:r>
              <a:rPr lang="ru-RU" sz="1600" dirty="0"/>
              <a:t>геліополіду</a:t>
            </a:r>
            <a:r>
              <a:rPr lang="ru-RU" sz="1600" dirty="0"/>
              <a:t> “на </a:t>
            </a:r>
            <a:r>
              <a:rPr lang="ru-RU" sz="1600" dirty="0"/>
              <a:t>металобрухт</a:t>
            </a:r>
            <a:r>
              <a:rPr lang="ru-RU" sz="1600" dirty="0"/>
              <a:t>” за </a:t>
            </a:r>
            <a:r>
              <a:rPr lang="ru-RU" sz="1600" dirty="0"/>
              <a:t>величезні</a:t>
            </a:r>
            <a:r>
              <a:rPr lang="ru-RU" sz="1600" dirty="0"/>
              <a:t> </a:t>
            </a:r>
            <a:r>
              <a:rPr lang="ru-RU" sz="1600" dirty="0"/>
              <a:t>гроші</a:t>
            </a:r>
            <a:r>
              <a:rPr lang="ru-RU" sz="1600" dirty="0"/>
              <a:t> — 300 </a:t>
            </a:r>
            <a:r>
              <a:rPr lang="ru-RU" sz="1600" dirty="0"/>
              <a:t>талантів</a:t>
            </a:r>
            <a:r>
              <a:rPr lang="ru-RU" sz="1600" dirty="0"/>
              <a:t>. На </a:t>
            </a:r>
            <a:r>
              <a:rPr lang="ru-RU" sz="1600" dirty="0"/>
              <a:t>гроші</a:t>
            </a:r>
            <a:r>
              <a:rPr lang="ru-RU" sz="1600" dirty="0"/>
              <a:t>, </a:t>
            </a:r>
            <a:r>
              <a:rPr lang="ru-RU" sz="1600" dirty="0"/>
              <a:t>виручені</a:t>
            </a:r>
            <a:r>
              <a:rPr lang="ru-RU" sz="1600" dirty="0"/>
              <a:t> </a:t>
            </a:r>
            <a:r>
              <a:rPr lang="ru-RU" sz="1600" dirty="0"/>
              <a:t>від</a:t>
            </a:r>
            <a:r>
              <a:rPr lang="ru-RU" sz="1600" dirty="0"/>
              <a:t> продажу </a:t>
            </a:r>
            <a:r>
              <a:rPr lang="ru-RU" sz="1600" dirty="0"/>
              <a:t>вежі</a:t>
            </a:r>
            <a:r>
              <a:rPr lang="ru-RU" sz="1600" dirty="0"/>
              <a:t>, і </a:t>
            </a:r>
            <a:r>
              <a:rPr lang="ru-RU" sz="1600" dirty="0"/>
              <a:t>збудували</a:t>
            </a:r>
            <a:r>
              <a:rPr lang="ru-RU" sz="1600" dirty="0"/>
              <a:t> статую </a:t>
            </a:r>
            <a:r>
              <a:rPr lang="ru-RU" sz="1600" dirty="0"/>
              <a:t>Геліоса</a:t>
            </a:r>
            <a:r>
              <a:rPr lang="ru-RU" sz="1600" dirty="0"/>
              <a:t> — покровителя Родоса. </a:t>
            </a:r>
            <a:r>
              <a:rPr lang="ru-RU" sz="1600" dirty="0"/>
              <a:t>Це</a:t>
            </a:r>
            <a:r>
              <a:rPr lang="ru-RU" sz="1600" dirty="0"/>
              <a:t> </a:t>
            </a:r>
            <a:r>
              <a:rPr lang="ru-RU" sz="1600" dirty="0"/>
              <a:t>одне</a:t>
            </a:r>
            <a:r>
              <a:rPr lang="ru-RU" sz="1600" dirty="0"/>
              <a:t> </a:t>
            </a:r>
            <a:r>
              <a:rPr lang="ru-RU" sz="1600" dirty="0"/>
              <a:t>із</a:t>
            </a:r>
            <a:r>
              <a:rPr lang="ru-RU" sz="1600" dirty="0"/>
              <a:t> семи чудес </a:t>
            </a:r>
            <a:r>
              <a:rPr lang="ru-RU" sz="1600" dirty="0"/>
              <a:t>світу</a:t>
            </a:r>
            <a:r>
              <a:rPr lang="ru-RU" sz="1600" dirty="0"/>
              <a:t> </a:t>
            </a:r>
            <a:r>
              <a:rPr lang="ru-RU" sz="1600" dirty="0"/>
              <a:t>було</a:t>
            </a:r>
            <a:r>
              <a:rPr lang="ru-RU" sz="1600" dirty="0"/>
              <a:t> </a:t>
            </a:r>
            <a:r>
              <a:rPr lang="ru-RU" sz="1600" dirty="0"/>
              <a:t>споруджено</a:t>
            </a:r>
            <a:r>
              <a:rPr lang="ru-RU" sz="1600" dirty="0"/>
              <a:t> в 292 — 280 </a:t>
            </a:r>
            <a:r>
              <a:rPr lang="ru-RU" sz="1600" dirty="0"/>
              <a:t>рр</a:t>
            </a:r>
            <a:r>
              <a:rPr lang="ru-RU" sz="1600" dirty="0"/>
              <a:t>. до </a:t>
            </a:r>
            <a:r>
              <a:rPr lang="ru-RU" sz="1600" dirty="0"/>
              <a:t>н.е</a:t>
            </a:r>
            <a:r>
              <a:rPr lang="ru-RU" sz="1600" dirty="0"/>
              <a:t>. У </a:t>
            </a:r>
            <a:r>
              <a:rPr lang="ru-RU" sz="1600" dirty="0"/>
              <a:t>пам’ять</a:t>
            </a:r>
            <a:r>
              <a:rPr lang="ru-RU" sz="1600" dirty="0"/>
              <a:t> про </a:t>
            </a:r>
            <a:r>
              <a:rPr lang="ru-RU" sz="1600" dirty="0"/>
              <a:t>успішну</a:t>
            </a:r>
            <a:r>
              <a:rPr lang="ru-RU" sz="1600" dirty="0"/>
              <a:t> оборону острова.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257" y="42817"/>
            <a:ext cx="4036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Колос Родоський 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39" y="4071113"/>
            <a:ext cx="4188296" cy="279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1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У 332 — 331 </a:t>
            </a:r>
            <a:r>
              <a:rPr lang="ru-RU" dirty="0"/>
              <a:t>рр</a:t>
            </a:r>
            <a:r>
              <a:rPr lang="ru-RU" dirty="0"/>
              <a:t>. до </a:t>
            </a:r>
            <a:r>
              <a:rPr lang="ru-RU" dirty="0"/>
              <a:t>н.е</a:t>
            </a:r>
            <a:r>
              <a:rPr lang="ru-RU" dirty="0"/>
              <a:t>. </a:t>
            </a:r>
            <a:r>
              <a:rPr lang="ru-RU" dirty="0"/>
              <a:t>Олександр</a:t>
            </a:r>
            <a:r>
              <a:rPr lang="ru-RU" dirty="0"/>
              <a:t> </a:t>
            </a:r>
            <a:r>
              <a:rPr lang="ru-RU" dirty="0"/>
              <a:t>Македонський</a:t>
            </a:r>
            <a:r>
              <a:rPr lang="ru-RU" dirty="0"/>
              <a:t> </a:t>
            </a:r>
            <a:r>
              <a:rPr lang="ru-RU" dirty="0"/>
              <a:t>заснував</a:t>
            </a:r>
            <a:r>
              <a:rPr lang="ru-RU" dirty="0"/>
              <a:t> </a:t>
            </a:r>
            <a:r>
              <a:rPr lang="ru-RU" dirty="0"/>
              <a:t>столицю</a:t>
            </a:r>
            <a:r>
              <a:rPr lang="ru-RU" dirty="0"/>
              <a:t> </a:t>
            </a:r>
            <a:r>
              <a:rPr lang="ru-RU" dirty="0"/>
              <a:t>елліністичного</a:t>
            </a:r>
            <a:r>
              <a:rPr lang="ru-RU" dirty="0"/>
              <a:t> </a:t>
            </a:r>
            <a:r>
              <a:rPr lang="ru-RU" dirty="0"/>
              <a:t>Єгипту</a:t>
            </a:r>
            <a:r>
              <a:rPr lang="ru-RU" dirty="0"/>
              <a:t> </a:t>
            </a:r>
            <a:r>
              <a:rPr lang="ru-RU" dirty="0"/>
              <a:t>Олександрію</a:t>
            </a:r>
            <a:r>
              <a:rPr lang="ru-RU" dirty="0"/>
              <a:t>. Тут </a:t>
            </a:r>
            <a:r>
              <a:rPr lang="ru-RU" dirty="0"/>
              <a:t>знаходиться</a:t>
            </a:r>
            <a:r>
              <a:rPr lang="ru-RU" dirty="0"/>
              <a:t> </a:t>
            </a:r>
            <a:r>
              <a:rPr lang="ru-RU" dirty="0"/>
              <a:t>знаменитий</a:t>
            </a:r>
            <a:r>
              <a:rPr lang="ru-RU" dirty="0"/>
              <a:t> </a:t>
            </a:r>
            <a:r>
              <a:rPr lang="ru-RU" dirty="0"/>
              <a:t>Олександрійський</a:t>
            </a:r>
            <a:r>
              <a:rPr lang="ru-RU" dirty="0"/>
              <a:t> </a:t>
            </a:r>
            <a:r>
              <a:rPr lang="ru-RU" dirty="0"/>
              <a:t>мусейон</a:t>
            </a:r>
            <a:r>
              <a:rPr lang="ru-RU" dirty="0"/>
              <a:t> — один </a:t>
            </a:r>
            <a:r>
              <a:rPr lang="ru-RU" dirty="0"/>
              <a:t>із</a:t>
            </a:r>
            <a:r>
              <a:rPr lang="ru-RU" dirty="0"/>
              <a:t> </a:t>
            </a:r>
            <a:r>
              <a:rPr lang="ru-RU" dirty="0"/>
              <a:t>головних</a:t>
            </a:r>
            <a:r>
              <a:rPr lang="ru-RU" dirty="0"/>
              <a:t> </a:t>
            </a:r>
            <a:r>
              <a:rPr lang="ru-RU" dirty="0"/>
              <a:t>наукових</a:t>
            </a:r>
            <a:r>
              <a:rPr lang="ru-RU" dirty="0"/>
              <a:t> і </a:t>
            </a:r>
            <a:r>
              <a:rPr lang="ru-RU" dirty="0"/>
              <a:t>культурних</a:t>
            </a:r>
            <a:r>
              <a:rPr lang="ru-RU" dirty="0"/>
              <a:t> </a:t>
            </a:r>
            <a:r>
              <a:rPr lang="ru-RU" dirty="0"/>
              <a:t>центрів</a:t>
            </a:r>
            <a:r>
              <a:rPr lang="ru-RU" dirty="0"/>
              <a:t> античного </a:t>
            </a:r>
            <a:r>
              <a:rPr lang="ru-RU" dirty="0"/>
              <a:t>світу</a:t>
            </a:r>
            <a:r>
              <a:rPr lang="ru-RU" dirty="0"/>
              <a:t>, а при </a:t>
            </a:r>
            <a:r>
              <a:rPr lang="ru-RU" dirty="0"/>
              <a:t>ньому</a:t>
            </a:r>
            <a:r>
              <a:rPr lang="ru-RU" dirty="0"/>
              <a:t> не </a:t>
            </a:r>
            <a:r>
              <a:rPr lang="ru-RU" dirty="0"/>
              <a:t>менш</a:t>
            </a:r>
            <a:r>
              <a:rPr lang="ru-RU" dirty="0"/>
              <a:t> </a:t>
            </a:r>
            <a:r>
              <a:rPr lang="ru-RU" dirty="0"/>
              <a:t>відома</a:t>
            </a:r>
            <a:r>
              <a:rPr lang="ru-RU" dirty="0"/>
              <a:t> </a:t>
            </a:r>
            <a:r>
              <a:rPr lang="ru-RU" dirty="0"/>
              <a:t>Олександрійська</a:t>
            </a:r>
            <a:r>
              <a:rPr lang="ru-RU" dirty="0"/>
              <a:t> </a:t>
            </a:r>
            <a:r>
              <a:rPr lang="ru-RU" dirty="0"/>
              <a:t>бібліотека</a:t>
            </a:r>
            <a:r>
              <a:rPr lang="ru-RU" dirty="0"/>
              <a:t>, у </a:t>
            </a:r>
            <a:r>
              <a:rPr lang="ru-RU" dirty="0"/>
              <a:t>якій</a:t>
            </a:r>
            <a:r>
              <a:rPr lang="ru-RU" dirty="0"/>
              <a:t> </a:t>
            </a:r>
            <a:r>
              <a:rPr lang="ru-RU" dirty="0"/>
              <a:t>нараховувалося</a:t>
            </a:r>
            <a:r>
              <a:rPr lang="ru-RU" dirty="0"/>
              <a:t>, </a:t>
            </a:r>
            <a:r>
              <a:rPr lang="ru-RU" dirty="0"/>
              <a:t>чи</a:t>
            </a:r>
            <a:r>
              <a:rPr lang="ru-RU" dirty="0"/>
              <a:t> </a:t>
            </a:r>
            <a:r>
              <a:rPr lang="ru-RU" dirty="0"/>
              <a:t>ледве</a:t>
            </a:r>
            <a:r>
              <a:rPr lang="ru-RU" dirty="0"/>
              <a:t> </a:t>
            </a:r>
            <a:r>
              <a:rPr lang="ru-RU" dirty="0"/>
              <a:t>ні</a:t>
            </a:r>
            <a:r>
              <a:rPr lang="ru-RU" dirty="0"/>
              <a:t> 700 </a:t>
            </a:r>
            <a:r>
              <a:rPr lang="ru-RU" dirty="0"/>
              <a:t>тисяч</a:t>
            </a:r>
            <a:r>
              <a:rPr lang="ru-RU" dirty="0"/>
              <a:t> </a:t>
            </a:r>
            <a:r>
              <a:rPr lang="ru-RU" dirty="0"/>
              <a:t>томів</a:t>
            </a:r>
            <a:r>
              <a:rPr lang="ru-RU" dirty="0"/>
              <a:t> </a:t>
            </a:r>
            <a:r>
              <a:rPr lang="ru-RU" dirty="0"/>
              <a:t>грецьких</a:t>
            </a:r>
            <a:r>
              <a:rPr lang="ru-RU" dirty="0"/>
              <a:t> і </a:t>
            </a:r>
            <a:r>
              <a:rPr lang="ru-RU" dirty="0"/>
              <a:t>східних</a:t>
            </a:r>
            <a:r>
              <a:rPr lang="ru-RU" dirty="0"/>
              <a:t> книг. </a:t>
            </a:r>
            <a:r>
              <a:rPr lang="ru-RU" dirty="0"/>
              <a:t>Олександрія</a:t>
            </a:r>
            <a:r>
              <a:rPr lang="ru-RU" dirty="0"/>
              <a:t> </a:t>
            </a:r>
            <a:r>
              <a:rPr lang="ru-RU" dirty="0"/>
              <a:t>було</a:t>
            </a:r>
            <a:r>
              <a:rPr lang="ru-RU" dirty="0"/>
              <a:t> самим </a:t>
            </a:r>
            <a:r>
              <a:rPr lang="ru-RU" dirty="0"/>
              <a:t>багатим</a:t>
            </a:r>
            <a:r>
              <a:rPr lang="ru-RU" dirty="0"/>
              <a:t> </a:t>
            </a:r>
            <a:r>
              <a:rPr lang="ru-RU" dirty="0"/>
              <a:t>містом</a:t>
            </a:r>
            <a:r>
              <a:rPr lang="ru-RU" dirty="0"/>
              <a:t> </a:t>
            </a:r>
            <a:r>
              <a:rPr lang="ru-RU" dirty="0"/>
              <a:t>свого</a:t>
            </a:r>
            <a:r>
              <a:rPr lang="ru-RU" dirty="0"/>
              <a:t> часу. </a:t>
            </a:r>
            <a:r>
              <a:rPr lang="ru-RU" dirty="0"/>
              <a:t>Багато</a:t>
            </a:r>
            <a:r>
              <a:rPr lang="ru-RU" dirty="0"/>
              <a:t> </a:t>
            </a:r>
            <a:r>
              <a:rPr lang="ru-RU" dirty="0"/>
              <a:t>чудових</a:t>
            </a:r>
            <a:r>
              <a:rPr lang="ru-RU" dirty="0"/>
              <a:t> </a:t>
            </a:r>
            <a:r>
              <a:rPr lang="ru-RU" dirty="0"/>
              <a:t>споруд</a:t>
            </a:r>
            <a:r>
              <a:rPr lang="ru-RU" dirty="0"/>
              <a:t> </a:t>
            </a:r>
            <a:r>
              <a:rPr lang="ru-RU" dirty="0"/>
              <a:t>було</a:t>
            </a:r>
            <a:r>
              <a:rPr lang="ru-RU" dirty="0"/>
              <a:t> </a:t>
            </a:r>
            <a:r>
              <a:rPr lang="ru-RU" dirty="0"/>
              <a:t>зведено</a:t>
            </a:r>
            <a:r>
              <a:rPr lang="ru-RU" dirty="0"/>
              <a:t> в </a:t>
            </a:r>
            <a:r>
              <a:rPr lang="ru-RU" dirty="0"/>
              <a:t>Олександрії</a:t>
            </a:r>
            <a:r>
              <a:rPr lang="ru-RU" dirty="0"/>
              <a:t>. До них </a:t>
            </a:r>
            <a:r>
              <a:rPr lang="ru-RU" dirty="0"/>
              <a:t>належить</a:t>
            </a:r>
            <a:r>
              <a:rPr lang="ru-RU" dirty="0"/>
              <a:t> і </a:t>
            </a:r>
            <a:r>
              <a:rPr lang="ru-RU" dirty="0"/>
              <a:t>Олександрійський</a:t>
            </a:r>
            <a:r>
              <a:rPr lang="ru-RU" dirty="0"/>
              <a:t> маяк на </a:t>
            </a:r>
            <a:r>
              <a:rPr lang="ru-RU" dirty="0"/>
              <a:t>скелястому</a:t>
            </a:r>
            <a:r>
              <a:rPr lang="ru-RU" dirty="0"/>
              <a:t> </a:t>
            </a:r>
            <a:r>
              <a:rPr lang="ru-RU" dirty="0"/>
              <a:t>острові</a:t>
            </a:r>
            <a:r>
              <a:rPr lang="ru-RU" dirty="0"/>
              <a:t> Форос </a:t>
            </a:r>
            <a:r>
              <a:rPr lang="ru-RU" dirty="0"/>
              <a:t>поблизу</a:t>
            </a:r>
            <a:r>
              <a:rPr lang="ru-RU" dirty="0"/>
              <a:t> </a:t>
            </a:r>
            <a:r>
              <a:rPr lang="ru-RU" dirty="0"/>
              <a:t>дельти</a:t>
            </a:r>
            <a:r>
              <a:rPr lang="ru-RU" dirty="0"/>
              <a:t> </a:t>
            </a:r>
            <a:r>
              <a:rPr lang="ru-RU" dirty="0"/>
              <a:t>Нілу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Використання</a:t>
            </a:r>
            <a:r>
              <a:rPr lang="ru-RU" dirty="0"/>
              <a:t> </a:t>
            </a:r>
            <a:r>
              <a:rPr lang="ru-RU" dirty="0"/>
              <a:t>маяків</a:t>
            </a:r>
            <a:r>
              <a:rPr lang="ru-RU" dirty="0"/>
              <a:t> </a:t>
            </a:r>
            <a:r>
              <a:rPr lang="ru-RU" dirty="0"/>
              <a:t>почалося</a:t>
            </a:r>
            <a:r>
              <a:rPr lang="ru-RU" dirty="0"/>
              <a:t> в </a:t>
            </a:r>
            <a:r>
              <a:rPr lang="ru-RU" dirty="0"/>
              <a:t>глибокій</a:t>
            </a:r>
            <a:r>
              <a:rPr lang="ru-RU" dirty="0"/>
              <a:t> </a:t>
            </a:r>
            <a:r>
              <a:rPr lang="ru-RU" dirty="0"/>
              <a:t>давнині</a:t>
            </a:r>
            <a:r>
              <a:rPr lang="ru-RU" dirty="0"/>
              <a:t> і </a:t>
            </a:r>
            <a:r>
              <a:rPr lang="ru-RU" dirty="0"/>
              <a:t>зв’язано</a:t>
            </a:r>
            <a:r>
              <a:rPr lang="ru-RU" dirty="0"/>
              <a:t> з </a:t>
            </a:r>
            <a:r>
              <a:rPr lang="ru-RU" dirty="0"/>
              <a:t>розвитком</a:t>
            </a:r>
            <a:r>
              <a:rPr lang="ru-RU" dirty="0"/>
              <a:t> </a:t>
            </a:r>
            <a:r>
              <a:rPr lang="ru-RU" dirty="0"/>
              <a:t>мореплавання</a:t>
            </a:r>
            <a:r>
              <a:rPr lang="ru-RU" dirty="0"/>
              <a:t>. </a:t>
            </a:r>
            <a:r>
              <a:rPr lang="ru-RU" dirty="0"/>
              <a:t>Спочатку</a:t>
            </a:r>
            <a:r>
              <a:rPr lang="ru-RU" dirty="0"/>
              <a:t> </a:t>
            </a:r>
            <a:r>
              <a:rPr lang="ru-RU" dirty="0"/>
              <a:t>це</a:t>
            </a:r>
            <a:r>
              <a:rPr lang="ru-RU" dirty="0"/>
              <a:t> </a:t>
            </a:r>
            <a:r>
              <a:rPr lang="ru-RU" dirty="0"/>
              <a:t>були</a:t>
            </a:r>
            <a:r>
              <a:rPr lang="ru-RU" dirty="0"/>
              <a:t> </a:t>
            </a:r>
            <a:r>
              <a:rPr lang="ru-RU" dirty="0"/>
              <a:t>вогнища</a:t>
            </a:r>
            <a:r>
              <a:rPr lang="ru-RU" dirty="0"/>
              <a:t>, </a:t>
            </a:r>
            <a:r>
              <a:rPr lang="ru-RU" dirty="0"/>
              <a:t>розташовані</a:t>
            </a:r>
            <a:r>
              <a:rPr lang="ru-RU" dirty="0"/>
              <a:t> на </a:t>
            </a:r>
            <a:r>
              <a:rPr lang="ru-RU" dirty="0"/>
              <a:t>високих</a:t>
            </a:r>
            <a:r>
              <a:rPr lang="ru-RU" dirty="0"/>
              <a:t> берегах, а </a:t>
            </a:r>
            <a:r>
              <a:rPr lang="ru-RU" dirty="0"/>
              <a:t>потім</a:t>
            </a:r>
            <a:r>
              <a:rPr lang="ru-RU" dirty="0"/>
              <a:t> </a:t>
            </a:r>
            <a:r>
              <a:rPr lang="ru-RU" dirty="0"/>
              <a:t>штучні</a:t>
            </a:r>
            <a:r>
              <a:rPr lang="ru-RU" dirty="0"/>
              <a:t> </a:t>
            </a:r>
            <a:r>
              <a:rPr lang="ru-RU" dirty="0"/>
              <a:t>споруди</a:t>
            </a:r>
            <a:r>
              <a:rPr lang="ru-RU" dirty="0"/>
              <a:t>. </a:t>
            </a:r>
            <a:r>
              <a:rPr lang="ru-RU" dirty="0"/>
              <a:t>Одне</a:t>
            </a:r>
            <a:r>
              <a:rPr lang="ru-RU" dirty="0"/>
              <a:t> </a:t>
            </a:r>
            <a:r>
              <a:rPr lang="ru-RU" dirty="0"/>
              <a:t>із</a:t>
            </a:r>
            <a:r>
              <a:rPr lang="ru-RU" dirty="0"/>
              <a:t> семи чудес </a:t>
            </a:r>
            <a:r>
              <a:rPr lang="ru-RU" dirty="0"/>
              <a:t>древнього</a:t>
            </a:r>
            <a:r>
              <a:rPr lang="ru-RU" dirty="0"/>
              <a:t> </a:t>
            </a:r>
            <a:r>
              <a:rPr lang="ru-RU" dirty="0"/>
              <a:t>світу</a:t>
            </a:r>
            <a:r>
              <a:rPr lang="ru-RU" dirty="0"/>
              <a:t> — </a:t>
            </a:r>
            <a:r>
              <a:rPr lang="ru-RU" dirty="0"/>
              <a:t>Олександрійський</a:t>
            </a:r>
            <a:r>
              <a:rPr lang="ru-RU" dirty="0"/>
              <a:t>, </a:t>
            </a:r>
            <a:r>
              <a:rPr lang="ru-RU" dirty="0"/>
              <a:t>або</a:t>
            </a:r>
            <a:r>
              <a:rPr lang="ru-RU" dirty="0"/>
              <a:t> </a:t>
            </a:r>
            <a:r>
              <a:rPr lang="ru-RU" dirty="0"/>
              <a:t>Фороський</a:t>
            </a:r>
            <a:r>
              <a:rPr lang="ru-RU" dirty="0"/>
              <a:t>, маяк </a:t>
            </a:r>
            <a:r>
              <a:rPr lang="ru-RU" dirty="0"/>
              <a:t>був</a:t>
            </a:r>
            <a:r>
              <a:rPr lang="ru-RU" dirty="0"/>
              <a:t> </a:t>
            </a:r>
            <a:r>
              <a:rPr lang="ru-RU" dirty="0"/>
              <a:t>споруджений</a:t>
            </a:r>
            <a:r>
              <a:rPr lang="ru-RU" dirty="0"/>
              <a:t> у 283году до </a:t>
            </a:r>
            <a:r>
              <a:rPr lang="ru-RU" dirty="0"/>
              <a:t>н.е</a:t>
            </a:r>
            <a:r>
              <a:rPr lang="ru-RU" dirty="0"/>
              <a:t>. </a:t>
            </a:r>
            <a:r>
              <a:rPr lang="ru-RU" dirty="0"/>
              <a:t>Будівництво</a:t>
            </a:r>
            <a:r>
              <a:rPr lang="ru-RU" dirty="0"/>
              <a:t> </a:t>
            </a:r>
            <a:r>
              <a:rPr lang="ru-RU" dirty="0"/>
              <a:t>цієї</a:t>
            </a:r>
            <a:r>
              <a:rPr lang="ru-RU" dirty="0"/>
              <a:t> </a:t>
            </a:r>
            <a:r>
              <a:rPr lang="ru-RU" dirty="0"/>
              <a:t>гігантської</a:t>
            </a:r>
            <a:r>
              <a:rPr lang="ru-RU" dirty="0"/>
              <a:t> </a:t>
            </a:r>
            <a:r>
              <a:rPr lang="ru-RU" dirty="0"/>
              <a:t>споруди</a:t>
            </a:r>
            <a:r>
              <a:rPr lang="ru-RU" dirty="0"/>
              <a:t> </a:t>
            </a:r>
            <a:r>
              <a:rPr lang="ru-RU" dirty="0"/>
              <a:t>зайняло</a:t>
            </a:r>
            <a:r>
              <a:rPr lang="ru-RU" dirty="0"/>
              <a:t> </a:t>
            </a:r>
            <a:r>
              <a:rPr lang="ru-RU" dirty="0"/>
              <a:t>усього</a:t>
            </a:r>
            <a:r>
              <a:rPr lang="ru-RU" dirty="0"/>
              <a:t> 5 </a:t>
            </a:r>
            <a:r>
              <a:rPr lang="ru-RU" dirty="0"/>
              <a:t>років</a:t>
            </a:r>
            <a:r>
              <a:rPr lang="ru-RU" dirty="0"/>
              <a:t>, </a:t>
            </a:r>
            <a:r>
              <a:rPr lang="ru-RU" dirty="0"/>
              <a:t>що</a:t>
            </a:r>
            <a:r>
              <a:rPr lang="ru-RU" dirty="0"/>
              <a:t> само по </a:t>
            </a:r>
            <a:r>
              <a:rPr lang="ru-RU" dirty="0"/>
              <a:t>собі</a:t>
            </a:r>
            <a:r>
              <a:rPr lang="ru-RU" dirty="0"/>
              <a:t> дивно.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32419"/>
            <a:ext cx="414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C000"/>
                </a:solidFill>
              </a:rPr>
              <a:t>Фороський</a:t>
            </a:r>
            <a:r>
              <a:rPr lang="uk-UA" sz="4000" dirty="0" smtClean="0">
                <a:solidFill>
                  <a:srgbClr val="FFC000"/>
                </a:solidFill>
              </a:rPr>
              <a:t> маяк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27679"/>
            <a:ext cx="2876384" cy="279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57</TotalTime>
  <Words>1022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2015-01-22T16:23:04Z</dcterms:created>
  <dcterms:modified xsi:type="dcterms:W3CDTF">2015-01-22T17:31:52Z</dcterms:modified>
</cp:coreProperties>
</file>