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4D4D4D"/>
                </a:solidFill>
              </a:rPr>
              <a:t>Презентац</a:t>
            </a:r>
            <a:r>
              <a:rPr lang="uk-UA" b="1" dirty="0" err="1" smtClean="0">
                <a:solidFill>
                  <a:srgbClr val="4D4D4D"/>
                </a:solidFill>
              </a:rPr>
              <a:t>ія</a:t>
            </a:r>
            <a:r>
              <a:rPr lang="uk-UA" b="1" dirty="0" smtClean="0">
                <a:solidFill>
                  <a:srgbClr val="4D4D4D"/>
                </a:solidFill>
              </a:rPr>
              <a:t/>
            </a:r>
            <a:br>
              <a:rPr lang="uk-UA" b="1" dirty="0" smtClean="0">
                <a:solidFill>
                  <a:srgbClr val="4D4D4D"/>
                </a:solidFill>
              </a:rPr>
            </a:br>
            <a:r>
              <a:rPr lang="uk-UA" b="1" dirty="0" smtClean="0">
                <a:solidFill>
                  <a:srgbClr val="4D4D4D"/>
                </a:solidFill>
              </a:rPr>
              <a:t>з художньої культури</a:t>
            </a:r>
            <a:br>
              <a:rPr lang="uk-UA" b="1" dirty="0" smtClean="0">
                <a:solidFill>
                  <a:srgbClr val="4D4D4D"/>
                </a:solidFill>
              </a:rPr>
            </a:br>
            <a:r>
              <a:rPr lang="uk-UA" b="1" dirty="0" smtClean="0">
                <a:solidFill>
                  <a:srgbClr val="4D4D4D"/>
                </a:solidFill>
              </a:rPr>
              <a:t>на тему:</a:t>
            </a:r>
            <a:r>
              <a:rPr lang="uk-UA" b="1" dirty="0" err="1" smtClean="0">
                <a:solidFill>
                  <a:srgbClr val="4D4D4D"/>
                </a:solidFill>
              </a:rPr>
              <a:t>”Російський</a:t>
            </a:r>
            <a:r>
              <a:rPr lang="uk-UA" b="1" dirty="0" smtClean="0">
                <a:solidFill>
                  <a:srgbClr val="4D4D4D"/>
                </a:solidFill>
              </a:rPr>
              <a:t> </a:t>
            </a:r>
            <a:r>
              <a:rPr lang="uk-UA" b="1" dirty="0" err="1" smtClean="0">
                <a:solidFill>
                  <a:srgbClr val="4D4D4D"/>
                </a:solidFill>
              </a:rPr>
              <a:t>балет”</a:t>
            </a:r>
            <a:endParaRPr lang="ru-RU" b="1" dirty="0">
              <a:solidFill>
                <a:srgbClr val="4D4D4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97152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b="1" dirty="0" smtClean="0">
                <a:solidFill>
                  <a:srgbClr val="4D4D4D"/>
                </a:solidFill>
              </a:rPr>
              <a:t>п</a:t>
            </a:r>
            <a:r>
              <a:rPr lang="uk-UA" b="1" dirty="0" smtClean="0">
                <a:solidFill>
                  <a:srgbClr val="4D4D4D"/>
                </a:solidFill>
              </a:rPr>
              <a:t>ідготували:</a:t>
            </a:r>
          </a:p>
          <a:p>
            <a:pPr algn="r"/>
            <a:r>
              <a:rPr lang="uk-UA" b="1" dirty="0" smtClean="0">
                <a:solidFill>
                  <a:srgbClr val="4D4D4D"/>
                </a:solidFill>
              </a:rPr>
              <a:t>у</a:t>
            </a:r>
            <a:r>
              <a:rPr lang="uk-UA" b="1" dirty="0" smtClean="0">
                <a:solidFill>
                  <a:srgbClr val="4D4D4D"/>
                </a:solidFill>
              </a:rPr>
              <a:t>чениці 11-А класу</a:t>
            </a:r>
          </a:p>
          <a:p>
            <a:pPr algn="r"/>
            <a:r>
              <a:rPr lang="uk-UA" b="1" dirty="0" smtClean="0">
                <a:solidFill>
                  <a:srgbClr val="4D4D4D"/>
                </a:solidFill>
              </a:rPr>
              <a:t>Харківської ЗОШ І-ІІІ ступенів №102</a:t>
            </a:r>
          </a:p>
          <a:p>
            <a:pPr algn="r"/>
            <a:r>
              <a:rPr lang="uk-UA" b="1" dirty="0" err="1" smtClean="0">
                <a:solidFill>
                  <a:srgbClr val="4D4D4D"/>
                </a:solidFill>
              </a:rPr>
              <a:t>Антіпова</a:t>
            </a:r>
            <a:r>
              <a:rPr lang="uk-UA" b="1" dirty="0" smtClean="0">
                <a:solidFill>
                  <a:srgbClr val="4D4D4D"/>
                </a:solidFill>
              </a:rPr>
              <a:t> Марія і </a:t>
            </a:r>
            <a:r>
              <a:rPr lang="uk-UA" b="1" dirty="0" err="1" smtClean="0">
                <a:solidFill>
                  <a:srgbClr val="4D4D4D"/>
                </a:solidFill>
              </a:rPr>
              <a:t>Уськіна</a:t>
            </a:r>
            <a:r>
              <a:rPr lang="uk-UA" b="1" dirty="0" smtClean="0">
                <a:solidFill>
                  <a:srgbClr val="4D4D4D"/>
                </a:solidFill>
              </a:rPr>
              <a:t> Ольга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7214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Відомими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 були вистави Малого театру опери та балету, Санкт-Петербурзького державного академічного театру балету Б.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Ейфмана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Театру імені С. Кірова, Музичного театру імені К. Станіславського та В. Немировича-Данченка, Театру класичного балету.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Російський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 дав світу цілу плеяду талановитих акторів — М.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Петіпа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Г. Павлову, В. Ніжинського, Г.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Уланову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К. Максимову, В. Васильєва, Н.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Тимофееву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Л.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Семеняку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М.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Цискарідзе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багатьох інших.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Дякуємо </a:t>
            </a:r>
            <a:r>
              <a:rPr lang="uk-UA" sz="80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увагу!</a:t>
            </a:r>
            <a:endParaRPr lang="ru-RU" sz="8000" b="1" dirty="0">
              <a:ln w="31550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89552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620688"/>
            <a:ext cx="457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    Балет </a:t>
            </a:r>
            <a:r>
              <a:rPr lang="uk-UA" sz="2800" dirty="0" smtClean="0"/>
              <a:t>— натхненна пластика, втілення думки в русі, духовного в тілесному</a:t>
            </a:r>
            <a:r>
              <a:rPr lang="uk-UA" sz="28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428396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Що таке балет?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08720"/>
            <a:ext cx="47880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Балет (з італ. — танцювати): Театральна вистава з певним сюжетом, який розкривається засобами танцю, міміки і музики.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Історія балету</a:t>
            </a:r>
            <a:endParaRPr lang="ru-RU" sz="4800" b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217443"/>
          </a:xfrm>
        </p:spPr>
        <p:txBody>
          <a:bodyPr/>
          <a:lstStyle/>
          <a:p>
            <a:r>
              <a:rPr lang="uk-UA" sz="2800" dirty="0" smtClean="0"/>
              <a:t>Перші балетні вистави в Росії відбулися ще в XVII ст., а в 1736 р. у Петербурзі та в 1806 р. у Москві вже були створені постійні балетні трупи. </a:t>
            </a:r>
            <a:endParaRPr lang="uk-UA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419872" cy="455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П.І.Чайковський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36912"/>
            <a:ext cx="4476750" cy="284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564904"/>
            <a:ext cx="4457700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4910" y="2564904"/>
            <a:ext cx="497352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703" y="2492896"/>
            <a:ext cx="349129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3228975" cy="46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412776"/>
            <a:ext cx="24482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180528" y="5301208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М.</a:t>
            </a:r>
            <a:r>
              <a:rPr lang="uk-UA" b="1" dirty="0" err="1" smtClean="0"/>
              <a:t>Петіп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Л.Іванов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5949280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О.Горський</a:t>
            </a:r>
            <a:endParaRPr lang="ru-RU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Постанови М.Фокіна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368763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284984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“Шопеніана”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764704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1920" y="335699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“Петрушка”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4643671" cy="276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16016" y="4797152"/>
            <a:ext cx="442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“Жар-птиця”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260648"/>
            <a:ext cx="5580112" cy="6309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Балетмейстер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Великого театру у Москві О. Горський у своїх балетах прагнув домогтися послідовності розвитку драматичної дії, історичної достовірності, намагався підсилити роль кордебалету як масової діючої особи, перебороти розмежування пантоміми й танцю. У балетах «Дон Кіхот» та «</a:t>
            </a:r>
            <a:r>
              <a:rPr lang="uk-U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Саламбо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він відмовився від застарілих прийомів пантоміми, зробив дію чіткішою і динамічнішою, почав активно залучати до художнього оформлення своїх спектаклів відомих художників, зокрема К. </a:t>
            </a:r>
            <a:r>
              <a:rPr lang="uk-U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Коровіна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О. Головіна.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3491880" cy="596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860032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 </a:t>
            </a:r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постановках М. Фокіна «Єгипетські ночі», «</a:t>
            </a:r>
            <a:r>
              <a:rPr lang="uk-UA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Дафнісі</a:t>
            </a:r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Хлоя</a:t>
            </a:r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«Петрушка» танцювали зірки російського балету Г. Павлова, В. Ніжинський, Т. </a:t>
            </a:r>
            <a:r>
              <a:rPr lang="uk-UA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Карсавіна</a:t>
            </a:r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О. </a:t>
            </a:r>
            <a:r>
              <a:rPr lang="uk-UA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Спесивцева</a:t>
            </a:r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Саме з іменами цих представників мистецтва хореографії і пов’язаний тріумф всесвітньо відомих «Російських сезонів» у Парижі, що були організовані видатним театральним діячем С. </a:t>
            </a:r>
            <a:r>
              <a:rPr lang="uk-UA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Дягілевим</a:t>
            </a:r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6960" y="-35730"/>
            <a:ext cx="4247040" cy="689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476672"/>
            <a:ext cx="5940152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    Експерименти </a:t>
            </a:r>
            <a:r>
              <a:rPr lang="uk-UA" sz="2800" dirty="0" smtClean="0"/>
              <a:t>з балетною технікою були позначені бездоганним відчуттям художньої довершеності. С. </a:t>
            </a:r>
            <a:r>
              <a:rPr lang="uk-UA" sz="2800" dirty="0" err="1" smtClean="0"/>
              <a:t>Дягілев</a:t>
            </a:r>
            <a:r>
              <a:rPr lang="uk-UA" sz="2800" dirty="0" smtClean="0"/>
              <a:t> координував роботу не лише танцівників, а й освітлювачів, художників, композиторів, майстрів балетного костюму. Багатоактні спектаклі, темою яких були благородні пристрасті та героїчні вчинки, виконувалися під прекрасну симфонічну музику.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131840" cy="487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3512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6016" y="7647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“Червоний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мак”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788024" cy="277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60032" y="38610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“Бахчисарайский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фонтан”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413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Презентація з художньої культури на тему:”Російський балет”</vt:lpstr>
      <vt:lpstr>Слайд 2</vt:lpstr>
      <vt:lpstr>Історія балету</vt:lpstr>
      <vt:lpstr>Слайд 4</vt:lpstr>
      <vt:lpstr>Постанови М.Фокіна</vt:lpstr>
      <vt:lpstr>Слайд 6</vt:lpstr>
      <vt:lpstr>Слайд 7</vt:lpstr>
      <vt:lpstr>Слайд 8</vt:lpstr>
      <vt:lpstr>Слайд 9</vt:lpstr>
      <vt:lpstr>Слайд 10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художньої культури на тему:”Російський балет”</dc:title>
  <dc:creator>Администратор</dc:creator>
  <cp:lastModifiedBy>Admin</cp:lastModifiedBy>
  <cp:revision>6</cp:revision>
  <dcterms:created xsi:type="dcterms:W3CDTF">2014-04-09T18:58:20Z</dcterms:created>
  <dcterms:modified xsi:type="dcterms:W3CDTF">2014-04-09T19:49:51Z</dcterms:modified>
</cp:coreProperties>
</file>