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5" r:id="rId3"/>
    <p:sldId id="267" r:id="rId4"/>
    <p:sldId id="258" r:id="rId5"/>
    <p:sldId id="259" r:id="rId6"/>
    <p:sldId id="266" r:id="rId7"/>
    <p:sldId id="263" r:id="rId8"/>
    <p:sldId id="264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7BE0B-F72F-4477-85B9-AFD50276898C}" type="datetimeFigureOut">
              <a:rPr lang="uk-UA" smtClean="0"/>
              <a:pPr/>
              <a:t>25.12.2012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571D0-7C34-4117-B163-0B1A16C4819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7BE0B-F72F-4477-85B9-AFD50276898C}" type="datetimeFigureOut">
              <a:rPr lang="uk-UA" smtClean="0"/>
              <a:pPr/>
              <a:t>25.12.2012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571D0-7C34-4117-B163-0B1A16C4819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7BE0B-F72F-4477-85B9-AFD50276898C}" type="datetimeFigureOut">
              <a:rPr lang="uk-UA" smtClean="0"/>
              <a:pPr/>
              <a:t>25.12.2012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571D0-7C34-4117-B163-0B1A16C4819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7BE0B-F72F-4477-85B9-AFD50276898C}" type="datetimeFigureOut">
              <a:rPr lang="uk-UA" smtClean="0"/>
              <a:pPr/>
              <a:t>25.12.2012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571D0-7C34-4117-B163-0B1A16C4819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7BE0B-F72F-4477-85B9-AFD50276898C}" type="datetimeFigureOut">
              <a:rPr lang="uk-UA" smtClean="0"/>
              <a:pPr/>
              <a:t>25.12.2012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571D0-7C34-4117-B163-0B1A16C4819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7BE0B-F72F-4477-85B9-AFD50276898C}" type="datetimeFigureOut">
              <a:rPr lang="uk-UA" smtClean="0"/>
              <a:pPr/>
              <a:t>25.12.2012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571D0-7C34-4117-B163-0B1A16C4819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7BE0B-F72F-4477-85B9-AFD50276898C}" type="datetimeFigureOut">
              <a:rPr lang="uk-UA" smtClean="0"/>
              <a:pPr/>
              <a:t>25.12.2012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571D0-7C34-4117-B163-0B1A16C4819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7BE0B-F72F-4477-85B9-AFD50276898C}" type="datetimeFigureOut">
              <a:rPr lang="uk-UA" smtClean="0"/>
              <a:pPr/>
              <a:t>25.12.2012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571D0-7C34-4117-B163-0B1A16C4819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7BE0B-F72F-4477-85B9-AFD50276898C}" type="datetimeFigureOut">
              <a:rPr lang="uk-UA" smtClean="0"/>
              <a:pPr/>
              <a:t>25.12.2012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571D0-7C34-4117-B163-0B1A16C4819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7BE0B-F72F-4477-85B9-AFD50276898C}" type="datetimeFigureOut">
              <a:rPr lang="uk-UA" smtClean="0"/>
              <a:pPr/>
              <a:t>25.12.2012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571D0-7C34-4117-B163-0B1A16C4819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7BE0B-F72F-4477-85B9-AFD50276898C}" type="datetimeFigureOut">
              <a:rPr lang="uk-UA" smtClean="0"/>
              <a:pPr/>
              <a:t>25.12.2012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571D0-7C34-4117-B163-0B1A16C4819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D67BE0B-F72F-4477-85B9-AFD50276898C}" type="datetimeFigureOut">
              <a:rPr lang="uk-UA" smtClean="0"/>
              <a:pPr/>
              <a:t>25.12.2012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F1571D0-7C34-4117-B163-0B1A16C4819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Школа моєї мрії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Рисунок 3" descr="704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2428868"/>
            <a:ext cx="5805038" cy="37576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</a:t>
            </a:r>
            <a:r>
              <a:rPr lang="uk-UA" dirty="0" smtClean="0"/>
              <a:t>Вчителі </a:t>
            </a:r>
            <a:r>
              <a:rPr lang="uk-UA" dirty="0" smtClean="0"/>
              <a:t>повинні бути: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дружелюбними;</a:t>
            </a:r>
          </a:p>
          <a:p>
            <a:r>
              <a:rPr lang="uk-UA" dirty="0" smtClean="0"/>
              <a:t>Комунікативними;</a:t>
            </a:r>
          </a:p>
          <a:p>
            <a:r>
              <a:rPr lang="uk-UA" dirty="0" smtClean="0"/>
              <a:t>Веселими;</a:t>
            </a:r>
          </a:p>
          <a:p>
            <a:r>
              <a:rPr lang="uk-UA" dirty="0" smtClean="0"/>
              <a:t>Кваліфікованими.</a:t>
            </a:r>
          </a:p>
          <a:p>
            <a:endParaRPr lang="uk-UA" dirty="0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4143380"/>
            <a:ext cx="4210765" cy="1838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100"/>
                            </p:stCondLst>
                            <p:childTnLst>
                              <p:par>
                                <p:cTn id="2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350"/>
                            </p:stCondLst>
                            <p:childTnLst>
                              <p:par>
                                <p:cTn id="3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50"/>
                            </p:stCondLst>
                            <p:childTnLst>
                              <p:par>
                                <p:cTn id="4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Учні повинні бути: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</a:t>
            </a:r>
            <a:r>
              <a:rPr lang="uk-UA" dirty="0" smtClean="0"/>
              <a:t>таранними;</a:t>
            </a:r>
          </a:p>
          <a:p>
            <a:endParaRPr lang="uk-UA" dirty="0" smtClean="0"/>
          </a:p>
          <a:p>
            <a:r>
              <a:rPr lang="uk-UA" dirty="0" smtClean="0"/>
              <a:t>ввічливими</a:t>
            </a:r>
          </a:p>
          <a:p>
            <a:endParaRPr lang="uk-UA" dirty="0" smtClean="0"/>
          </a:p>
          <a:p>
            <a:r>
              <a:rPr lang="uk-UA" dirty="0" smtClean="0"/>
              <a:t>розумними</a:t>
            </a:r>
          </a:p>
          <a:p>
            <a:endParaRPr lang="uk-UA" dirty="0" smtClean="0"/>
          </a:p>
          <a:p>
            <a:r>
              <a:rPr lang="uk-UA" dirty="0" smtClean="0"/>
              <a:t>дисциплінованими</a:t>
            </a:r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1928802"/>
            <a:ext cx="2252666" cy="335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Наші уроки завжди: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Зацікавлюють</a:t>
            </a:r>
          </a:p>
          <a:p>
            <a:r>
              <a:rPr lang="uk-UA" dirty="0" smtClean="0"/>
              <a:t>Знайомлять із чимось новим</a:t>
            </a:r>
          </a:p>
          <a:p>
            <a:r>
              <a:rPr lang="uk-UA" dirty="0" err="1" smtClean="0"/>
              <a:t>Змушуюють</a:t>
            </a:r>
            <a:r>
              <a:rPr lang="uk-UA" dirty="0" smtClean="0"/>
              <a:t> проявити фантазію</a:t>
            </a:r>
          </a:p>
          <a:p>
            <a:r>
              <a:rPr lang="uk-UA" dirty="0" smtClean="0"/>
              <a:t>Проводяться  у вигляді гри</a:t>
            </a:r>
            <a:endParaRPr lang="uk-UA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4214818"/>
            <a:ext cx="3043240" cy="193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Спорт в шкільному житті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Майданчики для ігри в футбо</a:t>
            </a:r>
            <a:r>
              <a:rPr lang="uk-UA" dirty="0" smtClean="0"/>
              <a:t>л , баскетбол , хокей;</a:t>
            </a:r>
          </a:p>
          <a:p>
            <a:r>
              <a:rPr lang="uk-UA" dirty="0" smtClean="0"/>
              <a:t>Додаткові заняття у різних видах спорту;</a:t>
            </a:r>
          </a:p>
          <a:p>
            <a:r>
              <a:rPr lang="uk-UA" dirty="0" smtClean="0"/>
              <a:t>Спортивне обладнання.</a:t>
            </a:r>
            <a:endParaRPr lang="uk-UA" dirty="0"/>
          </a:p>
        </p:txBody>
      </p:sp>
      <p:pic>
        <p:nvPicPr>
          <p:cNvPr id="5" name="Содержимое 4" descr="images (27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2066" y="3500438"/>
            <a:ext cx="3520325" cy="263684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Особливі побажання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Басейн;</a:t>
            </a:r>
          </a:p>
          <a:p>
            <a:r>
              <a:rPr lang="uk-UA" dirty="0" smtClean="0"/>
              <a:t>Душ;</a:t>
            </a:r>
          </a:p>
          <a:p>
            <a:r>
              <a:rPr lang="uk-UA" dirty="0" smtClean="0"/>
              <a:t>Кінний спорт;</a:t>
            </a:r>
          </a:p>
          <a:p>
            <a:r>
              <a:rPr lang="uk-UA" dirty="0" smtClean="0"/>
              <a:t>Бейсбол;</a:t>
            </a:r>
          </a:p>
          <a:p>
            <a:r>
              <a:rPr lang="uk-UA" dirty="0" smtClean="0"/>
              <a:t>Кімната відпочинку.</a:t>
            </a:r>
            <a:endParaRPr lang="uk-UA" dirty="0"/>
          </a:p>
        </p:txBody>
      </p:sp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1571612"/>
            <a:ext cx="2924178" cy="21540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Проект втілення мрії в життя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uk-UA" dirty="0" smtClean="0"/>
              <a:t>Добре вчитися.</a:t>
            </a:r>
          </a:p>
          <a:p>
            <a:pPr marL="596646" indent="-514350">
              <a:buFont typeface="+mj-lt"/>
              <a:buAutoNum type="arabicPeriod"/>
            </a:pPr>
            <a:r>
              <a:rPr lang="uk-UA" dirty="0" smtClean="0"/>
              <a:t>Вивчення іноземних мов.</a:t>
            </a:r>
          </a:p>
          <a:p>
            <a:pPr marL="596646" indent="-514350">
              <a:buFont typeface="+mj-lt"/>
              <a:buAutoNum type="arabicPeriod"/>
            </a:pPr>
            <a:r>
              <a:rPr lang="uk-UA" dirty="0" smtClean="0"/>
              <a:t>Здобуття професії.</a:t>
            </a:r>
          </a:p>
          <a:p>
            <a:pPr marL="596646" indent="-514350">
              <a:buFont typeface="+mj-lt"/>
              <a:buAutoNum type="arabicPeriod"/>
            </a:pPr>
            <a:r>
              <a:rPr lang="uk-UA" dirty="0" smtClean="0"/>
              <a:t>Початок будування.</a:t>
            </a:r>
          </a:p>
          <a:p>
            <a:pPr marL="596646" indent="-514350">
              <a:buFont typeface="+mj-lt"/>
              <a:buAutoNum type="arabicPeriod"/>
            </a:pPr>
            <a:r>
              <a:rPr lang="uk-UA" dirty="0" smtClean="0"/>
              <a:t>Пошук інвесторів.</a:t>
            </a:r>
          </a:p>
          <a:p>
            <a:pPr marL="596646" indent="-514350">
              <a:buFont typeface="+mj-lt"/>
              <a:buAutoNum type="arabicPeriod"/>
            </a:pPr>
            <a:r>
              <a:rPr lang="uk-UA" dirty="0" smtClean="0"/>
              <a:t>“</a:t>
            </a:r>
            <a:r>
              <a:rPr lang="en-US" dirty="0" smtClean="0"/>
              <a:t>Welcome </a:t>
            </a:r>
            <a:r>
              <a:rPr lang="en-US" dirty="0" smtClean="0"/>
              <a:t>to school</a:t>
            </a:r>
            <a:r>
              <a:rPr lang="uk-UA" dirty="0" smtClean="0"/>
              <a:t>”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</a:t>
            </a:r>
            <a:r>
              <a:rPr lang="uk-UA" smtClean="0"/>
              <a:t>за </a:t>
            </a:r>
            <a:r>
              <a:rPr lang="uk-UA" smtClean="0"/>
              <a:t>увагу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420</TotalTime>
  <Words>108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Школа моєї мрії</vt:lpstr>
      <vt:lpstr>     Вчителі повинні бути:</vt:lpstr>
      <vt:lpstr>Учні повинні бути:</vt:lpstr>
      <vt:lpstr>Наші уроки завжди:</vt:lpstr>
      <vt:lpstr>Спорт в шкільному житті</vt:lpstr>
      <vt:lpstr>Особливі побажання</vt:lpstr>
      <vt:lpstr>Проект втілення мрії в життя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моєї мрії</dc:title>
  <dc:creator>Ipa</dc:creator>
  <cp:lastModifiedBy>Ipa</cp:lastModifiedBy>
  <cp:revision>43</cp:revision>
  <dcterms:created xsi:type="dcterms:W3CDTF">2012-12-21T15:18:22Z</dcterms:created>
  <dcterms:modified xsi:type="dcterms:W3CDTF">2012-12-25T20:11:02Z</dcterms:modified>
</cp:coreProperties>
</file>