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E9944BD-635D-4701-BEDF-C9801D925A9F}" type="datetimeFigureOut">
              <a:rPr lang="uk-UA" smtClean="0"/>
              <a:pPr/>
              <a:t>18.02.2015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3643222-DCC2-45AA-BE77-8BBDF683BFE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944BD-635D-4701-BEDF-C9801D925A9F}" type="datetimeFigureOut">
              <a:rPr lang="uk-UA" smtClean="0"/>
              <a:pPr/>
              <a:t>18.02.2015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3222-DCC2-45AA-BE77-8BBDF683BFE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944BD-635D-4701-BEDF-C9801D925A9F}" type="datetimeFigureOut">
              <a:rPr lang="uk-UA" smtClean="0"/>
              <a:pPr/>
              <a:t>18.02.2015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3222-DCC2-45AA-BE77-8BBDF683BFE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E9944BD-635D-4701-BEDF-C9801D925A9F}" type="datetimeFigureOut">
              <a:rPr lang="uk-UA" smtClean="0"/>
              <a:pPr/>
              <a:t>18.02.2015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3222-DCC2-45AA-BE77-8BBDF683BFE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E9944BD-635D-4701-BEDF-C9801D925A9F}" type="datetimeFigureOut">
              <a:rPr lang="uk-UA" smtClean="0"/>
              <a:pPr/>
              <a:t>18.02.2015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3643222-DCC2-45AA-BE77-8BBDF683BFEB}" type="slidenum">
              <a:rPr lang="uk-UA" smtClean="0"/>
              <a:pPr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E9944BD-635D-4701-BEDF-C9801D925A9F}" type="datetimeFigureOut">
              <a:rPr lang="uk-UA" smtClean="0"/>
              <a:pPr/>
              <a:t>18.02.2015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643222-DCC2-45AA-BE77-8BBDF683BFE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E9944BD-635D-4701-BEDF-C9801D925A9F}" type="datetimeFigureOut">
              <a:rPr lang="uk-UA" smtClean="0"/>
              <a:pPr/>
              <a:t>18.02.2015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3643222-DCC2-45AA-BE77-8BBDF683BFE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944BD-635D-4701-BEDF-C9801D925A9F}" type="datetimeFigureOut">
              <a:rPr lang="uk-UA" smtClean="0"/>
              <a:pPr/>
              <a:t>18.02.2015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3222-DCC2-45AA-BE77-8BBDF683BFE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E9944BD-635D-4701-BEDF-C9801D925A9F}" type="datetimeFigureOut">
              <a:rPr lang="uk-UA" smtClean="0"/>
              <a:pPr/>
              <a:t>18.02.2015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643222-DCC2-45AA-BE77-8BBDF683BFE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E9944BD-635D-4701-BEDF-C9801D925A9F}" type="datetimeFigureOut">
              <a:rPr lang="uk-UA" smtClean="0"/>
              <a:pPr/>
              <a:t>18.02.2015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3643222-DCC2-45AA-BE77-8BBDF683BFE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E9944BD-635D-4701-BEDF-C9801D925A9F}" type="datetimeFigureOut">
              <a:rPr lang="uk-UA" smtClean="0"/>
              <a:pPr/>
              <a:t>18.02.2015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3643222-DCC2-45AA-BE77-8BBDF683BFE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E9944BD-635D-4701-BEDF-C9801D925A9F}" type="datetimeFigureOut">
              <a:rPr lang="uk-UA" smtClean="0"/>
              <a:pPr/>
              <a:t>18.02.2015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3643222-DCC2-45AA-BE77-8BBDF683BFE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Презентація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На тему</a:t>
            </a:r>
          </a:p>
          <a:p>
            <a:r>
              <a:rPr lang="uk-UA" sz="3600" dirty="0" smtClean="0">
                <a:solidFill>
                  <a:srgbClr val="7030A0"/>
                </a:solidFill>
              </a:rPr>
              <a:t>Стилі </a:t>
            </a:r>
            <a:r>
              <a:rPr lang="uk-UA" sz="3600" dirty="0" err="1" smtClean="0">
                <a:solidFill>
                  <a:srgbClr val="7030A0"/>
                </a:solidFill>
              </a:rPr>
              <a:t>інтер</a:t>
            </a:r>
            <a:r>
              <a:rPr lang="en-US" sz="3600" dirty="0" smtClean="0">
                <a:solidFill>
                  <a:srgbClr val="7030A0"/>
                </a:solidFill>
              </a:rPr>
              <a:t>’</a:t>
            </a:r>
            <a:r>
              <a:rPr lang="uk-UA" sz="3600" dirty="0" err="1" smtClean="0">
                <a:solidFill>
                  <a:srgbClr val="7030A0"/>
                </a:solidFill>
              </a:rPr>
              <a:t>єру</a:t>
            </a:r>
            <a:endParaRPr lang="uk-UA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Арабський стиль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 Формування арабського стилю відбувається під впливом релігії, тому він є одним із найяскравіших стилів, що зберіг своє первісне обличчя.  Одним з основних елементів залишається арабська мозаїка, в сюжеті якій присутні квіти та геометричні фігури, тому що Коран забороняє використання зображень людей і тварин. Також доповненнями в інтер'єрі є пуфи і декоративні подушки, розписні стіни і текстиль.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3554" name="Picture 2" descr="http://postach.com.ua/Pictures/4cff8b6deee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285992"/>
            <a:ext cx="3714776" cy="2857520"/>
          </a:xfrm>
          <a:prstGeom prst="rect">
            <a:avLst/>
          </a:prstGeom>
          <a:noFill/>
        </p:spPr>
      </p:pic>
      <p:pic>
        <p:nvPicPr>
          <p:cNvPr id="23556" name="Picture 4" descr="http://postach.com.ua/Pictures/4cff8b7b8cec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285992"/>
            <a:ext cx="4357718" cy="28978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Авангард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Основною рисою стилю Авангард є контраст архітектурних форм і художнього оформлення, він виходить далеко за рамки класичної естетики, створюючи нові експериментальні рішення. Кожному приміщенню, виконаному в стилі Авангард, властивий свій унікальний характер з індивідуальною динамікою та енергією.  Він підходить сміливим і рішучим людям, завжди готовим експериментувати.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pic>
        <p:nvPicPr>
          <p:cNvPr id="4" name="Содержимое 3" descr="4cff890fb61d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000108"/>
            <a:ext cx="3571900" cy="2714629"/>
          </a:xfrm>
        </p:spPr>
      </p:pic>
      <p:pic>
        <p:nvPicPr>
          <p:cNvPr id="1026" name="Picture 2" descr="http://postach.com.ua/Pictures/4cff89044e56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1071546"/>
            <a:ext cx="3286148" cy="2643206"/>
          </a:xfrm>
          <a:prstGeom prst="rect">
            <a:avLst/>
          </a:prstGeom>
          <a:noFill/>
        </p:spPr>
      </p:pic>
      <p:pic>
        <p:nvPicPr>
          <p:cNvPr id="1028" name="Picture 4" descr="http://postach.com.ua/Pictures/4cff894ea20b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09" y="3929066"/>
            <a:ext cx="3238503" cy="2428877"/>
          </a:xfrm>
          <a:prstGeom prst="rect">
            <a:avLst/>
          </a:prstGeom>
          <a:noFill/>
        </p:spPr>
      </p:pic>
      <p:pic>
        <p:nvPicPr>
          <p:cNvPr id="1030" name="Picture 6" descr="http://postach.com.ua/Pictures/4cff895ce856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3943354"/>
            <a:ext cx="3429024" cy="24860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Ампір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Інтер'єр, виконаний в стилі Ампір, наповнений величною і урочистою атмосферою, класичними формами і розкішним оформленням. У різних країнах Ампір доповнюється елементами місцевого фольклору, підкоряючись народним звичаям і правилам.</a:t>
            </a:r>
          </a:p>
          <a:p>
            <a:r>
              <a:rPr lang="uk-UA" dirty="0" smtClean="0"/>
              <a:t>  Ампір (початок </a:t>
            </a:r>
            <a:r>
              <a:rPr lang="en-US" dirty="0" smtClean="0"/>
              <a:t>XIX </a:t>
            </a:r>
            <a:r>
              <a:rPr lang="uk-UA" dirty="0" smtClean="0"/>
              <a:t>століття) - урочисто-парадний стиль, </a:t>
            </a:r>
            <a:r>
              <a:rPr lang="uk-UA" dirty="0" err="1" smtClean="0"/>
              <a:t>правоприємник</a:t>
            </a:r>
            <a:r>
              <a:rPr lang="uk-UA" dirty="0" smtClean="0"/>
              <a:t> Класицизму, що характеризує всю міць і розкіш Римської імперії.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7" name="Содержимое 6" descr="4cff89f16e7a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9500" y="3216275"/>
            <a:ext cx="1905000" cy="1905000"/>
          </a:xfrm>
        </p:spPr>
      </p:pic>
      <p:pic>
        <p:nvPicPr>
          <p:cNvPr id="16386" name="Picture 2" descr="http://postach.com.ua/Pictures/4cff899f04b3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643050"/>
            <a:ext cx="2857500" cy="2257426"/>
          </a:xfrm>
          <a:prstGeom prst="rect">
            <a:avLst/>
          </a:prstGeom>
          <a:noFill/>
        </p:spPr>
      </p:pic>
      <p:pic>
        <p:nvPicPr>
          <p:cNvPr id="16388" name="Picture 4" descr="http://postach.com.ua/Pictures/4cff89aa0b0cb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1643050"/>
            <a:ext cx="3500442" cy="2247901"/>
          </a:xfrm>
          <a:prstGeom prst="rect">
            <a:avLst/>
          </a:prstGeom>
          <a:noFill/>
        </p:spPr>
      </p:pic>
      <p:pic>
        <p:nvPicPr>
          <p:cNvPr id="16390" name="Picture 6" descr="http://postach.com.ua/Pictures/4cff89e4597d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4286256"/>
            <a:ext cx="2571768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Англійский</a:t>
            </a:r>
            <a:r>
              <a:rPr lang="uk-UA" dirty="0" smtClean="0"/>
              <a:t> стиль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</a:t>
            </a:r>
            <a:r>
              <a:rPr lang="uk-UA" dirty="0" smtClean="0"/>
              <a:t>тіни зазвичай малюють в сліпучо-жовтий, яскраво червоний або м'який кремові тони.  Дерев'яні підлоги застеляють товстими і затишними вовняними килимами.  Неодмінний атрибут англійської вітальні - м'який шерстяний плед з картатим візерунком і лавочка для ніг.  Житло прикрашають важкі, але при цьому витончені поліровані меблі. В Англії троянди цвітуть не тільки в парках, а й на гардинах, меблевій оббивці. 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4cff8a46b86a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785926"/>
            <a:ext cx="2857500" cy="2276475"/>
          </a:xfrm>
        </p:spPr>
      </p:pic>
      <p:pic>
        <p:nvPicPr>
          <p:cNvPr id="18436" name="Picture 4" descr="http://postach.com.ua/Pictures/4cff8a8e5179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2000240"/>
            <a:ext cx="2190752" cy="2190752"/>
          </a:xfrm>
          <a:prstGeom prst="rect">
            <a:avLst/>
          </a:prstGeom>
          <a:noFill/>
        </p:spPr>
      </p:pic>
      <p:pic>
        <p:nvPicPr>
          <p:cNvPr id="18438" name="Picture 6" descr="http://postach.com.ua/Pictures/4cff8aa3e38b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643446"/>
            <a:ext cx="2857500" cy="2000251"/>
          </a:xfrm>
          <a:prstGeom prst="rect">
            <a:avLst/>
          </a:prstGeom>
          <a:noFill/>
        </p:spPr>
      </p:pic>
      <p:pic>
        <p:nvPicPr>
          <p:cNvPr id="18440" name="Picture 8" descr="http://postach.com.ua/Pictures/4cff8b0f45d5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4429132"/>
            <a:ext cx="2857500" cy="2295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Античність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Під Античністю розуміють архітектуру стародавньої Греції і Риму. Давньогрецька архітектура, що виникла на островах Егейського моря, була настільки гармонійною і цілісною, що згодом сприймалася пізнішими стилями (Ренесанс, Класицизм, Неокласицизм) як першоджерело, як  еталон для наслідування.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dirty="0"/>
          </a:p>
        </p:txBody>
      </p:sp>
      <p:pic>
        <p:nvPicPr>
          <p:cNvPr id="21506" name="Picture 2" descr="http://dgcorp.org/image/style/antichnost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928802"/>
            <a:ext cx="3714776" cy="3071834"/>
          </a:xfrm>
          <a:prstGeom prst="rect">
            <a:avLst/>
          </a:prstGeom>
          <a:noFill/>
        </p:spPr>
      </p:pic>
      <p:pic>
        <p:nvPicPr>
          <p:cNvPr id="21508" name="Picture 4" descr="http://dgcorp.org/image/style/antichnoct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928802"/>
            <a:ext cx="4071998" cy="3053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</TotalTime>
  <Words>128</Words>
  <Application>Microsoft Office PowerPoint</Application>
  <PresentationFormat>Экран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Презентація</vt:lpstr>
      <vt:lpstr>Авангард</vt:lpstr>
      <vt:lpstr>Слайд 3</vt:lpstr>
      <vt:lpstr>Ампір</vt:lpstr>
      <vt:lpstr>Слайд 5</vt:lpstr>
      <vt:lpstr>Англійский стиль</vt:lpstr>
      <vt:lpstr>Слайд 7</vt:lpstr>
      <vt:lpstr>Античність</vt:lpstr>
      <vt:lpstr>Слайд 9</vt:lpstr>
      <vt:lpstr>Арабський стиль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</dc:title>
  <dc:creator>Игорь</dc:creator>
  <cp:lastModifiedBy>Игорь</cp:lastModifiedBy>
  <cp:revision>3</cp:revision>
  <dcterms:created xsi:type="dcterms:W3CDTF">2015-01-20T16:09:17Z</dcterms:created>
  <dcterms:modified xsi:type="dcterms:W3CDTF">2015-02-18T10:50:48Z</dcterms:modified>
</cp:coreProperties>
</file>