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правила </a:t>
            </a:r>
            <a:r>
              <a:rPr lang="ru-RU" dirty="0" err="1"/>
              <a:t>безпеки</a:t>
            </a:r>
            <a:r>
              <a:rPr lang="ru-RU" dirty="0"/>
              <a:t> при </a:t>
            </a:r>
            <a:r>
              <a:rPr lang="ru-RU" dirty="0" err="1"/>
              <a:t>використанні</a:t>
            </a:r>
            <a:r>
              <a:rPr lang="ru-RU" dirty="0"/>
              <a:t> </a:t>
            </a:r>
            <a:r>
              <a:rPr lang="ru-RU" dirty="0" err="1"/>
              <a:t>газових</a:t>
            </a:r>
            <a:r>
              <a:rPr lang="ru-RU" dirty="0"/>
              <a:t> та </a:t>
            </a:r>
            <a:r>
              <a:rPr lang="ru-RU" dirty="0" err="1"/>
              <a:t>електричних</a:t>
            </a:r>
            <a:r>
              <a:rPr lang="ru-RU" dirty="0"/>
              <a:t> </a:t>
            </a:r>
            <a:r>
              <a:rPr lang="ru-RU" dirty="0" err="1"/>
              <a:t>приладів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50" y="367487"/>
            <a:ext cx="4045172" cy="3193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9368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8099" y="103579"/>
            <a:ext cx="10131425" cy="38765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err="1"/>
              <a:t>Якщо</a:t>
            </a:r>
            <a:r>
              <a:rPr lang="ru-RU" sz="2400" b="1" dirty="0"/>
              <a:t> не </a:t>
            </a:r>
            <a:r>
              <a:rPr lang="ru-RU" sz="2400" b="1" dirty="0" err="1"/>
              <a:t>забувати</a:t>
            </a:r>
            <a:r>
              <a:rPr lang="ru-RU" sz="2400" b="1" dirty="0"/>
              <a:t> </a:t>
            </a:r>
            <a:r>
              <a:rPr lang="ru-RU" sz="2400" b="1" dirty="0" err="1"/>
              <a:t>ці</a:t>
            </a:r>
            <a:r>
              <a:rPr lang="ru-RU" sz="2400" b="1" dirty="0"/>
              <a:t> </a:t>
            </a:r>
            <a:r>
              <a:rPr lang="ru-RU" sz="2400" b="1" dirty="0" err="1"/>
              <a:t>прості</a:t>
            </a:r>
            <a:r>
              <a:rPr lang="ru-RU" sz="2400" b="1" dirty="0"/>
              <a:t> правила, то </a:t>
            </a:r>
            <a:r>
              <a:rPr lang="ru-RU" sz="2400" b="1" dirty="0" err="1"/>
              <a:t>можна</a:t>
            </a:r>
            <a:r>
              <a:rPr lang="ru-RU" sz="2400" b="1" dirty="0"/>
              <a:t> </a:t>
            </a:r>
            <a:r>
              <a:rPr lang="ru-RU" sz="2400" b="1" dirty="0" err="1"/>
              <a:t>уникнути</a:t>
            </a:r>
            <a:r>
              <a:rPr lang="ru-RU" sz="2400" b="1" dirty="0"/>
              <a:t> </a:t>
            </a:r>
            <a:r>
              <a:rPr lang="ru-RU" sz="2400" b="1" dirty="0" err="1"/>
              <a:t>багатьох</a:t>
            </a:r>
            <a:r>
              <a:rPr lang="ru-RU" sz="2400" b="1" dirty="0"/>
              <a:t> </a:t>
            </a:r>
            <a:r>
              <a:rPr lang="ru-RU" sz="2400" b="1" dirty="0" err="1"/>
              <a:t>неприємностей</a:t>
            </a:r>
            <a:r>
              <a:rPr lang="ru-RU" sz="2400" b="1" dirty="0" smtClean="0"/>
              <a:t>.</a:t>
            </a:r>
          </a:p>
          <a:p>
            <a:pPr marL="0" indent="0">
              <a:buNone/>
            </a:pPr>
            <a:endParaRPr lang="uk-UA" sz="2400" b="1" dirty="0" smtClean="0"/>
          </a:p>
          <a:p>
            <a:pPr marL="0" indent="0">
              <a:buNone/>
            </a:pPr>
            <a:endParaRPr lang="ru-RU" sz="2400" dirty="0"/>
          </a:p>
          <a:p>
            <a:pPr marL="0" indent="0" algn="r">
              <a:buNone/>
            </a:pPr>
            <a:r>
              <a:rPr lang="ru-RU" sz="2400" b="1" dirty="0" err="1"/>
              <a:t>Пам’ятай</a:t>
            </a:r>
            <a:r>
              <a:rPr lang="ru-RU" sz="2400" b="1" dirty="0"/>
              <a:t>, </a:t>
            </a:r>
            <a:r>
              <a:rPr lang="ru-RU" sz="2400" b="1" dirty="0" err="1"/>
              <a:t>несправності</a:t>
            </a:r>
            <a:r>
              <a:rPr lang="ru-RU" sz="2400" b="1" dirty="0"/>
              <a:t> в </a:t>
            </a:r>
            <a:r>
              <a:rPr lang="ru-RU" sz="2400" b="1" dirty="0" err="1"/>
              <a:t>електромережі</a:t>
            </a:r>
            <a:r>
              <a:rPr lang="ru-RU" sz="2400" b="1" dirty="0"/>
              <a:t> й </a:t>
            </a:r>
            <a:r>
              <a:rPr lang="ru-RU" sz="2400" b="1" dirty="0" err="1"/>
              <a:t>електричних</a:t>
            </a:r>
            <a:r>
              <a:rPr lang="ru-RU" sz="2400" b="1" dirty="0"/>
              <a:t> </a:t>
            </a:r>
            <a:r>
              <a:rPr lang="ru-RU" sz="2400" b="1" dirty="0" err="1"/>
              <a:t>приладах</a:t>
            </a:r>
            <a:r>
              <a:rPr lang="ru-RU" sz="2400" b="1" dirty="0"/>
              <a:t> </a:t>
            </a:r>
            <a:r>
              <a:rPr lang="ru-RU" sz="2400" b="1" dirty="0" err="1"/>
              <a:t>може</a:t>
            </a:r>
            <a:r>
              <a:rPr lang="ru-RU" sz="2400" b="1" dirty="0"/>
              <a:t> </a:t>
            </a:r>
            <a:r>
              <a:rPr lang="ru-RU" sz="2400" b="1" dirty="0" err="1"/>
              <a:t>усунути</a:t>
            </a:r>
            <a:r>
              <a:rPr lang="ru-RU" sz="2400" b="1" dirty="0"/>
              <a:t> </a:t>
            </a:r>
            <a:r>
              <a:rPr lang="ru-RU" sz="2400" b="1" dirty="0" err="1"/>
              <a:t>лише</a:t>
            </a:r>
            <a:r>
              <a:rPr lang="ru-RU" sz="2400" b="1" dirty="0"/>
              <a:t> </a:t>
            </a:r>
            <a:r>
              <a:rPr lang="ru-RU" sz="2400" b="1" dirty="0" err="1"/>
              <a:t>спеціаліст-електрик</a:t>
            </a:r>
            <a:r>
              <a:rPr lang="ru-RU" sz="2400" b="1" dirty="0"/>
              <a:t>!</a:t>
            </a:r>
            <a:endParaRPr lang="ru-RU" sz="2400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99" y="3156669"/>
            <a:ext cx="3713074" cy="333706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341" y="3299622"/>
            <a:ext cx="3338959" cy="33329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912" y="3903396"/>
            <a:ext cx="2729224" cy="272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67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Правила </a:t>
            </a:r>
            <a:r>
              <a:rPr lang="ru-RU" b="1" dirty="0" err="1"/>
              <a:t>безпеки</a:t>
            </a:r>
            <a:r>
              <a:rPr lang="ru-RU" b="1" dirty="0"/>
              <a:t> при </a:t>
            </a:r>
            <a:r>
              <a:rPr lang="ru-RU" b="1" dirty="0" err="1"/>
              <a:t>поводженні</a:t>
            </a:r>
            <a:r>
              <a:rPr lang="ru-RU" b="1" dirty="0"/>
              <a:t> з газом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err="1"/>
              <a:t>Щоб</a:t>
            </a:r>
            <a:r>
              <a:rPr lang="ru-RU" dirty="0"/>
              <a:t> газ приносив людям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радість</a:t>
            </a:r>
            <a:r>
              <a:rPr lang="ru-RU" dirty="0"/>
              <a:t> і тепло, </a:t>
            </a:r>
            <a:r>
              <a:rPr lang="ru-RU" dirty="0" err="1"/>
              <a:t>кожний</a:t>
            </a:r>
            <a:r>
              <a:rPr lang="ru-RU" dirty="0"/>
              <a:t> член </a:t>
            </a:r>
            <a:r>
              <a:rPr lang="ru-RU" dirty="0" err="1"/>
              <a:t>сім'ї</a:t>
            </a:r>
            <a:r>
              <a:rPr lang="ru-RU" dirty="0"/>
              <a:t>, </a:t>
            </a:r>
            <a:r>
              <a:rPr lang="ru-RU" dirty="0" err="1"/>
              <a:t>починаючи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шкільного</a:t>
            </a:r>
            <a:r>
              <a:rPr lang="ru-RU" dirty="0"/>
              <a:t> </a:t>
            </a:r>
            <a:r>
              <a:rPr lang="ru-RU" dirty="0" err="1"/>
              <a:t>віку</a:t>
            </a:r>
            <a:r>
              <a:rPr lang="ru-RU" dirty="0"/>
              <a:t>, </a:t>
            </a:r>
            <a:r>
              <a:rPr lang="ru-RU" dirty="0" err="1"/>
              <a:t>мусить</a:t>
            </a:r>
            <a:r>
              <a:rPr lang="ru-RU" dirty="0"/>
              <a:t> знати і </a:t>
            </a:r>
            <a:r>
              <a:rPr lang="ru-RU" dirty="0" err="1"/>
              <a:t>суворо</a:t>
            </a:r>
            <a:r>
              <a:rPr lang="ru-RU" dirty="0"/>
              <a:t> </a:t>
            </a:r>
            <a:r>
              <a:rPr lang="ru-RU" dirty="0" err="1"/>
              <a:t>дотриму­ватись</a:t>
            </a:r>
            <a:r>
              <a:rPr lang="ru-RU" dirty="0"/>
              <a:t> правил </a:t>
            </a:r>
            <a:r>
              <a:rPr lang="ru-RU" dirty="0" err="1"/>
              <a:t>безпечного</a:t>
            </a:r>
            <a:r>
              <a:rPr lang="ru-RU" dirty="0"/>
              <a:t> </a:t>
            </a:r>
            <a:r>
              <a:rPr lang="ru-RU" dirty="0" err="1"/>
              <a:t>користування</a:t>
            </a:r>
            <a:r>
              <a:rPr lang="ru-RU" dirty="0"/>
              <a:t> газом, знати, до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на­слідків</a:t>
            </a:r>
            <a:r>
              <a:rPr lang="ru-RU" dirty="0"/>
              <a:t> </a:t>
            </a:r>
            <a:r>
              <a:rPr lang="ru-RU" dirty="0" err="1"/>
              <a:t>призводить</a:t>
            </a:r>
            <a:r>
              <a:rPr lang="ru-RU" dirty="0"/>
              <a:t> </a:t>
            </a:r>
            <a:r>
              <a:rPr lang="ru-RU" dirty="0" err="1"/>
              <a:t>порушення</a:t>
            </a:r>
            <a:r>
              <a:rPr lang="ru-RU" dirty="0"/>
              <a:t> </a:t>
            </a:r>
            <a:r>
              <a:rPr lang="ru-RU" dirty="0" err="1"/>
              <a:t>цих</a:t>
            </a:r>
            <a:r>
              <a:rPr lang="ru-RU" dirty="0"/>
              <a:t> правил.</a:t>
            </a:r>
          </a:p>
          <a:p>
            <a:pPr marL="0" indent="0">
              <a:buNone/>
            </a:pPr>
            <a:r>
              <a:rPr lang="ru-RU" dirty="0" err="1"/>
              <a:t>Природний</a:t>
            </a:r>
            <a:r>
              <a:rPr lang="ru-RU" dirty="0"/>
              <a:t> газ </a:t>
            </a:r>
            <a:r>
              <a:rPr lang="ru-RU" dirty="0" err="1"/>
              <a:t>майже</a:t>
            </a:r>
            <a:r>
              <a:rPr lang="ru-RU" dirty="0"/>
              <a:t> </a:t>
            </a:r>
            <a:r>
              <a:rPr lang="ru-RU" dirty="0" err="1"/>
              <a:t>вдвічі</a:t>
            </a:r>
            <a:r>
              <a:rPr lang="ru-RU" dirty="0"/>
              <a:t> легший за </a:t>
            </a:r>
            <a:r>
              <a:rPr lang="ru-RU" dirty="0" err="1"/>
              <a:t>повітря</a:t>
            </a:r>
            <a:r>
              <a:rPr lang="ru-RU" dirty="0"/>
              <a:t> і при </a:t>
            </a:r>
            <a:r>
              <a:rPr lang="ru-RU" dirty="0" err="1"/>
              <a:t>витоку</a:t>
            </a:r>
            <a:r>
              <a:rPr lang="ru-RU" dirty="0"/>
              <a:t> з </a:t>
            </a:r>
            <a:r>
              <a:rPr lang="ru-RU" dirty="0" err="1"/>
              <a:t>при­ладів</a:t>
            </a:r>
            <a:r>
              <a:rPr lang="ru-RU" dirty="0"/>
              <a:t> і </a:t>
            </a:r>
            <a:r>
              <a:rPr lang="ru-RU" dirty="0" err="1"/>
              <a:t>газопроводів</a:t>
            </a:r>
            <a:r>
              <a:rPr lang="ru-RU" dirty="0"/>
              <a:t> </a:t>
            </a:r>
            <a:r>
              <a:rPr lang="ru-RU" dirty="0" err="1"/>
              <a:t>піднімається</a:t>
            </a:r>
            <a:r>
              <a:rPr lang="ru-RU" dirty="0"/>
              <a:t>, </a:t>
            </a:r>
            <a:r>
              <a:rPr lang="ru-RU" dirty="0" err="1"/>
              <a:t>скупчуючись</a:t>
            </a:r>
            <a:r>
              <a:rPr lang="ru-RU" dirty="0"/>
              <a:t> у </a:t>
            </a:r>
            <a:r>
              <a:rPr lang="ru-RU" dirty="0" err="1"/>
              <a:t>верхніх</a:t>
            </a:r>
            <a:r>
              <a:rPr lang="ru-RU" dirty="0"/>
              <a:t> зонах </a:t>
            </a:r>
            <a:r>
              <a:rPr lang="ru-RU" dirty="0" err="1"/>
              <a:t>при­міщень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 err="1"/>
              <a:t>Природний</a:t>
            </a:r>
            <a:r>
              <a:rPr lang="ru-RU" dirty="0"/>
              <a:t> і </a:t>
            </a:r>
            <a:r>
              <a:rPr lang="ru-RU" dirty="0" err="1"/>
              <a:t>зріджений</a:t>
            </a:r>
            <a:r>
              <a:rPr lang="ru-RU" dirty="0"/>
              <a:t> гази не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кольору</a:t>
            </a:r>
            <a:r>
              <a:rPr lang="ru-RU" dirty="0"/>
              <a:t> і запаху. </a:t>
            </a:r>
            <a:r>
              <a:rPr lang="ru-RU" dirty="0" err="1"/>
              <a:t>Щоб</a:t>
            </a:r>
            <a:r>
              <a:rPr lang="ru-RU" dirty="0"/>
              <a:t> газам </a:t>
            </a:r>
            <a:r>
              <a:rPr lang="ru-RU" dirty="0" err="1"/>
              <a:t>надати</a:t>
            </a:r>
            <a:r>
              <a:rPr lang="ru-RU" dirty="0"/>
              <a:t> запаху, до них </a:t>
            </a:r>
            <a:r>
              <a:rPr lang="ru-RU" dirty="0" err="1"/>
              <a:t>додають</a:t>
            </a:r>
            <a:r>
              <a:rPr lang="ru-RU" dirty="0"/>
              <a:t> </a:t>
            </a:r>
            <a:r>
              <a:rPr lang="ru-RU" dirty="0" err="1"/>
              <a:t>домішки</a:t>
            </a:r>
            <a:r>
              <a:rPr lang="ru-RU" dirty="0"/>
              <a:t>, у </a:t>
            </a:r>
            <a:r>
              <a:rPr lang="ru-RU" dirty="0" err="1"/>
              <a:t>результаті</a:t>
            </a:r>
            <a:r>
              <a:rPr lang="ru-RU" dirty="0"/>
              <a:t> </a:t>
            </a:r>
            <a:r>
              <a:rPr lang="ru-RU" dirty="0" err="1"/>
              <a:t>чо­го</a:t>
            </a:r>
            <a:r>
              <a:rPr lang="ru-RU" dirty="0"/>
              <a:t> </a:t>
            </a:r>
            <a:r>
              <a:rPr lang="ru-RU" dirty="0" err="1"/>
              <a:t>з’являється</a:t>
            </a:r>
            <a:r>
              <a:rPr lang="ru-RU" dirty="0"/>
              <a:t> запах </a:t>
            </a:r>
            <a:r>
              <a:rPr lang="ru-RU" dirty="0" err="1"/>
              <a:t>гнилої</a:t>
            </a:r>
            <a:r>
              <a:rPr lang="ru-RU" dirty="0"/>
              <a:t> </a:t>
            </a:r>
            <a:r>
              <a:rPr lang="ru-RU" dirty="0" err="1"/>
              <a:t>капусти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 err="1"/>
              <a:t>Запам’ятай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газ, </a:t>
            </a:r>
            <a:r>
              <a:rPr lang="ru-RU" dirty="0" err="1"/>
              <a:t>яким</a:t>
            </a:r>
            <a:r>
              <a:rPr lang="ru-RU" dirty="0"/>
              <a:t> </a:t>
            </a:r>
            <a:r>
              <a:rPr lang="ru-RU" dirty="0" err="1"/>
              <a:t>користуються</a:t>
            </a:r>
            <a:r>
              <a:rPr lang="ru-RU" dirty="0"/>
              <a:t> у </a:t>
            </a:r>
            <a:r>
              <a:rPr lang="ru-RU" dirty="0" err="1"/>
              <a:t>побуті</a:t>
            </a:r>
            <a:r>
              <a:rPr lang="ru-RU" dirty="0"/>
              <a:t>, є </a:t>
            </a:r>
            <a:r>
              <a:rPr lang="ru-RU" dirty="0" err="1"/>
              <a:t>горючою</a:t>
            </a:r>
            <a:r>
              <a:rPr lang="ru-RU" dirty="0"/>
              <a:t> </a:t>
            </a:r>
            <a:r>
              <a:rPr lang="ru-RU" dirty="0" err="1"/>
              <a:t>ре­човиною</a:t>
            </a:r>
            <a:r>
              <a:rPr lang="ru-RU" dirty="0"/>
              <a:t> і </a:t>
            </a:r>
            <a:r>
              <a:rPr lang="ru-RU" dirty="0" err="1"/>
              <a:t>порушення</a:t>
            </a:r>
            <a:r>
              <a:rPr lang="ru-RU" dirty="0"/>
              <a:t> правил </a:t>
            </a:r>
            <a:r>
              <a:rPr lang="ru-RU" dirty="0" err="1"/>
              <a:t>користування</a:t>
            </a:r>
            <a:r>
              <a:rPr lang="ru-RU" dirty="0"/>
              <a:t> ним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призвести</a:t>
            </a:r>
            <a:r>
              <a:rPr lang="ru-RU" dirty="0"/>
              <a:t> до </a:t>
            </a:r>
            <a:r>
              <a:rPr lang="ru-RU" dirty="0" err="1"/>
              <a:t>виникнення</a:t>
            </a:r>
            <a:r>
              <a:rPr lang="ru-RU" dirty="0"/>
              <a:t> </a:t>
            </a:r>
            <a:r>
              <a:rPr lang="ru-RU" dirty="0" err="1"/>
              <a:t>пожежі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8944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err="1"/>
              <a:t>Основні</a:t>
            </a:r>
            <a:r>
              <a:rPr lang="ru-RU" b="1" dirty="0"/>
              <a:t> </a:t>
            </a:r>
            <a:r>
              <a:rPr lang="ru-RU" b="1" dirty="0" err="1"/>
              <a:t>вимоги</a:t>
            </a:r>
            <a:r>
              <a:rPr lang="ru-RU" b="1" dirty="0"/>
              <a:t> </a:t>
            </a:r>
            <a:r>
              <a:rPr lang="ru-RU" b="1" dirty="0" err="1"/>
              <a:t>безпечної</a:t>
            </a:r>
            <a:r>
              <a:rPr lang="ru-RU" b="1" dirty="0"/>
              <a:t> </a:t>
            </a:r>
            <a:r>
              <a:rPr lang="ru-RU" b="1" dirty="0" err="1"/>
              <a:t>експлуатації</a:t>
            </a:r>
            <a:r>
              <a:rPr lang="ru-RU" b="1" dirty="0"/>
              <a:t> </a:t>
            </a:r>
            <a:r>
              <a:rPr lang="ru-RU" b="1" dirty="0" err="1"/>
              <a:t>побутового</a:t>
            </a:r>
            <a:r>
              <a:rPr lang="ru-RU" b="1" dirty="0"/>
              <a:t> газового </a:t>
            </a:r>
            <a:r>
              <a:rPr lang="ru-RU" b="1" dirty="0" err="1" smtClean="0"/>
              <a:t>устаткування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2065868"/>
            <a:ext cx="10131425" cy="11409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/>
              <a:t>Для </a:t>
            </a:r>
            <a:r>
              <a:rPr lang="ru-RU" sz="2000" dirty="0" err="1"/>
              <a:t>попередження</a:t>
            </a:r>
            <a:r>
              <a:rPr lang="ru-RU" sz="2000" dirty="0"/>
              <a:t> </a:t>
            </a:r>
            <a:r>
              <a:rPr lang="ru-RU" sz="2000" dirty="0" err="1"/>
              <a:t>виникнення</a:t>
            </a:r>
            <a:r>
              <a:rPr lang="ru-RU" sz="2000" dirty="0"/>
              <a:t> </a:t>
            </a:r>
            <a:r>
              <a:rPr lang="ru-RU" sz="2000" dirty="0" err="1"/>
              <a:t>пожежонебезпечної</a:t>
            </a:r>
            <a:r>
              <a:rPr lang="ru-RU" sz="2000" dirty="0"/>
              <a:t> </a:t>
            </a:r>
            <a:r>
              <a:rPr lang="ru-RU" sz="2000" dirty="0" err="1"/>
              <a:t>ситуації</a:t>
            </a:r>
            <a:r>
              <a:rPr lang="ru-RU" sz="2000" dirty="0"/>
              <a:t> </a:t>
            </a:r>
            <a:r>
              <a:rPr lang="ru-RU" sz="2000" dirty="0" err="1"/>
              <a:t>по­трібно</a:t>
            </a:r>
            <a:r>
              <a:rPr lang="ru-RU" sz="2000" dirty="0"/>
              <a:t> правильно </a:t>
            </a:r>
            <a:r>
              <a:rPr lang="ru-RU" sz="2000" dirty="0" err="1"/>
              <a:t>користуватися</a:t>
            </a:r>
            <a:r>
              <a:rPr lang="ru-RU" sz="2000" dirty="0"/>
              <a:t> </a:t>
            </a:r>
            <a:r>
              <a:rPr lang="ru-RU" sz="2000" dirty="0" err="1"/>
              <a:t>побутовими</a:t>
            </a:r>
            <a:r>
              <a:rPr lang="ru-RU" sz="2000" dirty="0"/>
              <a:t> </a:t>
            </a:r>
            <a:r>
              <a:rPr lang="ru-RU" sz="2000" dirty="0" err="1"/>
              <a:t>газовими</a:t>
            </a:r>
            <a:r>
              <a:rPr lang="ru-RU" sz="2000" dirty="0"/>
              <a:t> </a:t>
            </a:r>
            <a:r>
              <a:rPr lang="ru-RU" sz="2000" dirty="0" err="1"/>
              <a:t>приладами</a:t>
            </a:r>
            <a:r>
              <a:rPr lang="ru-RU" sz="2000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857" y="3309131"/>
            <a:ext cx="4222158" cy="31560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309131"/>
            <a:ext cx="4388476" cy="3291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433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3689" y="364902"/>
            <a:ext cx="7865771" cy="1456267"/>
          </a:xfrm>
        </p:spPr>
        <p:txBody>
          <a:bodyPr/>
          <a:lstStyle/>
          <a:p>
            <a:r>
              <a:rPr lang="ru-RU" dirty="0" err="1"/>
              <a:t>Запам’ятай</a:t>
            </a:r>
            <a:r>
              <a:rPr lang="ru-RU" dirty="0"/>
              <a:t> </a:t>
            </a:r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вимоги</a:t>
            </a:r>
            <a:r>
              <a:rPr lang="ru-RU" dirty="0"/>
              <a:t> для </a:t>
            </a:r>
            <a:r>
              <a:rPr lang="ru-RU" dirty="0" err="1"/>
              <a:t>попередження</a:t>
            </a:r>
            <a:r>
              <a:rPr lang="ru-RU" dirty="0"/>
              <a:t> </a:t>
            </a:r>
            <a:r>
              <a:rPr lang="ru-RU" dirty="0" err="1"/>
              <a:t>пожежі</a:t>
            </a:r>
            <a:r>
              <a:rPr lang="ru-RU" dirty="0"/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224" y="1821169"/>
            <a:ext cx="7878649" cy="4940239"/>
          </a:xfrm>
        </p:spPr>
        <p:txBody>
          <a:bodyPr/>
          <a:lstStyle/>
          <a:p>
            <a:r>
              <a:rPr lang="ru-RU" sz="2000" dirty="0" err="1"/>
              <a:t>Забороняється</a:t>
            </a:r>
            <a:r>
              <a:rPr lang="ru-RU" sz="2000" dirty="0"/>
              <a:t> </a:t>
            </a:r>
            <a:r>
              <a:rPr lang="ru-RU" sz="2000" dirty="0" err="1"/>
              <a:t>користуватися</a:t>
            </a:r>
            <a:r>
              <a:rPr lang="ru-RU" sz="2000" dirty="0"/>
              <a:t> </a:t>
            </a:r>
            <a:r>
              <a:rPr lang="ru-RU" sz="2000" dirty="0" err="1"/>
              <a:t>несправними</a:t>
            </a:r>
            <a:r>
              <a:rPr lang="ru-RU" sz="2000" dirty="0"/>
              <a:t> </a:t>
            </a:r>
            <a:r>
              <a:rPr lang="ru-RU" sz="2000" dirty="0" err="1"/>
              <a:t>газовими</a:t>
            </a:r>
            <a:r>
              <a:rPr lang="ru-RU" sz="2000" dirty="0"/>
              <a:t> </a:t>
            </a:r>
            <a:r>
              <a:rPr lang="ru-RU" sz="2000" dirty="0" err="1"/>
              <a:t>приладами</a:t>
            </a:r>
            <a:r>
              <a:rPr lang="ru-RU" sz="2000" dirty="0"/>
              <a:t> </a:t>
            </a:r>
            <a:r>
              <a:rPr lang="ru-RU" sz="2000" dirty="0" err="1"/>
              <a:t>чи</a:t>
            </a:r>
            <a:r>
              <a:rPr lang="ru-RU" sz="2000" dirty="0"/>
              <a:t> </a:t>
            </a:r>
            <a:r>
              <a:rPr lang="ru-RU" sz="2000" dirty="0" err="1"/>
              <a:t>викори­стовувати</a:t>
            </a:r>
            <a:r>
              <a:rPr lang="ru-RU" sz="2000" dirty="0"/>
              <a:t> </a:t>
            </a:r>
            <a:r>
              <a:rPr lang="ru-RU" sz="2000" dirty="0" err="1"/>
              <a:t>їх</a:t>
            </a:r>
            <a:r>
              <a:rPr lang="ru-RU" sz="2000" dirty="0"/>
              <a:t> не за </a:t>
            </a:r>
            <a:r>
              <a:rPr lang="ru-RU" sz="2000" dirty="0" err="1"/>
              <a:t>призначенням</a:t>
            </a:r>
            <a:r>
              <a:rPr lang="ru-RU" sz="2000" dirty="0"/>
              <a:t>.</a:t>
            </a:r>
          </a:p>
          <a:p>
            <a:r>
              <a:rPr lang="ru-RU" sz="2000" dirty="0"/>
              <a:t>Не </a:t>
            </a:r>
            <a:r>
              <a:rPr lang="ru-RU" sz="2000" dirty="0" err="1"/>
              <a:t>можна</a:t>
            </a:r>
            <a:r>
              <a:rPr lang="ru-RU" sz="2000" dirty="0"/>
              <a:t> </a:t>
            </a:r>
            <a:r>
              <a:rPr lang="ru-RU" sz="2000" dirty="0" err="1"/>
              <a:t>залишати</a:t>
            </a:r>
            <a:r>
              <a:rPr lang="ru-RU" sz="2000" dirty="0"/>
              <a:t> без </a:t>
            </a:r>
            <a:r>
              <a:rPr lang="ru-RU" sz="2000" dirty="0" err="1"/>
              <a:t>нагляду</a:t>
            </a:r>
            <a:r>
              <a:rPr lang="ru-RU" sz="2000" dirty="0"/>
              <a:t> </a:t>
            </a:r>
            <a:r>
              <a:rPr lang="ru-RU" sz="2000" dirty="0" err="1"/>
              <a:t>працюючі</a:t>
            </a:r>
            <a:r>
              <a:rPr lang="ru-RU" sz="2000" dirty="0"/>
              <a:t> </a:t>
            </a:r>
            <a:r>
              <a:rPr lang="ru-RU" sz="2000" dirty="0" err="1"/>
              <a:t>газові</a:t>
            </a:r>
            <a:r>
              <a:rPr lang="ru-RU" sz="2000" dirty="0"/>
              <a:t> </a:t>
            </a:r>
            <a:r>
              <a:rPr lang="ru-RU" sz="2000" dirty="0" err="1"/>
              <a:t>прилади</a:t>
            </a:r>
            <a:endParaRPr lang="ru-RU" sz="2000" dirty="0"/>
          </a:p>
          <a:p>
            <a:r>
              <a:rPr lang="ru-RU" sz="2000" dirty="0" err="1"/>
              <a:t>Якщо</a:t>
            </a:r>
            <a:r>
              <a:rPr lang="ru-RU" sz="2000" dirty="0"/>
              <a:t> газ </a:t>
            </a:r>
            <a:r>
              <a:rPr lang="ru-RU" sz="2000" dirty="0" err="1"/>
              <a:t>потрапив</a:t>
            </a:r>
            <a:r>
              <a:rPr lang="ru-RU" sz="2000" dirty="0"/>
              <a:t> у </a:t>
            </a:r>
            <a:r>
              <a:rPr lang="ru-RU" sz="2000" dirty="0" err="1"/>
              <a:t>повітря</a:t>
            </a:r>
            <a:r>
              <a:rPr lang="ru-RU" sz="2000" dirty="0"/>
              <a:t> </a:t>
            </a:r>
            <a:r>
              <a:rPr lang="ru-RU" sz="2000" dirty="0" err="1"/>
              <a:t>приміщення</a:t>
            </a:r>
            <a:r>
              <a:rPr lang="ru-RU" sz="2000" dirty="0"/>
              <a:t>, </a:t>
            </a:r>
            <a:r>
              <a:rPr lang="ru-RU" sz="2000" dirty="0" err="1"/>
              <a:t>негайно</a:t>
            </a:r>
            <a:r>
              <a:rPr lang="ru-RU" sz="2000" dirty="0"/>
              <a:t> </a:t>
            </a:r>
            <a:r>
              <a:rPr lang="ru-RU" sz="2000" dirty="0" err="1"/>
              <a:t>слід</a:t>
            </a:r>
            <a:r>
              <a:rPr lang="ru-RU" sz="2000" dirty="0"/>
              <a:t> </a:t>
            </a:r>
            <a:r>
              <a:rPr lang="ru-RU" sz="2000" dirty="0" err="1"/>
              <a:t>закрутити</a:t>
            </a:r>
            <a:r>
              <a:rPr lang="ru-RU" sz="2000" dirty="0"/>
              <a:t> кран </a:t>
            </a:r>
            <a:r>
              <a:rPr lang="ru-RU" sz="2000" dirty="0" err="1"/>
              <a:t>подачі</a:t>
            </a:r>
            <a:r>
              <a:rPr lang="ru-RU" sz="2000" dirty="0"/>
              <a:t> газу і </a:t>
            </a:r>
            <a:r>
              <a:rPr lang="ru-RU" sz="2000" dirty="0" err="1"/>
              <a:t>провітрити</a:t>
            </a:r>
            <a:r>
              <a:rPr lang="ru-RU" sz="2000" dirty="0"/>
              <a:t> </a:t>
            </a:r>
            <a:r>
              <a:rPr lang="ru-RU" sz="2000" dirty="0" err="1"/>
              <a:t>приміщення</a:t>
            </a:r>
            <a:r>
              <a:rPr lang="ru-RU" sz="2000" dirty="0"/>
              <a:t>.</a:t>
            </a:r>
          </a:p>
          <a:p>
            <a:r>
              <a:rPr lang="ru-RU" sz="2000" dirty="0"/>
              <a:t>Категорично </a:t>
            </a:r>
            <a:r>
              <a:rPr lang="ru-RU" sz="2000" dirty="0" err="1"/>
              <a:t>забороняється</a:t>
            </a:r>
            <a:r>
              <a:rPr lang="ru-RU" sz="2000" dirty="0"/>
              <a:t> </a:t>
            </a:r>
            <a:r>
              <a:rPr lang="ru-RU" sz="2000" dirty="0" err="1"/>
              <a:t>сушити</a:t>
            </a:r>
            <a:r>
              <a:rPr lang="ru-RU" sz="2000" dirty="0"/>
              <a:t> </a:t>
            </a:r>
            <a:r>
              <a:rPr lang="ru-RU" sz="2000" dirty="0" err="1"/>
              <a:t>білизну</a:t>
            </a:r>
            <a:r>
              <a:rPr lang="ru-RU" sz="2000" dirty="0"/>
              <a:t> </a:t>
            </a:r>
            <a:r>
              <a:rPr lang="ru-RU" sz="2000" dirty="0" err="1"/>
              <a:t>чи</a:t>
            </a:r>
            <a:r>
              <a:rPr lang="ru-RU" sz="2000" dirty="0"/>
              <a:t> </a:t>
            </a:r>
            <a:r>
              <a:rPr lang="ru-RU" sz="2000" dirty="0" err="1"/>
              <a:t>волосся</a:t>
            </a:r>
            <a:r>
              <a:rPr lang="ru-RU" sz="2000" dirty="0"/>
              <a:t> над пли­тою </a:t>
            </a:r>
            <a:r>
              <a:rPr lang="ru-RU" sz="2000" dirty="0" err="1"/>
              <a:t>із</a:t>
            </a:r>
            <a:r>
              <a:rPr lang="ru-RU" sz="2000" dirty="0"/>
              <a:t> </a:t>
            </a:r>
            <a:r>
              <a:rPr lang="ru-RU" sz="2000" dirty="0" err="1"/>
              <a:t>запаленими</a:t>
            </a:r>
            <a:r>
              <a:rPr lang="ru-RU" sz="2000" dirty="0"/>
              <a:t> пальниками.</a:t>
            </a:r>
          </a:p>
          <a:p>
            <a:r>
              <a:rPr lang="ru-RU" sz="2000" dirty="0"/>
              <a:t>Не </a:t>
            </a:r>
            <a:r>
              <a:rPr lang="ru-RU" sz="2000" dirty="0" err="1"/>
              <a:t>можна</a:t>
            </a:r>
            <a:r>
              <a:rPr lang="ru-RU" sz="2000" dirty="0"/>
              <a:t> </a:t>
            </a:r>
            <a:r>
              <a:rPr lang="ru-RU" sz="2000" dirty="0" err="1"/>
              <a:t>розміщувати</a:t>
            </a:r>
            <a:r>
              <a:rPr lang="ru-RU" sz="2000" dirty="0"/>
              <a:t> </a:t>
            </a:r>
            <a:r>
              <a:rPr lang="ru-RU" sz="2000" dirty="0" err="1"/>
              <a:t>біля</a:t>
            </a:r>
            <a:r>
              <a:rPr lang="ru-RU" sz="2000" dirty="0"/>
              <a:t> </a:t>
            </a:r>
            <a:r>
              <a:rPr lang="ru-RU" sz="2000" dirty="0" err="1"/>
              <a:t>газової</a:t>
            </a:r>
            <a:r>
              <a:rPr lang="ru-RU" sz="2000" dirty="0"/>
              <a:t> </a:t>
            </a:r>
            <a:r>
              <a:rPr lang="ru-RU" sz="2000" dirty="0" err="1"/>
              <a:t>плити</a:t>
            </a:r>
            <a:r>
              <a:rPr lang="ru-RU" sz="2000" dirty="0"/>
              <a:t> </a:t>
            </a:r>
            <a:r>
              <a:rPr lang="ru-RU" sz="2000" dirty="0" err="1"/>
              <a:t>речовини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можуть</a:t>
            </a:r>
            <a:r>
              <a:rPr lang="ru-RU" sz="2000" dirty="0"/>
              <a:t> легко </a:t>
            </a:r>
            <a:r>
              <a:rPr lang="ru-RU" sz="2000" dirty="0" err="1"/>
              <a:t>займатися</a:t>
            </a:r>
            <a:r>
              <a:rPr lang="ru-RU" sz="2000" dirty="0"/>
              <a:t>: </a:t>
            </a:r>
            <a:r>
              <a:rPr lang="ru-RU" sz="2000" dirty="0" err="1"/>
              <a:t>папір</a:t>
            </a:r>
            <a:r>
              <a:rPr lang="ru-RU" sz="2000" dirty="0"/>
              <a:t>, </a:t>
            </a:r>
            <a:r>
              <a:rPr lang="ru-RU" sz="2000" dirty="0" err="1"/>
              <a:t>тканини</a:t>
            </a:r>
            <a:r>
              <a:rPr lang="ru-RU" sz="2000" dirty="0"/>
              <a:t> </a:t>
            </a:r>
            <a:r>
              <a:rPr lang="ru-RU" sz="2000" dirty="0" err="1"/>
              <a:t>тощо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6873" y="1292448"/>
            <a:ext cx="3400425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474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721" y="416567"/>
            <a:ext cx="8174194" cy="6118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200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Порядок </a:t>
            </a:r>
            <a:r>
              <a:rPr lang="ru-RU" b="1" dirty="0" err="1"/>
              <a:t>дій</a:t>
            </a:r>
            <a:r>
              <a:rPr lang="ru-RU" b="1" dirty="0"/>
              <a:t> при </a:t>
            </a:r>
            <a:r>
              <a:rPr lang="ru-RU" b="1" dirty="0" err="1"/>
              <a:t>виявленні</a:t>
            </a:r>
            <a:r>
              <a:rPr lang="ru-RU" b="1" dirty="0"/>
              <a:t> запаху газу: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43413" y="1768580"/>
            <a:ext cx="5818030" cy="4773888"/>
          </a:xfrm>
        </p:spPr>
        <p:txBody>
          <a:bodyPr>
            <a:normAutofit/>
          </a:bodyPr>
          <a:lstStyle/>
          <a:p>
            <a:r>
              <a:rPr lang="ru-RU" sz="2000" dirty="0" err="1"/>
              <a:t>ні</a:t>
            </a:r>
            <a:r>
              <a:rPr lang="ru-RU" sz="2000" dirty="0"/>
              <a:t> в </a:t>
            </a:r>
            <a:r>
              <a:rPr lang="ru-RU" sz="2000" dirty="0" err="1"/>
              <a:t>якому</a:t>
            </a:r>
            <a:r>
              <a:rPr lang="ru-RU" sz="2000" dirty="0"/>
              <a:t> </a:t>
            </a:r>
            <a:r>
              <a:rPr lang="ru-RU" sz="2000" dirty="0" err="1"/>
              <a:t>разі</a:t>
            </a:r>
            <a:r>
              <a:rPr lang="ru-RU" sz="2000" dirty="0"/>
              <a:t> не </a:t>
            </a:r>
            <a:r>
              <a:rPr lang="ru-RU" sz="2000" dirty="0" err="1"/>
              <a:t>використовуй</a:t>
            </a:r>
            <a:r>
              <a:rPr lang="ru-RU" sz="2000" dirty="0"/>
              <a:t> </a:t>
            </a:r>
            <a:r>
              <a:rPr lang="ru-RU" sz="2000" dirty="0" err="1"/>
              <a:t>сірники</a:t>
            </a:r>
            <a:r>
              <a:rPr lang="ru-RU" sz="2000" dirty="0"/>
              <a:t>, </a:t>
            </a:r>
            <a:r>
              <a:rPr lang="ru-RU" sz="2000" dirty="0" err="1"/>
              <a:t>запальнички</a:t>
            </a:r>
            <a:r>
              <a:rPr lang="ru-RU" sz="2000" dirty="0"/>
              <a:t> та </a:t>
            </a:r>
            <a:r>
              <a:rPr lang="ru-RU" sz="2000" dirty="0" err="1"/>
              <a:t>інші</a:t>
            </a:r>
            <a:r>
              <a:rPr lang="ru-RU" sz="2000" dirty="0"/>
              <a:t> </a:t>
            </a:r>
            <a:r>
              <a:rPr lang="ru-RU" sz="2000" dirty="0" err="1"/>
              <a:t>джерела</a:t>
            </a:r>
            <a:r>
              <a:rPr lang="ru-RU" sz="2000" dirty="0"/>
              <a:t> </a:t>
            </a:r>
            <a:r>
              <a:rPr lang="ru-RU" sz="2000" dirty="0" err="1"/>
              <a:t>відкритого</a:t>
            </a:r>
            <a:r>
              <a:rPr lang="ru-RU" sz="2000" dirty="0"/>
              <a:t> </a:t>
            </a:r>
            <a:r>
              <a:rPr lang="ru-RU" sz="2000" dirty="0" err="1"/>
              <a:t>вогню</a:t>
            </a:r>
            <a:r>
              <a:rPr lang="ru-RU" sz="2000" dirty="0"/>
              <a:t>; не </a:t>
            </a:r>
            <a:r>
              <a:rPr lang="ru-RU" sz="2000" dirty="0" err="1"/>
              <a:t>вмикай</a:t>
            </a:r>
            <a:r>
              <a:rPr lang="ru-RU" sz="2000" dirty="0"/>
              <a:t> </a:t>
            </a:r>
            <a:r>
              <a:rPr lang="ru-RU" sz="2000" dirty="0" err="1"/>
              <a:t>світло</a:t>
            </a:r>
            <a:r>
              <a:rPr lang="ru-RU" sz="2000" dirty="0"/>
              <a:t> та будь-</a:t>
            </a:r>
            <a:r>
              <a:rPr lang="ru-RU" sz="2000" dirty="0" err="1"/>
              <a:t>які</a:t>
            </a:r>
            <a:r>
              <a:rPr lang="ru-RU" sz="2000" dirty="0"/>
              <a:t> </a:t>
            </a:r>
            <a:r>
              <a:rPr lang="ru-RU" sz="2000" dirty="0" err="1"/>
              <a:t>електроприлади</a:t>
            </a:r>
            <a:r>
              <a:rPr lang="ru-RU" sz="2000" dirty="0"/>
              <a:t>; не </a:t>
            </a:r>
            <a:r>
              <a:rPr lang="ru-RU" sz="2000" dirty="0" err="1"/>
              <a:t>користуйся</a:t>
            </a:r>
            <a:r>
              <a:rPr lang="ru-RU" sz="2000" dirty="0"/>
              <a:t> </a:t>
            </a:r>
            <a:r>
              <a:rPr lang="ru-RU" sz="2000" dirty="0" err="1"/>
              <a:t>електродзвінками</a:t>
            </a:r>
            <a:r>
              <a:rPr lang="ru-RU" sz="2000" dirty="0"/>
              <a:t> квартир; не </a:t>
            </a:r>
            <a:r>
              <a:rPr lang="ru-RU" sz="2000" dirty="0" err="1"/>
              <a:t>використовуй</a:t>
            </a:r>
            <a:r>
              <a:rPr lang="ru-RU" sz="2000" dirty="0"/>
              <a:t> </a:t>
            </a:r>
            <a:r>
              <a:rPr lang="ru-RU" sz="2000" dirty="0" err="1"/>
              <a:t>телефони</a:t>
            </a:r>
            <a:r>
              <a:rPr lang="ru-RU" sz="2000" dirty="0"/>
              <a:t> з </a:t>
            </a:r>
            <a:r>
              <a:rPr lang="ru-RU" sz="2000" dirty="0" err="1"/>
              <a:t>дисковими</a:t>
            </a:r>
            <a:r>
              <a:rPr lang="ru-RU" sz="2000" dirty="0"/>
              <a:t> </a:t>
            </a:r>
            <a:r>
              <a:rPr lang="ru-RU" sz="2000" dirty="0" err="1"/>
              <a:t>номеронабирачами</a:t>
            </a:r>
            <a:r>
              <a:rPr lang="ru-RU" sz="2000" dirty="0"/>
              <a:t>;</a:t>
            </a:r>
          </a:p>
          <a:p>
            <a:r>
              <a:rPr lang="ru-RU" sz="2000" dirty="0" err="1"/>
              <a:t>негайно</a:t>
            </a:r>
            <a:r>
              <a:rPr lang="ru-RU" sz="2000" dirty="0"/>
              <a:t> </a:t>
            </a:r>
            <a:r>
              <a:rPr lang="ru-RU" sz="2000" dirty="0" err="1"/>
              <a:t>перекрий</a:t>
            </a:r>
            <a:r>
              <a:rPr lang="ru-RU" sz="2000" dirty="0"/>
              <a:t> </a:t>
            </a:r>
            <a:r>
              <a:rPr lang="ru-RU" sz="2000" dirty="0" err="1"/>
              <a:t>вентилі</a:t>
            </a:r>
            <a:r>
              <a:rPr lang="ru-RU" sz="2000" dirty="0"/>
              <a:t> на газовому </a:t>
            </a:r>
            <a:r>
              <a:rPr lang="ru-RU" sz="2000" dirty="0" err="1"/>
              <a:t>приладді</a:t>
            </a:r>
            <a:r>
              <a:rPr lang="ru-RU" sz="2000" dirty="0"/>
              <a:t> і </a:t>
            </a:r>
            <a:r>
              <a:rPr lang="ru-RU" sz="2000" dirty="0" err="1"/>
              <a:t>крани</a:t>
            </a:r>
            <a:r>
              <a:rPr lang="ru-RU" sz="2000" dirty="0"/>
              <a:t> на </a:t>
            </a:r>
            <a:r>
              <a:rPr lang="ru-RU" sz="2000" dirty="0" err="1"/>
              <a:t>плиті</a:t>
            </a:r>
            <a:r>
              <a:rPr lang="ru-RU" sz="2000" dirty="0"/>
              <a:t>;</a:t>
            </a:r>
          </a:p>
          <a:p>
            <a:r>
              <a:rPr lang="ru-RU" sz="2000" dirty="0" err="1"/>
              <a:t>відчини</a:t>
            </a:r>
            <a:r>
              <a:rPr lang="ru-RU" sz="2000" dirty="0"/>
              <a:t> </a:t>
            </a:r>
            <a:r>
              <a:rPr lang="ru-RU" sz="2000" dirty="0" err="1"/>
              <a:t>вікно</a:t>
            </a:r>
            <a:r>
              <a:rPr lang="ru-RU" sz="2000" dirty="0"/>
              <a:t> і </a:t>
            </a:r>
            <a:r>
              <a:rPr lang="ru-RU" sz="2000" dirty="0" err="1"/>
              <a:t>двері</a:t>
            </a:r>
            <a:r>
              <a:rPr lang="ru-RU" sz="2000" dirty="0"/>
              <a:t>, створивши </a:t>
            </a:r>
            <a:r>
              <a:rPr lang="ru-RU" sz="2000" dirty="0" err="1"/>
              <a:t>протяг</a:t>
            </a:r>
            <a:r>
              <a:rPr lang="ru-RU" sz="2000" dirty="0"/>
              <a:t> для </a:t>
            </a:r>
            <a:r>
              <a:rPr lang="ru-RU" sz="2000" dirty="0" err="1"/>
              <a:t>провітрюван­ня</a:t>
            </a:r>
            <a:r>
              <a:rPr lang="ru-RU" sz="2000" dirty="0"/>
              <a:t> </a:t>
            </a:r>
            <a:r>
              <a:rPr lang="ru-RU" sz="2000" dirty="0" err="1"/>
              <a:t>приміщення</a:t>
            </a:r>
            <a:r>
              <a:rPr lang="ru-RU" sz="2000" dirty="0"/>
              <a:t>;</a:t>
            </a:r>
          </a:p>
          <a:p>
            <a:r>
              <a:rPr lang="ru-RU" sz="2000" dirty="0" err="1"/>
              <a:t>виклич</a:t>
            </a:r>
            <a:r>
              <a:rPr lang="ru-RU" sz="2000" dirty="0"/>
              <a:t> </a:t>
            </a:r>
            <a:r>
              <a:rPr lang="ru-RU" sz="2000" dirty="0" err="1"/>
              <a:t>аварійну</a:t>
            </a:r>
            <a:r>
              <a:rPr lang="ru-RU" sz="2000" dirty="0"/>
              <a:t> службу газу за </a:t>
            </a:r>
            <a:r>
              <a:rPr lang="ru-RU" sz="2000" b="1" dirty="0"/>
              <a:t>телефоном104</a:t>
            </a:r>
            <a:r>
              <a:rPr lang="ru-RU" sz="2000" dirty="0"/>
              <a:t> і </a:t>
            </a:r>
            <a:r>
              <a:rPr lang="ru-RU" sz="2000" dirty="0" err="1"/>
              <a:t>залиш</a:t>
            </a:r>
            <a:r>
              <a:rPr lang="ru-RU" sz="2000" dirty="0"/>
              <a:t> </a:t>
            </a:r>
            <a:r>
              <a:rPr lang="ru-RU" sz="2000" dirty="0" err="1"/>
              <a:t>приміщення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112" y="1881149"/>
            <a:ext cx="2791495" cy="24230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296" y="3293604"/>
            <a:ext cx="2274217" cy="2871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78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Порядок </a:t>
            </a:r>
            <a:r>
              <a:rPr lang="ru-RU" b="1" dirty="0" err="1"/>
              <a:t>дій</a:t>
            </a:r>
            <a:r>
              <a:rPr lang="ru-RU" b="1" dirty="0"/>
              <a:t> у </a:t>
            </a:r>
            <a:r>
              <a:rPr lang="ru-RU" b="1" dirty="0" err="1"/>
              <a:t>разі</a:t>
            </a:r>
            <a:r>
              <a:rPr lang="ru-RU" b="1" dirty="0"/>
              <a:t> </a:t>
            </a:r>
            <a:r>
              <a:rPr lang="ru-RU" b="1" dirty="0" err="1"/>
              <a:t>вибуху</a:t>
            </a:r>
            <a:r>
              <a:rPr lang="ru-RU" b="1" dirty="0"/>
              <a:t> газу та </a:t>
            </a:r>
            <a:r>
              <a:rPr lang="ru-RU" b="1" dirty="0" err="1"/>
              <a:t>пожежі</a:t>
            </a:r>
            <a:r>
              <a:rPr lang="ru-RU" b="1" dirty="0"/>
              <a:t> в </a:t>
            </a:r>
            <a:r>
              <a:rPr lang="ru-RU" b="1" dirty="0" err="1"/>
              <a:t>приміщенні</a:t>
            </a:r>
            <a:r>
              <a:rPr lang="ru-RU" b="1" dirty="0"/>
              <a:t>: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2" y="2142067"/>
            <a:ext cx="4993782" cy="4245854"/>
          </a:xfrm>
        </p:spPr>
        <p:txBody>
          <a:bodyPr>
            <a:normAutofit/>
          </a:bodyPr>
          <a:lstStyle/>
          <a:p>
            <a:r>
              <a:rPr lang="ru-RU" sz="2000" dirty="0" err="1"/>
              <a:t>негайно</a:t>
            </a:r>
            <a:r>
              <a:rPr lang="ru-RU" sz="2000" dirty="0"/>
              <a:t> </a:t>
            </a:r>
            <a:r>
              <a:rPr lang="ru-RU" sz="2000" dirty="0" err="1"/>
              <a:t>перекрий</a:t>
            </a:r>
            <a:r>
              <a:rPr lang="ru-RU" sz="2000" dirty="0"/>
              <a:t> </a:t>
            </a:r>
            <a:r>
              <a:rPr lang="ru-RU" sz="2000" dirty="0" err="1"/>
              <a:t>вентилі</a:t>
            </a:r>
            <a:r>
              <a:rPr lang="ru-RU" sz="2000" dirty="0"/>
              <a:t> на газовому </a:t>
            </a:r>
            <a:r>
              <a:rPr lang="ru-RU" sz="2000" dirty="0" err="1"/>
              <a:t>приладді</a:t>
            </a:r>
            <a:r>
              <a:rPr lang="ru-RU" sz="2000" dirty="0"/>
              <a:t> і </a:t>
            </a:r>
            <a:r>
              <a:rPr lang="ru-RU" sz="2000" dirty="0" err="1"/>
              <a:t>крани</a:t>
            </a:r>
            <a:r>
              <a:rPr lang="ru-RU" sz="2000" dirty="0"/>
              <a:t> </a:t>
            </a:r>
            <a:r>
              <a:rPr lang="ru-RU" sz="2000" dirty="0" err="1"/>
              <a:t>подачі</a:t>
            </a:r>
            <a:r>
              <a:rPr lang="ru-RU" sz="2000" dirty="0"/>
              <a:t> газу перед ними;</a:t>
            </a:r>
          </a:p>
          <a:p>
            <a:r>
              <a:rPr lang="ru-RU" sz="2000" dirty="0" err="1"/>
              <a:t>терміново</a:t>
            </a:r>
            <a:r>
              <a:rPr lang="ru-RU" sz="2000" dirty="0"/>
              <a:t> </a:t>
            </a:r>
            <a:r>
              <a:rPr lang="ru-RU" sz="2000" dirty="0" err="1"/>
              <a:t>повідом</a:t>
            </a:r>
            <a:r>
              <a:rPr lang="ru-RU" sz="2000" dirty="0"/>
              <a:t> </a:t>
            </a:r>
            <a:r>
              <a:rPr lang="ru-RU" sz="2000" dirty="0" err="1"/>
              <a:t>аварійну</a:t>
            </a:r>
            <a:r>
              <a:rPr lang="ru-RU" sz="2000" dirty="0"/>
              <a:t> службу газу за </a:t>
            </a:r>
            <a:r>
              <a:rPr lang="ru-RU" sz="2000" b="1" dirty="0"/>
              <a:t>телефоном 104</a:t>
            </a:r>
            <a:r>
              <a:rPr lang="ru-RU" sz="2000" dirty="0"/>
              <a:t>;</a:t>
            </a:r>
          </a:p>
          <a:p>
            <a:r>
              <a:rPr lang="ru-RU" sz="2000" dirty="0" err="1"/>
              <a:t>негайно</a:t>
            </a:r>
            <a:r>
              <a:rPr lang="ru-RU" sz="2000" dirty="0"/>
              <a:t> </a:t>
            </a:r>
            <a:r>
              <a:rPr lang="ru-RU" sz="2000" dirty="0" err="1"/>
              <a:t>повідом</a:t>
            </a:r>
            <a:r>
              <a:rPr lang="ru-RU" sz="2000" dirty="0"/>
              <a:t> </a:t>
            </a:r>
            <a:r>
              <a:rPr lang="ru-RU" sz="2000" dirty="0" err="1"/>
              <a:t>пожежну</a:t>
            </a:r>
            <a:r>
              <a:rPr lang="ru-RU" sz="2000" dirty="0"/>
              <a:t> </a:t>
            </a:r>
            <a:r>
              <a:rPr lang="ru-RU" sz="2000" dirty="0" err="1"/>
              <a:t>охорону</a:t>
            </a:r>
            <a:r>
              <a:rPr lang="ru-RU" sz="2000" dirty="0"/>
              <a:t> за </a:t>
            </a:r>
            <a:r>
              <a:rPr lang="ru-RU" sz="2000" b="1" dirty="0"/>
              <a:t>телефоном 101</a:t>
            </a:r>
            <a:r>
              <a:rPr lang="ru-RU" sz="2000" dirty="0"/>
              <a:t>;</a:t>
            </a:r>
          </a:p>
          <a:p>
            <a:r>
              <a:rPr lang="ru-RU" sz="2000" dirty="0" err="1"/>
              <a:t>якщо</a:t>
            </a:r>
            <a:r>
              <a:rPr lang="ru-RU" sz="2000" dirty="0"/>
              <a:t> є </a:t>
            </a:r>
            <a:r>
              <a:rPr lang="ru-RU" sz="2000" dirty="0" err="1"/>
              <a:t>постраждалі</a:t>
            </a:r>
            <a:r>
              <a:rPr lang="ru-RU" sz="2000" dirty="0"/>
              <a:t> - </a:t>
            </a:r>
            <a:r>
              <a:rPr lang="ru-RU" sz="2000" dirty="0" err="1"/>
              <a:t>виклич</a:t>
            </a:r>
            <a:r>
              <a:rPr lang="ru-RU" sz="2000" dirty="0"/>
              <a:t> </a:t>
            </a:r>
            <a:r>
              <a:rPr lang="ru-RU" sz="2000" dirty="0" err="1"/>
              <a:t>швидку</a:t>
            </a:r>
            <a:r>
              <a:rPr lang="ru-RU" sz="2000" dirty="0"/>
              <a:t> </a:t>
            </a:r>
            <a:r>
              <a:rPr lang="ru-RU" sz="2000" dirty="0" err="1"/>
              <a:t>медичну</a:t>
            </a:r>
            <a:r>
              <a:rPr lang="ru-RU" sz="2000" dirty="0"/>
              <a:t> </a:t>
            </a:r>
            <a:r>
              <a:rPr lang="ru-RU" sz="2000" dirty="0" err="1"/>
              <a:t>допомогу</a:t>
            </a:r>
            <a:r>
              <a:rPr lang="ru-RU" sz="2000" dirty="0"/>
              <a:t> за </a:t>
            </a:r>
            <a:r>
              <a:rPr lang="ru-RU" sz="2000" b="1" dirty="0"/>
              <a:t>телефоном 103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212" y="2470530"/>
            <a:ext cx="3054856" cy="2822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7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2320" y="299822"/>
            <a:ext cx="10131425" cy="1456267"/>
          </a:xfrm>
        </p:spPr>
        <p:txBody>
          <a:bodyPr/>
          <a:lstStyle/>
          <a:p>
            <a:r>
              <a:rPr lang="ru-RU" b="1" dirty="0"/>
              <a:t>Правила </a:t>
            </a:r>
            <a:r>
              <a:rPr lang="ru-RU" b="1" dirty="0" err="1"/>
              <a:t>поведінки</a:t>
            </a:r>
            <a:r>
              <a:rPr lang="ru-RU" b="1" dirty="0"/>
              <a:t> при </a:t>
            </a:r>
            <a:r>
              <a:rPr lang="ru-RU" b="1" dirty="0" err="1"/>
              <a:t>отруєнні</a:t>
            </a:r>
            <a:r>
              <a:rPr lang="ru-RU" b="1" dirty="0"/>
              <a:t> газом</a:t>
            </a:r>
            <a:r>
              <a:rPr lang="ru-RU" b="1" dirty="0" smtClean="0"/>
              <a:t>: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3681749" y="1756089"/>
            <a:ext cx="4275785" cy="4762500"/>
          </a:xfrm>
        </p:spPr>
        <p:txBody>
          <a:bodyPr/>
          <a:lstStyle/>
          <a:p>
            <a:r>
              <a:rPr lang="ru-RU" sz="2400" dirty="0" err="1"/>
              <a:t>відчини</a:t>
            </a:r>
            <a:r>
              <a:rPr lang="ru-RU" sz="2400" dirty="0"/>
              <a:t> </a:t>
            </a:r>
            <a:r>
              <a:rPr lang="ru-RU" sz="2400" dirty="0" err="1"/>
              <a:t>вікна</a:t>
            </a:r>
            <a:r>
              <a:rPr lang="ru-RU" sz="2400" dirty="0"/>
              <a:t>, </a:t>
            </a:r>
            <a:r>
              <a:rPr lang="ru-RU" sz="2400" dirty="0" err="1"/>
              <a:t>двері</a:t>
            </a:r>
            <a:r>
              <a:rPr lang="ru-RU" sz="2400" dirty="0"/>
              <a:t>;</a:t>
            </a:r>
          </a:p>
          <a:p>
            <a:r>
              <a:rPr lang="ru-RU" sz="2400" dirty="0" err="1"/>
              <a:t>потерпілого</a:t>
            </a:r>
            <a:r>
              <a:rPr lang="ru-RU" sz="2400" dirty="0"/>
              <a:t> </a:t>
            </a:r>
            <a:r>
              <a:rPr lang="ru-RU" sz="2400" dirty="0" err="1"/>
              <a:t>необхідно</a:t>
            </a:r>
            <a:r>
              <a:rPr lang="ru-RU" sz="2400" dirty="0"/>
              <a:t> </a:t>
            </a:r>
            <a:r>
              <a:rPr lang="ru-RU" sz="2400" dirty="0" err="1"/>
              <a:t>винести</a:t>
            </a:r>
            <a:r>
              <a:rPr lang="ru-RU" sz="2400" dirty="0"/>
              <a:t> на </a:t>
            </a:r>
            <a:r>
              <a:rPr lang="ru-RU" sz="2400" dirty="0" err="1"/>
              <a:t>вулицю</a:t>
            </a:r>
            <a:r>
              <a:rPr lang="ru-RU" sz="2400" dirty="0"/>
              <a:t> і </a:t>
            </a:r>
            <a:r>
              <a:rPr lang="ru-RU" sz="2400" dirty="0" err="1"/>
              <a:t>розстебнути</a:t>
            </a:r>
            <a:r>
              <a:rPr lang="ru-RU" sz="2400" dirty="0"/>
              <a:t> </a:t>
            </a:r>
            <a:r>
              <a:rPr lang="ru-RU" sz="2400" dirty="0" err="1"/>
              <a:t>одяг</a:t>
            </a:r>
            <a:r>
              <a:rPr lang="ru-RU" sz="2400" dirty="0"/>
              <a:t> на грудях. На голову </a:t>
            </a:r>
            <a:r>
              <a:rPr lang="ru-RU" sz="2400" dirty="0" err="1"/>
              <a:t>покласти</a:t>
            </a:r>
            <a:r>
              <a:rPr lang="ru-RU" sz="2400" dirty="0"/>
              <a:t> </a:t>
            </a:r>
            <a:r>
              <a:rPr lang="ru-RU" sz="2400" dirty="0" err="1"/>
              <a:t>холодний</a:t>
            </a:r>
            <a:r>
              <a:rPr lang="ru-RU" sz="2400" dirty="0"/>
              <a:t> </a:t>
            </a:r>
            <a:r>
              <a:rPr lang="ru-RU" sz="2400" dirty="0" err="1"/>
              <a:t>компрес</a:t>
            </a:r>
            <a:r>
              <a:rPr lang="ru-RU" sz="2400" dirty="0"/>
              <a:t>, а до </a:t>
            </a:r>
            <a:r>
              <a:rPr lang="ru-RU" sz="2400" dirty="0" err="1"/>
              <a:t>ніг</a:t>
            </a:r>
            <a:r>
              <a:rPr lang="ru-RU" sz="2400" dirty="0"/>
              <a:t> – </a:t>
            </a:r>
            <a:r>
              <a:rPr lang="ru-RU" sz="2400" dirty="0" err="1"/>
              <a:t>грілку</a:t>
            </a:r>
            <a:r>
              <a:rPr lang="ru-RU" sz="2400" dirty="0"/>
              <a:t>, </a:t>
            </a:r>
            <a:r>
              <a:rPr lang="ru-RU" sz="2400" dirty="0" err="1"/>
              <a:t>оббризкати</a:t>
            </a:r>
            <a:r>
              <a:rPr lang="ru-RU" sz="2400" dirty="0"/>
              <a:t> </a:t>
            </a:r>
            <a:r>
              <a:rPr lang="ru-RU" sz="2400" dirty="0" err="1"/>
              <a:t>обличчя</a:t>
            </a:r>
            <a:r>
              <a:rPr lang="ru-RU" sz="2400" dirty="0"/>
              <a:t> холодною водою, </a:t>
            </a:r>
            <a:r>
              <a:rPr lang="ru-RU" sz="2400" dirty="0" err="1"/>
              <a:t>дати</a:t>
            </a:r>
            <a:r>
              <a:rPr lang="ru-RU" sz="2400" dirty="0"/>
              <a:t> </a:t>
            </a:r>
            <a:r>
              <a:rPr lang="ru-RU" sz="2400" dirty="0" err="1"/>
              <a:t>понюхати</a:t>
            </a:r>
            <a:r>
              <a:rPr lang="ru-RU" sz="2400" dirty="0"/>
              <a:t> </a:t>
            </a:r>
            <a:r>
              <a:rPr lang="ru-RU" sz="2400" dirty="0" err="1"/>
              <a:t>нашатирний</a:t>
            </a:r>
            <a:r>
              <a:rPr lang="ru-RU" sz="2400" dirty="0"/>
              <a:t> спирт, </a:t>
            </a:r>
            <a:r>
              <a:rPr lang="ru-RU" sz="2400" dirty="0" err="1"/>
              <a:t>напоїти</a:t>
            </a:r>
            <a:r>
              <a:rPr lang="ru-RU" sz="2400" dirty="0"/>
              <a:t> </a:t>
            </a:r>
            <a:r>
              <a:rPr lang="ru-RU" sz="2400" dirty="0" err="1"/>
              <a:t>міцним</a:t>
            </a:r>
            <a:r>
              <a:rPr lang="ru-RU" sz="2400" dirty="0"/>
              <a:t> </a:t>
            </a:r>
            <a:r>
              <a:rPr lang="ru-RU" sz="2400" dirty="0" err="1"/>
              <a:t>чаєм</a:t>
            </a:r>
            <a:r>
              <a:rPr lang="ru-RU" sz="2400" dirty="0"/>
              <a:t>, </a:t>
            </a:r>
            <a:r>
              <a:rPr lang="ru-RU" sz="2400" dirty="0" err="1"/>
              <a:t>кавою</a:t>
            </a:r>
            <a:r>
              <a:rPr lang="ru-RU" sz="2400" dirty="0"/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711" y="1756089"/>
            <a:ext cx="2524125" cy="47625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3447" y="1943176"/>
            <a:ext cx="352425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238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/>
              <a:t>Будь </a:t>
            </a:r>
            <a:r>
              <a:rPr lang="ru-RU" b="1" dirty="0" err="1"/>
              <a:t>завжди</a:t>
            </a:r>
            <a:r>
              <a:rPr lang="ru-RU" b="1" dirty="0"/>
              <a:t> </a:t>
            </a:r>
            <a:r>
              <a:rPr lang="ru-RU" b="1" dirty="0" err="1"/>
              <a:t>уважним</a:t>
            </a:r>
            <a:r>
              <a:rPr lang="ru-RU" b="1" dirty="0"/>
              <a:t> при </a:t>
            </a:r>
            <a:r>
              <a:rPr lang="ru-RU" b="1" dirty="0" err="1"/>
              <a:t>користування</a:t>
            </a:r>
            <a:r>
              <a:rPr lang="ru-RU" b="1" dirty="0"/>
              <a:t> газом, </a:t>
            </a:r>
            <a:r>
              <a:rPr lang="ru-RU" b="1" dirty="0" err="1"/>
              <a:t>неухильно</a:t>
            </a:r>
            <a:r>
              <a:rPr lang="ru-RU" b="1" dirty="0"/>
              <a:t> </a:t>
            </a:r>
            <a:r>
              <a:rPr lang="ru-RU" b="1" dirty="0" err="1"/>
              <a:t>дотримуйся</a:t>
            </a:r>
            <a:r>
              <a:rPr lang="ru-RU" b="1" dirty="0"/>
              <a:t> правил </a:t>
            </a:r>
            <a:r>
              <a:rPr lang="ru-RU" b="1" dirty="0" err="1"/>
              <a:t>експлуатації</a:t>
            </a:r>
            <a:r>
              <a:rPr lang="ru-RU" b="1" dirty="0"/>
              <a:t> </a:t>
            </a:r>
            <a:r>
              <a:rPr lang="ru-RU" b="1" dirty="0" err="1"/>
              <a:t>газових</a:t>
            </a:r>
            <a:r>
              <a:rPr lang="ru-RU" b="1" dirty="0"/>
              <a:t> </a:t>
            </a:r>
            <a:r>
              <a:rPr lang="ru-RU" b="1" dirty="0" err="1"/>
              <a:t>приладів</a:t>
            </a:r>
            <a:r>
              <a:rPr lang="ru-RU" b="1" dirty="0"/>
              <a:t> – у </a:t>
            </a:r>
            <a:r>
              <a:rPr lang="ru-RU" b="1" dirty="0" err="1"/>
              <a:t>цьому</a:t>
            </a:r>
            <a:r>
              <a:rPr lang="ru-RU" b="1" dirty="0"/>
              <a:t> </a:t>
            </a:r>
            <a:r>
              <a:rPr lang="ru-RU" b="1" dirty="0" err="1"/>
              <a:t>запорука</a:t>
            </a:r>
            <a:r>
              <a:rPr lang="ru-RU" b="1" dirty="0"/>
              <a:t> </a:t>
            </a:r>
            <a:r>
              <a:rPr lang="ru-RU" b="1" dirty="0" err="1"/>
              <a:t>твоєї</a:t>
            </a:r>
            <a:r>
              <a:rPr lang="ru-RU" b="1" dirty="0"/>
              <a:t> </a:t>
            </a:r>
            <a:r>
              <a:rPr lang="ru-RU" b="1" dirty="0" err="1"/>
              <a:t>безпеки</a:t>
            </a:r>
            <a:r>
              <a:rPr lang="ru-RU" b="1" dirty="0" smtClean="0"/>
              <a:t>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3227" y="2065867"/>
            <a:ext cx="10131425" cy="174735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/>
              <a:t>ПАМ’ЯТАЙ, </a:t>
            </a:r>
            <a:r>
              <a:rPr lang="ru-RU" sz="2000" dirty="0" err="1"/>
              <a:t>користуватись</a:t>
            </a:r>
            <a:r>
              <a:rPr lang="ru-RU" sz="2000" dirty="0"/>
              <a:t> </a:t>
            </a:r>
            <a:r>
              <a:rPr lang="ru-RU" sz="2000" dirty="0" err="1"/>
              <a:t>газовим</a:t>
            </a:r>
            <a:r>
              <a:rPr lang="ru-RU" sz="2000" dirty="0"/>
              <a:t> </a:t>
            </a:r>
            <a:r>
              <a:rPr lang="ru-RU" sz="2000" dirty="0" err="1"/>
              <a:t>приладдям</a:t>
            </a:r>
            <a:r>
              <a:rPr lang="ru-RU" sz="2000" dirty="0"/>
              <a:t> </a:t>
            </a:r>
            <a:r>
              <a:rPr lang="ru-RU" sz="2000" dirty="0" err="1"/>
              <a:t>можна</a:t>
            </a:r>
            <a:r>
              <a:rPr lang="ru-RU" sz="2000" dirty="0"/>
              <a:t> </a:t>
            </a:r>
            <a:r>
              <a:rPr lang="ru-RU" sz="2000" dirty="0" err="1"/>
              <a:t>тільки</a:t>
            </a:r>
            <a:r>
              <a:rPr lang="ru-RU" sz="2000" dirty="0"/>
              <a:t> </a:t>
            </a:r>
            <a:r>
              <a:rPr lang="ru-RU" sz="2000" dirty="0" err="1"/>
              <a:t>після</a:t>
            </a:r>
            <a:r>
              <a:rPr lang="ru-RU" sz="2000" dirty="0"/>
              <a:t> того, як </a:t>
            </a:r>
            <a:r>
              <a:rPr lang="ru-RU" sz="2000" dirty="0" err="1"/>
              <a:t>дорослі</a:t>
            </a:r>
            <a:r>
              <a:rPr lang="ru-RU" sz="2000" dirty="0"/>
              <a:t> детально пояснять </a:t>
            </a:r>
            <a:r>
              <a:rPr lang="ru-RU" sz="2000" dirty="0" err="1"/>
              <a:t>тобі</a:t>
            </a:r>
            <a:r>
              <a:rPr lang="ru-RU" sz="2000" dirty="0"/>
              <a:t> правила </a:t>
            </a:r>
            <a:r>
              <a:rPr lang="ru-RU" sz="2000" dirty="0" err="1"/>
              <a:t>поводження</a:t>
            </a:r>
            <a:r>
              <a:rPr lang="ru-RU" sz="2000" dirty="0"/>
              <a:t> з ними і </a:t>
            </a:r>
            <a:r>
              <a:rPr lang="ru-RU" sz="2000" dirty="0" err="1"/>
              <a:t>ще</a:t>
            </a:r>
            <a:r>
              <a:rPr lang="ru-RU" sz="2000" dirty="0"/>
              <a:t> </a:t>
            </a:r>
            <a:r>
              <a:rPr lang="ru-RU" sz="2000" dirty="0" err="1"/>
              <a:t>деякий</a:t>
            </a:r>
            <a:r>
              <a:rPr lang="ru-RU" sz="2000" dirty="0"/>
              <a:t> час </a:t>
            </a:r>
            <a:r>
              <a:rPr lang="ru-RU" sz="2000" dirty="0" err="1"/>
              <a:t>наглядатимуть</a:t>
            </a:r>
            <a:r>
              <a:rPr lang="ru-RU" sz="2000" dirty="0"/>
              <a:t> за </a:t>
            </a:r>
            <a:r>
              <a:rPr lang="ru-RU" sz="2000" dirty="0" err="1"/>
              <a:t>тим</a:t>
            </a:r>
            <a:r>
              <a:rPr lang="ru-RU" sz="2000" dirty="0"/>
              <a:t>, </a:t>
            </a:r>
            <a:r>
              <a:rPr lang="ru-RU" sz="2000" dirty="0" err="1"/>
              <a:t>чи</a:t>
            </a:r>
            <a:r>
              <a:rPr lang="ru-RU" sz="2000" dirty="0"/>
              <a:t> правильно </a:t>
            </a:r>
            <a:r>
              <a:rPr lang="ru-RU" sz="2000" dirty="0" err="1"/>
              <a:t>ти</a:t>
            </a:r>
            <a:r>
              <a:rPr lang="ru-RU" sz="2000" dirty="0"/>
              <a:t> все </a:t>
            </a:r>
            <a:r>
              <a:rPr lang="ru-RU" sz="2000" dirty="0" err="1"/>
              <a:t>виконуєш</a:t>
            </a:r>
            <a:r>
              <a:rPr lang="ru-RU" sz="2000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275" y="3196047"/>
            <a:ext cx="2524125" cy="35433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8973" y="3474591"/>
            <a:ext cx="2345679" cy="2764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800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6861" y="1575397"/>
            <a:ext cx="5521815" cy="36491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err="1"/>
              <a:t>Кожен</a:t>
            </a:r>
            <a:r>
              <a:rPr lang="ru-RU" sz="2400" dirty="0"/>
              <a:t> день </a:t>
            </a:r>
            <a:r>
              <a:rPr lang="ru-RU" sz="2400" dirty="0" err="1"/>
              <a:t>ти</a:t>
            </a:r>
            <a:r>
              <a:rPr lang="ru-RU" sz="2400" dirty="0"/>
              <a:t> </a:t>
            </a:r>
            <a:r>
              <a:rPr lang="ru-RU" sz="2400" dirty="0" err="1"/>
              <a:t>користуєшся</a:t>
            </a:r>
            <a:r>
              <a:rPr lang="ru-RU" sz="2400" dirty="0"/>
              <a:t> </a:t>
            </a:r>
            <a:r>
              <a:rPr lang="ru-RU" sz="2400" dirty="0" err="1"/>
              <a:t>електричними</a:t>
            </a:r>
            <a:r>
              <a:rPr lang="ru-RU" sz="2400" dirty="0"/>
              <a:t> </a:t>
            </a:r>
            <a:r>
              <a:rPr lang="ru-RU" sz="2400" dirty="0" err="1"/>
              <a:t>приладами</a:t>
            </a:r>
            <a:r>
              <a:rPr lang="ru-RU" sz="2400" dirty="0"/>
              <a:t>, але </a:t>
            </a:r>
            <a:r>
              <a:rPr lang="ru-RU" sz="2400" dirty="0" err="1"/>
              <a:t>потрібно</a:t>
            </a:r>
            <a:r>
              <a:rPr lang="ru-RU" sz="2400" dirty="0"/>
              <a:t> знати, </a:t>
            </a:r>
            <a:r>
              <a:rPr lang="ru-RU" sz="2400" dirty="0" err="1"/>
              <a:t>що</a:t>
            </a:r>
            <a:r>
              <a:rPr lang="ru-RU" sz="2400" dirty="0"/>
              <a:t> вони </a:t>
            </a:r>
            <a:r>
              <a:rPr lang="ru-RU" sz="2400" dirty="0" err="1"/>
              <a:t>криють</a:t>
            </a:r>
            <a:r>
              <a:rPr lang="ru-RU" sz="2400" dirty="0"/>
              <a:t> у </a:t>
            </a:r>
            <a:r>
              <a:rPr lang="ru-RU" sz="2400" dirty="0" err="1"/>
              <a:t>собі</a:t>
            </a:r>
            <a:r>
              <a:rPr lang="ru-RU" sz="2400" dirty="0"/>
              <a:t> </a:t>
            </a:r>
            <a:r>
              <a:rPr lang="ru-RU" sz="2400" dirty="0" err="1"/>
              <a:t>небезпеку</a:t>
            </a:r>
            <a:r>
              <a:rPr lang="ru-RU" sz="2400" dirty="0"/>
              <a:t>. Так, </a:t>
            </a:r>
            <a:r>
              <a:rPr lang="ru-RU" sz="2400" dirty="0" err="1"/>
              <a:t>дія</a:t>
            </a:r>
            <a:r>
              <a:rPr lang="ru-RU" sz="2400" dirty="0"/>
              <a:t> </a:t>
            </a:r>
            <a:r>
              <a:rPr lang="ru-RU" sz="2400" dirty="0" err="1"/>
              <a:t>електричного</a:t>
            </a:r>
            <a:r>
              <a:rPr lang="ru-RU" sz="2400" dirty="0"/>
              <a:t> струму на </a:t>
            </a:r>
            <a:r>
              <a:rPr lang="ru-RU" sz="2400" dirty="0" err="1"/>
              <a:t>людину</a:t>
            </a:r>
            <a:r>
              <a:rPr lang="ru-RU" sz="2400" dirty="0"/>
              <a:t> </a:t>
            </a:r>
            <a:r>
              <a:rPr lang="ru-RU" sz="2400" dirty="0" err="1"/>
              <a:t>може</a:t>
            </a:r>
            <a:r>
              <a:rPr lang="ru-RU" sz="2400" dirty="0"/>
              <a:t> </a:t>
            </a:r>
            <a:r>
              <a:rPr lang="ru-RU" sz="2400" dirty="0" err="1"/>
              <a:t>при­зводити</a:t>
            </a:r>
            <a:r>
              <a:rPr lang="ru-RU" sz="2400" dirty="0"/>
              <a:t> до </a:t>
            </a:r>
            <a:r>
              <a:rPr lang="ru-RU" sz="2400" dirty="0" err="1"/>
              <a:t>електричних</a:t>
            </a:r>
            <a:r>
              <a:rPr lang="ru-RU" sz="2400" dirty="0"/>
              <a:t> травм та </a:t>
            </a:r>
            <a:r>
              <a:rPr lang="ru-RU" sz="2400" dirty="0" err="1"/>
              <a:t>пошкоджень</a:t>
            </a:r>
            <a:r>
              <a:rPr lang="ru-RU" sz="2400" dirty="0"/>
              <a:t>, таких як </a:t>
            </a:r>
            <a:r>
              <a:rPr lang="ru-RU" sz="2400" dirty="0" err="1"/>
              <a:t>скорочення</a:t>
            </a:r>
            <a:r>
              <a:rPr lang="ru-RU" sz="2400" dirty="0"/>
              <a:t> </a:t>
            </a:r>
            <a:r>
              <a:rPr lang="ru-RU" sz="2400" dirty="0" err="1"/>
              <a:t>м'язів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супроводжується</a:t>
            </a:r>
            <a:r>
              <a:rPr lang="ru-RU" sz="2400" dirty="0"/>
              <a:t> </a:t>
            </a:r>
            <a:r>
              <a:rPr lang="ru-RU" sz="2400" dirty="0" err="1"/>
              <a:t>сильним</a:t>
            </a:r>
            <a:r>
              <a:rPr lang="ru-RU" sz="2400" dirty="0"/>
              <a:t> </a:t>
            </a:r>
            <a:r>
              <a:rPr lang="ru-RU" sz="2400" dirty="0" err="1"/>
              <a:t>болем</a:t>
            </a:r>
            <a:r>
              <a:rPr lang="ru-RU" sz="2400" dirty="0"/>
              <a:t>, </a:t>
            </a:r>
            <a:r>
              <a:rPr lang="ru-RU" sz="2400" dirty="0" err="1"/>
              <a:t>втратою</a:t>
            </a:r>
            <a:r>
              <a:rPr lang="ru-RU" sz="2400" dirty="0"/>
              <a:t> </a:t>
            </a:r>
            <a:r>
              <a:rPr lang="ru-RU" sz="2400" dirty="0" err="1"/>
              <a:t>свідомості</a:t>
            </a:r>
            <a:r>
              <a:rPr lang="ru-RU" sz="2400" dirty="0"/>
              <a:t>, </a:t>
            </a:r>
            <a:r>
              <a:rPr lang="ru-RU" sz="2400" dirty="0" err="1"/>
              <a:t>порушенням</a:t>
            </a:r>
            <a:r>
              <a:rPr lang="ru-RU" sz="2400" dirty="0"/>
              <a:t> </a:t>
            </a:r>
            <a:r>
              <a:rPr lang="ru-RU" sz="2400" dirty="0" err="1"/>
              <a:t>роботи</a:t>
            </a:r>
            <a:r>
              <a:rPr lang="ru-RU" sz="2400" dirty="0"/>
              <a:t> </a:t>
            </a:r>
            <a:r>
              <a:rPr lang="ru-RU" sz="2400" dirty="0" err="1"/>
              <a:t>серця</a:t>
            </a:r>
            <a:r>
              <a:rPr lang="ru-RU" sz="2400" dirty="0"/>
              <a:t> </a:t>
            </a:r>
            <a:r>
              <a:rPr lang="ru-RU" sz="2400" dirty="0" err="1"/>
              <a:t>чи</a:t>
            </a:r>
            <a:r>
              <a:rPr lang="ru-RU" sz="2400" dirty="0"/>
              <a:t> </a:t>
            </a:r>
            <a:r>
              <a:rPr lang="ru-RU" sz="2400" dirty="0" err="1"/>
              <a:t>дихання</a:t>
            </a:r>
            <a:r>
              <a:rPr lang="ru-RU" sz="2400" dirty="0"/>
              <a:t> (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обох</a:t>
            </a:r>
            <a:r>
              <a:rPr lang="ru-RU" sz="2400" dirty="0"/>
              <a:t> </a:t>
            </a:r>
            <a:r>
              <a:rPr lang="ru-RU" sz="2400" dirty="0" err="1"/>
              <a:t>цих</a:t>
            </a:r>
            <a:r>
              <a:rPr lang="ru-RU" sz="2400" dirty="0"/>
              <a:t> </a:t>
            </a:r>
            <a:r>
              <a:rPr lang="ru-RU" sz="2400" dirty="0" err="1"/>
              <a:t>порушень</a:t>
            </a:r>
            <a:r>
              <a:rPr lang="ru-RU" sz="2400" dirty="0"/>
              <a:t> разом). </a:t>
            </a:r>
            <a:r>
              <a:rPr lang="ru-RU" sz="2400" dirty="0" err="1"/>
              <a:t>Іноді</a:t>
            </a:r>
            <a:r>
              <a:rPr lang="ru-RU" sz="2400" dirty="0"/>
              <a:t> </a:t>
            </a:r>
            <a:r>
              <a:rPr lang="ru-RU" sz="2400" dirty="0" err="1"/>
              <a:t>трапляються</a:t>
            </a:r>
            <a:r>
              <a:rPr lang="ru-RU" sz="2400" dirty="0"/>
              <a:t> </a:t>
            </a:r>
            <a:r>
              <a:rPr lang="ru-RU" sz="2400" dirty="0" err="1"/>
              <a:t>нещасні</a:t>
            </a:r>
            <a:r>
              <a:rPr lang="ru-RU" sz="2400" dirty="0"/>
              <a:t> </a:t>
            </a:r>
            <a:r>
              <a:rPr lang="ru-RU" sz="2400" dirty="0" err="1"/>
              <a:t>випадки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/>
              <a:t>дії</a:t>
            </a:r>
            <a:r>
              <a:rPr lang="ru-RU" sz="2400" dirty="0"/>
              <a:t> </a:t>
            </a:r>
            <a:r>
              <a:rPr lang="ru-RU" sz="2400" dirty="0" err="1"/>
              <a:t>електричного</a:t>
            </a:r>
            <a:r>
              <a:rPr lang="ru-RU" sz="2400" dirty="0"/>
              <a:t> струму, </a:t>
            </a:r>
            <a:r>
              <a:rPr lang="ru-RU" sz="2400" dirty="0" err="1"/>
              <a:t>які</a:t>
            </a:r>
            <a:r>
              <a:rPr lang="ru-RU" sz="2400" dirty="0"/>
              <a:t> </a:t>
            </a:r>
            <a:r>
              <a:rPr lang="ru-RU" sz="2400" dirty="0" err="1"/>
              <a:t>приводять</a:t>
            </a:r>
            <a:r>
              <a:rPr lang="ru-RU" sz="2400" dirty="0"/>
              <a:t> до </a:t>
            </a:r>
            <a:r>
              <a:rPr lang="ru-RU" sz="2400" dirty="0" err="1"/>
              <a:t>смерті</a:t>
            </a:r>
            <a:r>
              <a:rPr lang="ru-RU" sz="2400" dirty="0"/>
              <a:t> </a:t>
            </a:r>
            <a:r>
              <a:rPr lang="ru-RU" sz="2400" dirty="0" err="1"/>
              <a:t>людини</a:t>
            </a:r>
            <a:r>
              <a:rPr lang="ru-RU" sz="2400" dirty="0"/>
              <a:t>. Та </a:t>
            </a:r>
            <a:r>
              <a:rPr lang="ru-RU" sz="2400" dirty="0" err="1"/>
              <a:t>щоб</a:t>
            </a:r>
            <a:r>
              <a:rPr lang="ru-RU" sz="2400" dirty="0"/>
              <a:t> </a:t>
            </a:r>
            <a:r>
              <a:rPr lang="ru-RU" sz="2400" dirty="0" err="1"/>
              <a:t>уникнути</a:t>
            </a:r>
            <a:r>
              <a:rPr lang="ru-RU" sz="2400" dirty="0"/>
              <a:t> </a:t>
            </a:r>
            <a:r>
              <a:rPr lang="ru-RU" sz="2400" dirty="0" err="1"/>
              <a:t>багатьох</a:t>
            </a:r>
            <a:r>
              <a:rPr lang="ru-RU" sz="2400" dirty="0"/>
              <a:t> </a:t>
            </a:r>
            <a:r>
              <a:rPr lang="ru-RU" sz="2400" dirty="0" err="1"/>
              <a:t>неприємностей</a:t>
            </a:r>
            <a:r>
              <a:rPr lang="ru-RU" sz="2400" dirty="0"/>
              <a:t>, </a:t>
            </a:r>
            <a:r>
              <a:rPr lang="ru-RU" sz="2400" dirty="0" err="1"/>
              <a:t>тобі</a:t>
            </a:r>
            <a:r>
              <a:rPr lang="ru-RU" sz="2400" dirty="0"/>
              <a:t> </a:t>
            </a:r>
            <a:r>
              <a:rPr lang="ru-RU" sz="2400" dirty="0" err="1"/>
              <a:t>достатньо</a:t>
            </a:r>
            <a:r>
              <a:rPr lang="ru-RU" sz="2400" dirty="0"/>
              <a:t> </a:t>
            </a:r>
            <a:r>
              <a:rPr lang="ru-RU" sz="2400" dirty="0" err="1"/>
              <a:t>завжди</a:t>
            </a:r>
            <a:r>
              <a:rPr lang="ru-RU" sz="2400" dirty="0"/>
              <a:t> </a:t>
            </a:r>
            <a:r>
              <a:rPr lang="ru-RU" sz="2400" dirty="0" err="1"/>
              <a:t>пам’ятати</a:t>
            </a:r>
            <a:r>
              <a:rPr lang="ru-RU" sz="2400" dirty="0"/>
              <a:t> та </a:t>
            </a:r>
            <a:r>
              <a:rPr lang="ru-RU" sz="2400" dirty="0" err="1"/>
              <a:t>дотримуватись</a:t>
            </a:r>
            <a:r>
              <a:rPr lang="ru-RU" sz="2400" dirty="0"/>
              <a:t> </a:t>
            </a:r>
            <a:r>
              <a:rPr lang="ru-RU" sz="2400" b="1" dirty="0"/>
              <a:t>правил </a:t>
            </a:r>
            <a:r>
              <a:rPr lang="ru-RU" sz="2400" b="1" dirty="0" err="1"/>
              <a:t>поводження</a:t>
            </a:r>
            <a:r>
              <a:rPr lang="ru-RU" sz="2400" b="1" dirty="0"/>
              <a:t> з </a:t>
            </a:r>
            <a:r>
              <a:rPr lang="ru-RU" sz="2400" b="1" dirty="0" err="1"/>
              <a:t>електричними</a:t>
            </a:r>
            <a:r>
              <a:rPr lang="ru-RU" sz="2400" b="1" dirty="0"/>
              <a:t> </a:t>
            </a:r>
            <a:r>
              <a:rPr lang="ru-RU" sz="2400" b="1" dirty="0" err="1" smtClean="0"/>
              <a:t>приладами</a:t>
            </a:r>
            <a:r>
              <a:rPr lang="ru-RU" sz="2400" b="1" dirty="0" smtClean="0"/>
              <a:t>.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672" y="1575397"/>
            <a:ext cx="5792434" cy="3938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7670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Правила поводження з електричними приладами: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ти</a:t>
            </a:r>
            <a:r>
              <a:rPr lang="ru-RU" dirty="0"/>
              <a:t> </a:t>
            </a:r>
            <a:r>
              <a:rPr lang="ru-RU" dirty="0" err="1"/>
              <a:t>дивишся</a:t>
            </a:r>
            <a:r>
              <a:rPr lang="ru-RU" dirty="0"/>
              <a:t> </a:t>
            </a:r>
            <a:r>
              <a:rPr lang="ru-RU" dirty="0" err="1"/>
              <a:t>телевізор</a:t>
            </a:r>
            <a:r>
              <a:rPr lang="ru-RU" dirty="0"/>
              <a:t>, а </a:t>
            </a:r>
            <a:r>
              <a:rPr lang="ru-RU" dirty="0" err="1"/>
              <a:t>екран</a:t>
            </a:r>
            <a:r>
              <a:rPr lang="ru-RU" dirty="0"/>
              <a:t> погас </a:t>
            </a:r>
            <a:r>
              <a:rPr lang="ru-RU" dirty="0" err="1"/>
              <a:t>або</a:t>
            </a:r>
            <a:r>
              <a:rPr lang="ru-RU" dirty="0"/>
              <a:t> почав </a:t>
            </a:r>
            <a:r>
              <a:rPr lang="ru-RU" dirty="0" err="1"/>
              <a:t>миготіти</a:t>
            </a:r>
            <a:r>
              <a:rPr lang="ru-RU" dirty="0"/>
              <a:t>, </a:t>
            </a:r>
            <a:r>
              <a:rPr lang="ru-RU" dirty="0" err="1"/>
              <a:t>ні</a:t>
            </a:r>
            <a:r>
              <a:rPr lang="ru-RU" dirty="0"/>
              <a:t> в </a:t>
            </a:r>
            <a:r>
              <a:rPr lang="ru-RU" dirty="0" err="1"/>
              <a:t>якому</a:t>
            </a:r>
            <a:r>
              <a:rPr lang="ru-RU" dirty="0"/>
              <a:t> </a:t>
            </a:r>
            <a:r>
              <a:rPr lang="ru-RU" dirty="0" err="1"/>
              <a:t>разі</a:t>
            </a:r>
            <a:r>
              <a:rPr lang="ru-RU" dirty="0"/>
              <a:t> не </a:t>
            </a:r>
            <a:r>
              <a:rPr lang="ru-RU" dirty="0" err="1"/>
              <a:t>можна</a:t>
            </a:r>
            <a:r>
              <a:rPr lang="ru-RU" dirty="0"/>
              <a:t> по </a:t>
            </a:r>
            <a:r>
              <a:rPr lang="ru-RU" dirty="0" err="1"/>
              <a:t>ньому</a:t>
            </a:r>
            <a:r>
              <a:rPr lang="ru-RU" dirty="0"/>
              <a:t> </a:t>
            </a:r>
            <a:r>
              <a:rPr lang="ru-RU" dirty="0" err="1"/>
              <a:t>стукати</a:t>
            </a:r>
            <a:r>
              <a:rPr lang="ru-RU" dirty="0"/>
              <a:t>.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загорітися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навіть</a:t>
            </a:r>
            <a:r>
              <a:rPr lang="ru-RU" dirty="0"/>
              <a:t> </a:t>
            </a:r>
            <a:r>
              <a:rPr lang="ru-RU" dirty="0" err="1"/>
              <a:t>вибухнути</a:t>
            </a:r>
            <a:r>
              <a:rPr lang="ru-RU" dirty="0"/>
              <a:t>. </a:t>
            </a:r>
            <a:r>
              <a:rPr lang="ru-RU" dirty="0" err="1"/>
              <a:t>Його</a:t>
            </a:r>
            <a:r>
              <a:rPr lang="ru-RU" dirty="0"/>
              <a:t> треба </a:t>
            </a:r>
            <a:r>
              <a:rPr lang="ru-RU" dirty="0" err="1"/>
              <a:t>негайно</a:t>
            </a:r>
            <a:r>
              <a:rPr lang="ru-RU" dirty="0"/>
              <a:t> </a:t>
            </a:r>
            <a:r>
              <a:rPr lang="ru-RU" dirty="0" err="1"/>
              <a:t>вимкнути</a:t>
            </a:r>
            <a:r>
              <a:rPr lang="ru-RU" dirty="0"/>
              <a:t>.</a:t>
            </a:r>
          </a:p>
          <a:p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щось</a:t>
            </a:r>
            <a:r>
              <a:rPr lang="ru-RU" dirty="0"/>
              <a:t> </a:t>
            </a:r>
            <a:r>
              <a:rPr lang="ru-RU" dirty="0" err="1"/>
              <a:t>потрапило</a:t>
            </a:r>
            <a:r>
              <a:rPr lang="ru-RU" dirty="0"/>
              <a:t> до </a:t>
            </a:r>
            <a:r>
              <a:rPr lang="ru-RU" dirty="0" err="1"/>
              <a:t>телевізора</a:t>
            </a:r>
            <a:r>
              <a:rPr lang="ru-RU" dirty="0"/>
              <a:t>, </a:t>
            </a:r>
            <a:r>
              <a:rPr lang="ru-RU" dirty="0" err="1"/>
              <a:t>радіоприймача</a:t>
            </a:r>
            <a:r>
              <a:rPr lang="ru-RU" dirty="0"/>
              <a:t> та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електроприладів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працюють</a:t>
            </a:r>
            <a:r>
              <a:rPr lang="ru-RU" dirty="0"/>
              <a:t>, треба в першу </a:t>
            </a:r>
            <a:r>
              <a:rPr lang="ru-RU" dirty="0" err="1"/>
              <a:t>чергу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вимкнути</a:t>
            </a:r>
            <a:r>
              <a:rPr lang="ru-RU" dirty="0"/>
              <a:t>. </a:t>
            </a:r>
            <a:r>
              <a:rPr lang="ru-RU" dirty="0" err="1"/>
              <a:t>Ні</a:t>
            </a:r>
            <a:r>
              <a:rPr lang="ru-RU" dirty="0"/>
              <a:t> в </a:t>
            </a:r>
            <a:r>
              <a:rPr lang="ru-RU" dirty="0" err="1"/>
              <a:t>якому</a:t>
            </a:r>
            <a:r>
              <a:rPr lang="ru-RU" dirty="0"/>
              <a:t> </a:t>
            </a:r>
            <a:r>
              <a:rPr lang="ru-RU" dirty="0" err="1"/>
              <a:t>разі</a:t>
            </a:r>
            <a:r>
              <a:rPr lang="ru-RU" dirty="0"/>
              <a:t> не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лізти</a:t>
            </a:r>
            <a:r>
              <a:rPr lang="ru-RU" dirty="0"/>
              <a:t> </a:t>
            </a:r>
            <a:r>
              <a:rPr lang="ru-RU" dirty="0" err="1"/>
              <a:t>туди</a:t>
            </a:r>
            <a:r>
              <a:rPr lang="ru-RU" dirty="0"/>
              <a:t> </a:t>
            </a:r>
            <a:r>
              <a:rPr lang="ru-RU" dirty="0" err="1"/>
              <a:t>олівцем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іншим</a:t>
            </a:r>
            <a:r>
              <a:rPr lang="ru-RU" dirty="0"/>
              <a:t> </a:t>
            </a:r>
            <a:r>
              <a:rPr lang="ru-RU" dirty="0" smtClean="0"/>
              <a:t>предметом.</a:t>
            </a:r>
          </a:p>
          <a:p>
            <a:r>
              <a:rPr lang="ru-RU" dirty="0" err="1"/>
              <a:t>Забороняється</a:t>
            </a:r>
            <a:r>
              <a:rPr lang="ru-RU" dirty="0"/>
              <a:t> </a:t>
            </a:r>
            <a:r>
              <a:rPr lang="ru-RU" dirty="0" err="1"/>
              <a:t>тягнути</a:t>
            </a:r>
            <a:r>
              <a:rPr lang="ru-RU" dirty="0"/>
              <a:t> за </a:t>
            </a:r>
            <a:r>
              <a:rPr lang="ru-RU" dirty="0" err="1"/>
              <a:t>електричний</a:t>
            </a:r>
            <a:r>
              <a:rPr lang="ru-RU" dirty="0"/>
              <a:t> шнур руками, тому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обірватися</a:t>
            </a:r>
            <a:r>
              <a:rPr lang="ru-RU" dirty="0"/>
              <a:t> і </a:t>
            </a:r>
            <a:r>
              <a:rPr lang="ru-RU" dirty="0" err="1"/>
              <a:t>вразити</a:t>
            </a:r>
            <a:r>
              <a:rPr lang="ru-RU" dirty="0"/>
              <a:t> </a:t>
            </a:r>
            <a:r>
              <a:rPr lang="ru-RU" dirty="0" err="1"/>
              <a:t>електричним</a:t>
            </a:r>
            <a:r>
              <a:rPr lang="ru-RU" dirty="0"/>
              <a:t> </a:t>
            </a:r>
            <a:r>
              <a:rPr lang="ru-RU" dirty="0" err="1"/>
              <a:t>струмом</a:t>
            </a:r>
            <a:r>
              <a:rPr lang="ru-RU" dirty="0" smtClean="0"/>
              <a:t>.</a:t>
            </a:r>
          </a:p>
          <a:p>
            <a:r>
              <a:rPr lang="ru-RU" dirty="0"/>
              <a:t>Не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підвішувати</a:t>
            </a:r>
            <a:r>
              <a:rPr lang="ru-RU" dirty="0"/>
              <a:t> </a:t>
            </a:r>
            <a:r>
              <a:rPr lang="ru-RU" dirty="0" err="1"/>
              <a:t>речі</a:t>
            </a:r>
            <a:r>
              <a:rPr lang="ru-RU" dirty="0"/>
              <a:t> на </a:t>
            </a:r>
            <a:r>
              <a:rPr lang="ru-RU" dirty="0" err="1"/>
              <a:t>кабелі</a:t>
            </a:r>
            <a:r>
              <a:rPr lang="ru-RU" dirty="0"/>
              <a:t>.</a:t>
            </a:r>
          </a:p>
          <a:p>
            <a:r>
              <a:rPr lang="ru-RU" dirty="0"/>
              <a:t>Коли </a:t>
            </a:r>
            <a:r>
              <a:rPr lang="ru-RU" dirty="0" err="1"/>
              <a:t>ідеш</a:t>
            </a:r>
            <a:r>
              <a:rPr lang="ru-RU" dirty="0"/>
              <a:t> з дому –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електроприлади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бути </a:t>
            </a:r>
            <a:r>
              <a:rPr lang="ru-RU" dirty="0" err="1"/>
              <a:t>вимкнені</a:t>
            </a:r>
            <a:r>
              <a:rPr lang="ru-RU" dirty="0"/>
              <a:t>.</a:t>
            </a:r>
          </a:p>
          <a:p>
            <a:r>
              <a:rPr lang="ru-RU" dirty="0"/>
              <a:t> 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електричних</a:t>
            </a:r>
            <a:r>
              <a:rPr lang="ru-RU" dirty="0"/>
              <a:t> </a:t>
            </a:r>
            <a:r>
              <a:rPr lang="ru-RU" dirty="0" err="1"/>
              <a:t>приладів</a:t>
            </a:r>
            <a:r>
              <a:rPr lang="ru-RU" dirty="0"/>
              <a:t> не за </a:t>
            </a:r>
            <a:r>
              <a:rPr lang="ru-RU" dirty="0" err="1"/>
              <a:t>призначенням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не­вміле</a:t>
            </a:r>
            <a:r>
              <a:rPr lang="ru-RU" dirty="0"/>
              <a:t> </a:t>
            </a:r>
            <a:r>
              <a:rPr lang="ru-RU" dirty="0" err="1"/>
              <a:t>користування</a:t>
            </a:r>
            <a:r>
              <a:rPr lang="ru-RU" dirty="0"/>
              <a:t> ними,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призвести</a:t>
            </a:r>
            <a:r>
              <a:rPr lang="ru-RU" dirty="0"/>
              <a:t> до </a:t>
            </a:r>
            <a:r>
              <a:rPr lang="ru-RU" b="1" dirty="0" err="1" smtClean="0"/>
              <a:t>Пожежі</a:t>
            </a:r>
            <a:r>
              <a:rPr lang="ru-RU" dirty="0" smtClean="0"/>
              <a:t>!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22379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52" y="657639"/>
            <a:ext cx="4338442" cy="128707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073" y="3296992"/>
            <a:ext cx="3819057" cy="276245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383" y="944719"/>
            <a:ext cx="3615005" cy="5331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8061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Але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вже</a:t>
            </a:r>
            <a:r>
              <a:rPr lang="ru-RU" dirty="0"/>
              <a:t> так </a:t>
            </a:r>
            <a:r>
              <a:rPr lang="ru-RU" dirty="0" err="1"/>
              <a:t>сталося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електричне</a:t>
            </a:r>
            <a:r>
              <a:rPr lang="ru-RU" dirty="0"/>
              <a:t> </a:t>
            </a:r>
            <a:r>
              <a:rPr lang="ru-RU" dirty="0" err="1"/>
              <a:t>обладнання</a:t>
            </a:r>
            <a:r>
              <a:rPr lang="ru-RU" dirty="0"/>
              <a:t> </a:t>
            </a:r>
            <a:r>
              <a:rPr lang="ru-RU" dirty="0" err="1"/>
              <a:t>загорілося</a:t>
            </a:r>
            <a:r>
              <a:rPr lang="ru-RU" dirty="0"/>
              <a:t>, то перш за все </a:t>
            </a:r>
            <a:r>
              <a:rPr lang="ru-RU" dirty="0" err="1"/>
              <a:t>потрібно</a:t>
            </a:r>
            <a:r>
              <a:rPr lang="ru-RU" dirty="0"/>
              <a:t>: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2000" dirty="0" err="1"/>
              <a:t>вимкнути</a:t>
            </a:r>
            <a:r>
              <a:rPr lang="ru-RU" sz="2000" dirty="0"/>
              <a:t> </a:t>
            </a:r>
            <a:r>
              <a:rPr lang="ru-RU" sz="2000" dirty="0" err="1"/>
              <a:t>електрорубильник</a:t>
            </a:r>
            <a:r>
              <a:rPr lang="ru-RU" sz="2000" dirty="0"/>
              <a:t>. (А </a:t>
            </a:r>
            <a:r>
              <a:rPr lang="ru-RU" sz="2000" dirty="0" err="1"/>
              <a:t>ти</a:t>
            </a:r>
            <a:r>
              <a:rPr lang="ru-RU" sz="2000" dirty="0"/>
              <a:t> </a:t>
            </a:r>
            <a:r>
              <a:rPr lang="ru-RU" sz="2000" dirty="0" err="1"/>
              <a:t>знаєш</a:t>
            </a:r>
            <a:r>
              <a:rPr lang="ru-RU" sz="2000" dirty="0"/>
              <a:t>, де </a:t>
            </a:r>
            <a:r>
              <a:rPr lang="ru-RU" sz="2000" dirty="0" err="1"/>
              <a:t>знаходиться</a:t>
            </a:r>
            <a:r>
              <a:rPr lang="ru-RU" sz="2000" dirty="0"/>
              <a:t> </a:t>
            </a:r>
            <a:r>
              <a:rPr lang="ru-RU" sz="2000" dirty="0" err="1"/>
              <a:t>електрорубильник</a:t>
            </a:r>
            <a:r>
              <a:rPr lang="ru-RU" sz="2000" dirty="0"/>
              <a:t> </a:t>
            </a:r>
            <a:r>
              <a:rPr lang="ru-RU" sz="2000" dirty="0" err="1"/>
              <a:t>твого</a:t>
            </a:r>
            <a:r>
              <a:rPr lang="ru-RU" sz="2000" dirty="0"/>
              <a:t> </a:t>
            </a:r>
            <a:r>
              <a:rPr lang="ru-RU" sz="2000" dirty="0" err="1"/>
              <a:t>помешкання</a:t>
            </a:r>
            <a:r>
              <a:rPr lang="ru-RU" sz="2000" dirty="0"/>
              <a:t>? </a:t>
            </a:r>
            <a:r>
              <a:rPr lang="ru-RU" sz="2000" dirty="0" err="1"/>
              <a:t>Якщо</a:t>
            </a:r>
            <a:r>
              <a:rPr lang="ru-RU" sz="2000" dirty="0"/>
              <a:t> </a:t>
            </a:r>
            <a:r>
              <a:rPr lang="ru-RU" sz="2000" dirty="0" err="1"/>
              <a:t>ні</a:t>
            </a:r>
            <a:r>
              <a:rPr lang="ru-RU" sz="2000" dirty="0"/>
              <a:t>, </a:t>
            </a:r>
            <a:r>
              <a:rPr lang="ru-RU" sz="2000" dirty="0" err="1"/>
              <a:t>тоді</a:t>
            </a:r>
            <a:r>
              <a:rPr lang="ru-RU" sz="2000" dirty="0"/>
              <a:t> </a:t>
            </a:r>
            <a:r>
              <a:rPr lang="ru-RU" sz="2000" dirty="0" err="1"/>
              <a:t>негайно</a:t>
            </a:r>
            <a:r>
              <a:rPr lang="ru-RU" sz="2000" dirty="0"/>
              <a:t> попроси </a:t>
            </a:r>
            <a:r>
              <a:rPr lang="ru-RU" sz="2000" dirty="0" err="1"/>
              <a:t>своїх</a:t>
            </a:r>
            <a:r>
              <a:rPr lang="ru-RU" sz="2000" dirty="0"/>
              <a:t> </a:t>
            </a:r>
            <a:r>
              <a:rPr lang="ru-RU" sz="2000" dirty="0" err="1"/>
              <a:t>батьків</a:t>
            </a:r>
            <a:r>
              <a:rPr lang="ru-RU" sz="2000" dirty="0"/>
              <a:t> </a:t>
            </a:r>
            <a:r>
              <a:rPr lang="ru-RU" sz="2000" dirty="0" err="1"/>
              <a:t>показати</a:t>
            </a:r>
            <a:r>
              <a:rPr lang="ru-RU" sz="2000" dirty="0"/>
              <a:t> </a:t>
            </a:r>
            <a:r>
              <a:rPr lang="ru-RU" sz="2000" dirty="0" err="1"/>
              <a:t>тобі</a:t>
            </a:r>
            <a:r>
              <a:rPr lang="ru-RU" sz="2000" dirty="0"/>
              <a:t> </a:t>
            </a:r>
            <a:r>
              <a:rPr lang="ru-RU" sz="2000" dirty="0" err="1"/>
              <a:t>його</a:t>
            </a:r>
            <a:r>
              <a:rPr lang="ru-RU" sz="2000" dirty="0"/>
              <a:t> і </a:t>
            </a:r>
            <a:r>
              <a:rPr lang="ru-RU" sz="2000" dirty="0" err="1"/>
              <a:t>навчити</a:t>
            </a:r>
            <a:r>
              <a:rPr lang="ru-RU" sz="2000" dirty="0"/>
              <a:t>, як ним </a:t>
            </a:r>
            <a:r>
              <a:rPr lang="ru-RU" sz="2000" dirty="0" err="1"/>
              <a:t>користуватися</a:t>
            </a:r>
            <a:r>
              <a:rPr lang="ru-RU" sz="2000" dirty="0"/>
              <a:t>!)</a:t>
            </a:r>
          </a:p>
          <a:p>
            <a:r>
              <a:rPr lang="ru-RU" sz="2000" dirty="0" err="1"/>
              <a:t>Якщо</a:t>
            </a:r>
            <a:r>
              <a:rPr lang="ru-RU" sz="2000" dirty="0"/>
              <a:t> </a:t>
            </a:r>
            <a:r>
              <a:rPr lang="ru-RU" sz="2000" dirty="0" err="1"/>
              <a:t>знеструмити</a:t>
            </a:r>
            <a:r>
              <a:rPr lang="ru-RU" sz="2000" dirty="0"/>
              <a:t> </a:t>
            </a:r>
            <a:r>
              <a:rPr lang="ru-RU" sz="2000" dirty="0" err="1"/>
              <a:t>електромережу</a:t>
            </a:r>
            <a:r>
              <a:rPr lang="ru-RU" sz="2000" dirty="0"/>
              <a:t> </a:t>
            </a:r>
            <a:r>
              <a:rPr lang="ru-RU" sz="2000" dirty="0" err="1"/>
              <a:t>неможливо</a:t>
            </a:r>
            <a:r>
              <a:rPr lang="ru-RU" sz="2000" dirty="0"/>
              <a:t>, то </a:t>
            </a:r>
            <a:r>
              <a:rPr lang="ru-RU" sz="2000" dirty="0" err="1"/>
              <a:t>слід</a:t>
            </a:r>
            <a:r>
              <a:rPr lang="ru-RU" sz="2000" dirty="0"/>
              <a:t> </a:t>
            </a:r>
            <a:r>
              <a:rPr lang="ru-RU" sz="2000" dirty="0" err="1"/>
              <a:t>пам’ятати</a:t>
            </a:r>
            <a:r>
              <a:rPr lang="ru-RU" sz="2000" dirty="0"/>
              <a:t>: не </a:t>
            </a:r>
            <a:r>
              <a:rPr lang="ru-RU" sz="2000" dirty="0" err="1"/>
              <a:t>можна</a:t>
            </a:r>
            <a:r>
              <a:rPr lang="ru-RU" sz="2000" dirty="0"/>
              <a:t> </a:t>
            </a:r>
            <a:r>
              <a:rPr lang="ru-RU" sz="2000" dirty="0" err="1"/>
              <a:t>застосовувати</a:t>
            </a:r>
            <a:r>
              <a:rPr lang="ru-RU" sz="2000" dirty="0"/>
              <a:t> для </a:t>
            </a:r>
            <a:r>
              <a:rPr lang="ru-RU" sz="2000" dirty="0" err="1"/>
              <a:t>гасіння</a:t>
            </a:r>
            <a:r>
              <a:rPr lang="ru-RU" sz="2000" dirty="0"/>
              <a:t> воду та </a:t>
            </a:r>
            <a:r>
              <a:rPr lang="ru-RU" sz="2000" dirty="0" err="1"/>
              <a:t>пінні</a:t>
            </a:r>
            <a:r>
              <a:rPr lang="ru-RU" sz="2000" dirty="0"/>
              <a:t> </a:t>
            </a:r>
            <a:r>
              <a:rPr lang="ru-RU" sz="2000" dirty="0" err="1"/>
              <a:t>вогнегасники</a:t>
            </a:r>
            <a:r>
              <a:rPr lang="ru-RU" sz="2000" dirty="0"/>
              <a:t>, </a:t>
            </a:r>
            <a:r>
              <a:rPr lang="ru-RU" sz="2000" dirty="0" err="1"/>
              <a:t>можна</a:t>
            </a:r>
            <a:r>
              <a:rPr lang="ru-RU" sz="2000" dirty="0"/>
              <a:t> </a:t>
            </a:r>
            <a:r>
              <a:rPr lang="ru-RU" sz="2000" dirty="0" err="1"/>
              <a:t>лише</a:t>
            </a:r>
            <a:r>
              <a:rPr lang="ru-RU" sz="2000" dirty="0"/>
              <a:t> </a:t>
            </a:r>
            <a:r>
              <a:rPr lang="ru-RU" sz="2000" dirty="0" err="1"/>
              <a:t>порошкові</a:t>
            </a:r>
            <a:r>
              <a:rPr lang="ru-RU" sz="2000" dirty="0"/>
              <a:t>;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5751513" y="1295754"/>
            <a:ext cx="4995332" cy="3614789"/>
          </a:xfrm>
        </p:spPr>
        <p:txBody>
          <a:bodyPr/>
          <a:lstStyle/>
          <a:p>
            <a:r>
              <a:rPr lang="ru-RU" dirty="0"/>
              <a:t> </a:t>
            </a:r>
            <a:r>
              <a:rPr lang="ru-RU" sz="2000" dirty="0" err="1"/>
              <a:t>терміново</a:t>
            </a:r>
            <a:r>
              <a:rPr lang="ru-RU" sz="2000" b="1" dirty="0"/>
              <a:t> </a:t>
            </a:r>
            <a:r>
              <a:rPr lang="ru-RU" sz="2000" b="1" dirty="0" err="1"/>
              <a:t>телефонуй</a:t>
            </a:r>
            <a:r>
              <a:rPr lang="ru-RU" sz="2000" b="1" dirty="0"/>
              <a:t> за номером 101</a:t>
            </a:r>
            <a:r>
              <a:rPr lang="ru-RU" sz="2000" dirty="0"/>
              <a:t> і </a:t>
            </a:r>
            <a:r>
              <a:rPr lang="ru-RU" sz="2000" dirty="0" err="1"/>
              <a:t>викликай</a:t>
            </a:r>
            <a:r>
              <a:rPr lang="ru-RU" sz="2000" dirty="0"/>
              <a:t> </a:t>
            </a:r>
            <a:r>
              <a:rPr lang="ru-RU" sz="2000" dirty="0" err="1" smtClean="0"/>
              <a:t>пожежників</a:t>
            </a:r>
            <a:r>
              <a:rPr lang="ru-RU" sz="2000" dirty="0" smtClean="0"/>
              <a:t> </a:t>
            </a:r>
            <a:r>
              <a:rPr lang="ru-RU" sz="2000" dirty="0"/>
              <a:t>на </a:t>
            </a:r>
            <a:r>
              <a:rPr lang="ru-RU" sz="2000" dirty="0" err="1"/>
              <a:t>допомогу</a:t>
            </a:r>
            <a:r>
              <a:rPr lang="ru-RU" sz="2000" dirty="0" smtClean="0"/>
              <a:t>.</a:t>
            </a: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573" y="3751469"/>
            <a:ext cx="2674244" cy="1845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2718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720661" y="582769"/>
            <a:ext cx="6164653" cy="1371600"/>
          </a:xfrm>
        </p:spPr>
        <p:txBody>
          <a:bodyPr/>
          <a:lstStyle/>
          <a:p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електроприлад</a:t>
            </a:r>
            <a:r>
              <a:rPr lang="ru-RU" dirty="0"/>
              <a:t> </a:t>
            </a:r>
            <a:r>
              <a:rPr lang="ru-RU" dirty="0" err="1"/>
              <a:t>зайнявся</a:t>
            </a:r>
            <a:r>
              <a:rPr lang="ru-RU" dirty="0"/>
              <a:t>, </a:t>
            </a:r>
            <a:r>
              <a:rPr lang="ru-RU" dirty="0" err="1"/>
              <a:t>спробуй</a:t>
            </a:r>
            <a:r>
              <a:rPr lang="ru-RU" dirty="0"/>
              <a:t> </a:t>
            </a:r>
            <a:r>
              <a:rPr lang="ru-RU" dirty="0" err="1"/>
              <a:t>діяти</a:t>
            </a:r>
            <a:r>
              <a:rPr lang="ru-RU" dirty="0"/>
              <a:t> за такою схемою: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обмотай руку сухою </a:t>
            </a:r>
            <a:r>
              <a:rPr lang="ru-RU" sz="2400" dirty="0" err="1"/>
              <a:t>ганчіркою</a:t>
            </a:r>
            <a:r>
              <a:rPr lang="ru-RU" sz="2400" dirty="0"/>
              <a:t>, </a:t>
            </a:r>
            <a:r>
              <a:rPr lang="ru-RU" sz="2400" dirty="0" err="1"/>
              <a:t>висмикни</a:t>
            </a:r>
            <a:r>
              <a:rPr lang="ru-RU" sz="2400" dirty="0"/>
              <a:t> вилку з розетки;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err="1"/>
              <a:t>накрий</a:t>
            </a:r>
            <a:r>
              <a:rPr lang="ru-RU" sz="2400" dirty="0"/>
              <a:t> </a:t>
            </a:r>
            <a:r>
              <a:rPr lang="ru-RU" sz="2400" dirty="0" err="1"/>
              <a:t>палаючий</a:t>
            </a:r>
            <a:r>
              <a:rPr lang="ru-RU" sz="2400" dirty="0"/>
              <a:t> предмет </a:t>
            </a:r>
            <a:r>
              <a:rPr lang="ru-RU" sz="2400" dirty="0" err="1"/>
              <a:t>ковдрою</a:t>
            </a:r>
            <a:r>
              <a:rPr lang="ru-RU" sz="2400" dirty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err="1"/>
              <a:t>повідом</a:t>
            </a:r>
            <a:r>
              <a:rPr lang="ru-RU" sz="2400" dirty="0"/>
              <a:t> </a:t>
            </a:r>
            <a:r>
              <a:rPr lang="ru-RU" sz="2400" dirty="0" err="1"/>
              <a:t>дорослих</a:t>
            </a:r>
            <a:r>
              <a:rPr lang="ru-RU" sz="2400" dirty="0"/>
              <a:t> про </a:t>
            </a:r>
            <a:r>
              <a:rPr lang="ru-RU" sz="2400" dirty="0" err="1"/>
              <a:t>пожежу</a:t>
            </a:r>
            <a:r>
              <a:rPr lang="ru-RU" sz="2400" dirty="0" smtClean="0"/>
              <a:t>.</a:t>
            </a:r>
            <a:endParaRPr lang="ru-RU" sz="2400" dirty="0"/>
          </a:p>
          <a:p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378" y="2609876"/>
            <a:ext cx="5366519" cy="4024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9537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3373" y="-98738"/>
            <a:ext cx="10131425" cy="1456267"/>
          </a:xfrm>
        </p:spPr>
        <p:txBody>
          <a:bodyPr/>
          <a:lstStyle/>
          <a:p>
            <a:r>
              <a:rPr lang="uk-UA" dirty="0" smtClean="0"/>
              <a:t>В жодному разі не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22" y="1942644"/>
            <a:ext cx="3752045" cy="373445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917" y="2612597"/>
            <a:ext cx="3724500" cy="370794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086" y="252983"/>
            <a:ext cx="3555376" cy="3142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3802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44" y="473260"/>
            <a:ext cx="4735304" cy="331894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169" y="2248437"/>
            <a:ext cx="60960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4286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2770" y="416416"/>
            <a:ext cx="10131425" cy="1456267"/>
          </a:xfrm>
        </p:spPr>
        <p:txBody>
          <a:bodyPr/>
          <a:lstStyle/>
          <a:p>
            <a:r>
              <a:rPr lang="ru-RU" dirty="0" err="1"/>
              <a:t>Під</a:t>
            </a:r>
            <a:r>
              <a:rPr lang="ru-RU" dirty="0"/>
              <a:t> час </a:t>
            </a:r>
            <a:r>
              <a:rPr lang="ru-RU" b="1" dirty="0" err="1"/>
              <a:t>прогулянки</a:t>
            </a:r>
            <a:r>
              <a:rPr lang="ru-RU" dirty="0"/>
              <a:t> ЗАБОРОНЯЄТЬСЯ: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2769" y="1253425"/>
            <a:ext cx="10131425" cy="3649133"/>
          </a:xfrm>
        </p:spPr>
        <p:txBody>
          <a:bodyPr/>
          <a:lstStyle/>
          <a:p>
            <a:r>
              <a:rPr lang="ru-RU" sz="2000" dirty="0" err="1"/>
              <a:t>підходити</a:t>
            </a:r>
            <a:r>
              <a:rPr lang="ru-RU" sz="2000" dirty="0"/>
              <a:t> до </a:t>
            </a:r>
            <a:r>
              <a:rPr lang="ru-RU" sz="2000" dirty="0" err="1"/>
              <a:t>оголених</a:t>
            </a:r>
            <a:r>
              <a:rPr lang="ru-RU" sz="2000" dirty="0"/>
              <a:t> </a:t>
            </a:r>
            <a:r>
              <a:rPr lang="ru-RU" sz="2000" dirty="0" err="1"/>
              <a:t>дротів</a:t>
            </a:r>
            <a:r>
              <a:rPr lang="ru-RU" sz="2000" dirty="0"/>
              <a:t> і </a:t>
            </a:r>
            <a:r>
              <a:rPr lang="ru-RU" sz="2000" dirty="0" err="1"/>
              <a:t>чіпати</a:t>
            </a:r>
            <a:r>
              <a:rPr lang="ru-RU" sz="2000" dirty="0"/>
              <a:t> </a:t>
            </a:r>
            <a:r>
              <a:rPr lang="ru-RU" sz="2000" dirty="0" err="1"/>
              <a:t>їх</a:t>
            </a:r>
            <a:r>
              <a:rPr lang="ru-RU" sz="2000" dirty="0"/>
              <a:t> руками;</a:t>
            </a:r>
          </a:p>
          <a:p>
            <a:r>
              <a:rPr lang="ru-RU" sz="2000" dirty="0" err="1"/>
              <a:t>розводити</a:t>
            </a:r>
            <a:r>
              <a:rPr lang="ru-RU" sz="2000" dirty="0"/>
              <a:t> </a:t>
            </a:r>
            <a:r>
              <a:rPr lang="ru-RU" sz="2000" dirty="0" err="1"/>
              <a:t>багаття</a:t>
            </a:r>
            <a:r>
              <a:rPr lang="ru-RU" sz="2000" dirty="0"/>
              <a:t>, </a:t>
            </a:r>
            <a:r>
              <a:rPr lang="ru-RU" sz="2000" dirty="0" err="1"/>
              <a:t>запускати</a:t>
            </a:r>
            <a:r>
              <a:rPr lang="ru-RU" sz="2000" dirty="0"/>
              <a:t> </a:t>
            </a:r>
            <a:r>
              <a:rPr lang="ru-RU" sz="2000" dirty="0" err="1"/>
              <a:t>повітряних</a:t>
            </a:r>
            <a:r>
              <a:rPr lang="ru-RU" sz="2000" dirty="0"/>
              <a:t> </a:t>
            </a:r>
            <a:r>
              <a:rPr lang="ru-RU" sz="2000" dirty="0" err="1"/>
              <a:t>зміїв</a:t>
            </a:r>
            <a:r>
              <a:rPr lang="ru-RU" sz="2000" dirty="0"/>
              <a:t> </a:t>
            </a:r>
            <a:r>
              <a:rPr lang="ru-RU" sz="2000" dirty="0" err="1"/>
              <a:t>під</a:t>
            </a:r>
            <a:r>
              <a:rPr lang="ru-RU" sz="2000" dirty="0"/>
              <a:t> </a:t>
            </a:r>
            <a:r>
              <a:rPr lang="ru-RU" sz="2000" dirty="0" err="1"/>
              <a:t>лініями</a:t>
            </a:r>
            <a:r>
              <a:rPr lang="ru-RU" sz="2000" dirty="0"/>
              <a:t> </a:t>
            </a:r>
            <a:r>
              <a:rPr lang="ru-RU" sz="2000" dirty="0" err="1"/>
              <a:t>електропередач</a:t>
            </a:r>
            <a:r>
              <a:rPr lang="ru-RU" sz="2000" dirty="0"/>
              <a:t>;</a:t>
            </a:r>
          </a:p>
          <a:p>
            <a:r>
              <a:rPr lang="ru-RU" sz="2000" dirty="0" err="1"/>
              <a:t>гратись</a:t>
            </a:r>
            <a:r>
              <a:rPr lang="ru-RU" sz="2000" dirty="0"/>
              <a:t> </a:t>
            </a:r>
            <a:r>
              <a:rPr lang="ru-RU" sz="2000" dirty="0" err="1"/>
              <a:t>поблизу</a:t>
            </a:r>
            <a:r>
              <a:rPr lang="ru-RU" sz="2000" dirty="0"/>
              <a:t> </a:t>
            </a:r>
            <a:r>
              <a:rPr lang="ru-RU" sz="2000" dirty="0" err="1"/>
              <a:t>підстанцій</a:t>
            </a:r>
            <a:r>
              <a:rPr lang="ru-RU" sz="2000" dirty="0"/>
              <a:t>.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176" y="3142445"/>
            <a:ext cx="5453873" cy="363970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110" y="3581752"/>
            <a:ext cx="32004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278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ебеса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TC103457452[[fn=Небесный]]</Template>
  <TotalTime>71</TotalTime>
  <Words>769</Words>
  <Application>Microsoft Office PowerPoint</Application>
  <PresentationFormat>Широкоэкранный</PresentationFormat>
  <Paragraphs>54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Небеса</vt:lpstr>
      <vt:lpstr>правила безпеки при використанні газових та електричних приладів</vt:lpstr>
      <vt:lpstr>Презентация PowerPoint</vt:lpstr>
      <vt:lpstr>Правила поводження з електричними приладами:</vt:lpstr>
      <vt:lpstr>Презентация PowerPoint</vt:lpstr>
      <vt:lpstr>Але якщо вже так сталося, що електричне обладнання загорілося, то перш за все потрібно:</vt:lpstr>
      <vt:lpstr>Якщо електроприлад зайнявся, спробуй діяти за такою схемою:</vt:lpstr>
      <vt:lpstr>В жодному разі не</vt:lpstr>
      <vt:lpstr>Презентация PowerPoint</vt:lpstr>
      <vt:lpstr>Під час прогулянки ЗАБОРОНЯЄТЬСЯ:</vt:lpstr>
      <vt:lpstr>Презентация PowerPoint</vt:lpstr>
      <vt:lpstr>Правила безпеки при поводженні з газом</vt:lpstr>
      <vt:lpstr>Основні вимоги безпечної експлуатації побутового газового устаткування</vt:lpstr>
      <vt:lpstr>Запам’ятай основні вимоги для попередження пожежі:</vt:lpstr>
      <vt:lpstr>Презентация PowerPoint</vt:lpstr>
      <vt:lpstr>Порядок дій при виявленні запаху газу:</vt:lpstr>
      <vt:lpstr>Порядок дій у разі вибуху газу та пожежі в приміщенні: </vt:lpstr>
      <vt:lpstr>Правила поведінки при отруєнні газом:</vt:lpstr>
      <vt:lpstr>Будь завжди уважним при користування газом, неухильно дотримуйся правил експлуатації газових приладів – у цьому запорука твоєї безпеки!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безпеки при використанні газових та електричних приладів</dc:title>
  <dc:creator>Наташа</dc:creator>
  <cp:lastModifiedBy>Наташа</cp:lastModifiedBy>
  <cp:revision>9</cp:revision>
  <dcterms:created xsi:type="dcterms:W3CDTF">2014-05-14T14:44:52Z</dcterms:created>
  <dcterms:modified xsi:type="dcterms:W3CDTF">2015-01-27T17:45:02Z</dcterms:modified>
</cp:coreProperties>
</file>