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70"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22.02.2015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22.02.2015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p:spPr>
        <p:style>
          <a:lnRef idx="2">
            <a:schemeClr val="accent3"/>
          </a:lnRef>
          <a:fillRef idx="1">
            <a:schemeClr val="lt1"/>
          </a:fillRef>
          <a:effectRef idx="0">
            <a:schemeClr val="accent3"/>
          </a:effectRef>
          <a:fontRef idx="minor">
            <a:schemeClr val="dk1"/>
          </a:fontRef>
        </p:style>
      </p:pic>
      <p:sp>
        <p:nvSpPr>
          <p:cNvPr id="5" name="Прямоугольник 4"/>
          <p:cNvSpPr/>
          <p:nvPr/>
        </p:nvSpPr>
        <p:spPr>
          <a:xfrm>
            <a:off x="2786050" y="214290"/>
            <a:ext cx="4602543" cy="1323439"/>
          </a:xfrm>
          <a:prstGeom prst="rect">
            <a:avLst/>
          </a:prstGeom>
          <a:noFill/>
        </p:spPr>
        <p:txBody>
          <a:bodyPr wrap="none" lIns="91440" tIns="45720" rIns="91440" bIns="45720">
            <a:spAutoFit/>
          </a:bodyPr>
          <a:lstStyle/>
          <a:p>
            <a:pPr algn="ctr"/>
            <a:r>
              <a:rPr lang="uk-UA"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Види кіно</a:t>
            </a:r>
            <a:endParaRPr lang="ru-RU" sz="80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7" name="Прямоугольник 6"/>
          <p:cNvSpPr/>
          <p:nvPr/>
        </p:nvSpPr>
        <p:spPr>
          <a:xfrm>
            <a:off x="2786018" y="1071546"/>
            <a:ext cx="6357982" cy="2862322"/>
          </a:xfrm>
          <a:prstGeom prst="rect">
            <a:avLst/>
          </a:prstGeom>
          <a:noFill/>
        </p:spPr>
        <p:txBody>
          <a:bodyPr wrap="square" lIns="91440" tIns="45720" rIns="91440" bIns="45720">
            <a:spAutoFit/>
          </a:bodyPr>
          <a:lstStyle/>
          <a:p>
            <a:r>
              <a:rPr lang="ru-RU"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p>
          <a:p>
            <a:r>
              <a:rPr lang="ru-RU" sz="36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Фільм</a:t>
            </a:r>
            <a:r>
              <a:rPr lang="ru-RU"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 не шматок </a:t>
            </a:r>
            <a:r>
              <a:rPr lang="ru-RU" sz="36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життя</a:t>
            </a:r>
            <a:r>
              <a:rPr lang="ru-RU"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а шматок пирога.</a:t>
            </a:r>
          </a:p>
          <a:p>
            <a:r>
              <a:rPr lang="ru-RU"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p>
          <a:p>
            <a:pPr algn="r"/>
            <a:r>
              <a:rPr lang="ru-RU" sz="36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Альфред </a:t>
            </a:r>
            <a:r>
              <a:rPr lang="ru-RU" sz="36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Гічкок</a:t>
            </a:r>
            <a:endParaRPr lang="ru-RU" sz="36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8" name="Прямоугольник 7"/>
          <p:cNvSpPr/>
          <p:nvPr/>
        </p:nvSpPr>
        <p:spPr>
          <a:xfrm>
            <a:off x="3637044" y="4857760"/>
            <a:ext cx="184730" cy="584775"/>
          </a:xfrm>
          <a:prstGeom prst="rect">
            <a:avLst/>
          </a:prstGeom>
          <a:noFill/>
        </p:spPr>
        <p:txBody>
          <a:bodyPr wrap="none" lIns="91440" tIns="45720" rIns="91440" bIns="45720">
            <a:spAutoFit/>
          </a:bodyPr>
          <a:lstStyle/>
          <a:p>
            <a:pPr algn="ctr"/>
            <a:endParaRPr lang="en-US" sz="3200" b="1" cap="none" spc="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pic>
        <p:nvPicPr>
          <p:cNvPr id="8194" name="Picture 2" descr="C:\Users\Администратор\Desktop\1324543476_6d42d18b4f74.jpg"/>
          <p:cNvPicPr>
            <a:picLocks noChangeAspect="1" noChangeArrowheads="1"/>
          </p:cNvPicPr>
          <p:nvPr/>
        </p:nvPicPr>
        <p:blipFill>
          <a:blip r:embed="rId3"/>
          <a:srcRect/>
          <a:stretch>
            <a:fillRect/>
          </a:stretch>
        </p:blipFill>
        <p:spPr bwMode="auto">
          <a:xfrm>
            <a:off x="2357422" y="142852"/>
            <a:ext cx="3794937" cy="3000372"/>
          </a:xfrm>
          <a:prstGeom prst="rect">
            <a:avLst/>
          </a:prstGeom>
          <a:noFill/>
        </p:spPr>
      </p:pic>
      <p:pic>
        <p:nvPicPr>
          <p:cNvPr id="8195" name="Picture 3" descr="C:\Users\Администратор\Desktop\images (2).jpg"/>
          <p:cNvPicPr>
            <a:picLocks noChangeAspect="1" noChangeArrowheads="1"/>
          </p:cNvPicPr>
          <p:nvPr/>
        </p:nvPicPr>
        <p:blipFill>
          <a:blip r:embed="rId4"/>
          <a:srcRect/>
          <a:stretch>
            <a:fillRect/>
          </a:stretch>
        </p:blipFill>
        <p:spPr bwMode="auto">
          <a:xfrm>
            <a:off x="6143604" y="285728"/>
            <a:ext cx="3000396" cy="3143248"/>
          </a:xfrm>
          <a:prstGeom prst="rect">
            <a:avLst/>
          </a:prstGeom>
          <a:noFill/>
        </p:spPr>
      </p:pic>
      <p:pic>
        <p:nvPicPr>
          <p:cNvPr id="8196" name="Picture 4" descr="C:\Users\Администратор\Desktop\images (3).jpg"/>
          <p:cNvPicPr>
            <a:picLocks noChangeAspect="1" noChangeArrowheads="1"/>
          </p:cNvPicPr>
          <p:nvPr/>
        </p:nvPicPr>
        <p:blipFill>
          <a:blip r:embed="rId5"/>
          <a:srcRect/>
          <a:stretch>
            <a:fillRect/>
          </a:stretch>
        </p:blipFill>
        <p:spPr bwMode="auto">
          <a:xfrm>
            <a:off x="5429256" y="3714752"/>
            <a:ext cx="3511656" cy="264318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8" name="Прямоугольник 7"/>
          <p:cNvSpPr/>
          <p:nvPr/>
        </p:nvSpPr>
        <p:spPr>
          <a:xfrm>
            <a:off x="2428860" y="2571744"/>
            <a:ext cx="6538970" cy="1200329"/>
          </a:xfrm>
          <a:prstGeom prst="rect">
            <a:avLst/>
          </a:prstGeom>
          <a:noFill/>
        </p:spPr>
        <p:txBody>
          <a:bodyPr wrap="none" lIns="91440" tIns="45720" rIns="91440" bIns="45720">
            <a:spAutoFit/>
          </a:bodyPr>
          <a:lstStyle/>
          <a:p>
            <a:pPr algn="ctr"/>
            <a:r>
              <a:rPr lang="ru-RU" sz="7200" b="1" cap="none" spc="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Дяку</a:t>
            </a:r>
            <a:r>
              <a:rPr lang="ru-RU" sz="72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ю</a:t>
            </a:r>
            <a:r>
              <a:rPr lang="ru-RU"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за </a:t>
            </a:r>
            <a:r>
              <a:rPr lang="ru-RU" sz="72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увагу</a:t>
            </a:r>
            <a:r>
              <a:rPr lang="ru-RU"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endParaRPr lang="ru-RU" sz="72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8" name="Прямоугольник 7"/>
          <p:cNvSpPr/>
          <p:nvPr/>
        </p:nvSpPr>
        <p:spPr>
          <a:xfrm>
            <a:off x="2357422" y="214290"/>
            <a:ext cx="6929486" cy="2554545"/>
          </a:xfrm>
          <a:prstGeom prst="rect">
            <a:avLst/>
          </a:prstGeom>
          <a:noFill/>
        </p:spPr>
        <p:txBody>
          <a:bodyPr wrap="square" lIns="91440" tIns="45720" rIns="91440" bIns="45720">
            <a:spAutoFit/>
          </a:bodyPr>
          <a:lstStyle/>
          <a:p>
            <a:pPr algn="ct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Кіномисте́цтво</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 вид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мистецтва</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твори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якого</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створюються</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за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допомогою</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кінознімання</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реальних</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спеціально</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інсценованих</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або</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відтворених</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засобами</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анімації</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cap="none" spc="0"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подій</a:t>
            </a:r>
            <a:r>
              <a:rPr lang="ru-RU"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t>
            </a:r>
            <a:endParaRPr lang="ru-RU" sz="32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2050" name="Picture 2" descr="C:\Users\Администратор\Desktop\kino.jpg"/>
          <p:cNvPicPr>
            <a:picLocks noChangeAspect="1" noChangeArrowheads="1"/>
          </p:cNvPicPr>
          <p:nvPr/>
        </p:nvPicPr>
        <p:blipFill>
          <a:blip r:embed="rId3"/>
          <a:srcRect/>
          <a:stretch>
            <a:fillRect/>
          </a:stretch>
        </p:blipFill>
        <p:spPr bwMode="auto">
          <a:xfrm>
            <a:off x="5072066" y="2857496"/>
            <a:ext cx="3857652" cy="385765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Прямоугольник 4"/>
          <p:cNvSpPr/>
          <p:nvPr/>
        </p:nvSpPr>
        <p:spPr>
          <a:xfrm>
            <a:off x="2214546" y="142852"/>
            <a:ext cx="7286708" cy="3539430"/>
          </a:xfrm>
          <a:prstGeom prst="rect">
            <a:avLst/>
          </a:prstGeom>
          <a:noFill/>
        </p:spPr>
        <p:txBody>
          <a:bodyPr wrap="square" lIns="91440" tIns="45720" rIns="91440" bIns="45720">
            <a:spAutoFit/>
          </a:bodyPr>
          <a:lstStyle/>
          <a:p>
            <a:pPr algn="ct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У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кіномистецтві</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поєднуються</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естетичні</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властивості</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театру,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літератури</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образотворчного</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мистецтва</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та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музики</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на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основі</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властивих</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лише</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йому</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виражальних</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засобів</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головне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з</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яких</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фотографічна</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природа </a:t>
            </a:r>
            <a:r>
              <a:rPr lang="ru-RU" sz="3200" b="1" dirty="0" err="1"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кінозображення</a:t>
            </a:r>
            <a:r>
              <a:rPr lang="ru-RU" sz="32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та монтаж.</a:t>
            </a:r>
            <a:endParaRPr lang="ru-RU" sz="32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3074" name="Picture 2" descr="C:\Users\Администратор\Desktop\images.jpg"/>
          <p:cNvPicPr>
            <a:picLocks noChangeAspect="1" noChangeArrowheads="1"/>
          </p:cNvPicPr>
          <p:nvPr/>
        </p:nvPicPr>
        <p:blipFill>
          <a:blip r:embed="rId3"/>
          <a:srcRect/>
          <a:stretch>
            <a:fillRect/>
          </a:stretch>
        </p:blipFill>
        <p:spPr bwMode="auto">
          <a:xfrm>
            <a:off x="5214942" y="3643314"/>
            <a:ext cx="4116411" cy="272935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9" name="TextBox 8"/>
          <p:cNvSpPr txBox="1"/>
          <p:nvPr/>
        </p:nvSpPr>
        <p:spPr>
          <a:xfrm>
            <a:off x="2571736" y="214290"/>
            <a:ext cx="6429420" cy="5632311"/>
          </a:xfrm>
          <a:prstGeom prst="rect">
            <a:avLst/>
          </a:prstGeom>
          <a:noFill/>
        </p:spPr>
        <p:txBody>
          <a:bodyPr wrap="square" rtlCol="0">
            <a:spAutoFit/>
          </a:bodyPr>
          <a:lstStyle/>
          <a:p>
            <a:r>
              <a:rPr lang="uk-UA"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Види:</a:t>
            </a:r>
            <a:endPar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endParaRPr>
          </a:p>
          <a:p>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Виділяють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п'ять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видів</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кіномистецтва</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художнє</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або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ігрове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що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засобами</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виконавської</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майстерності</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втілює</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твори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кінодраматургії</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документальне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матеріалом</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для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якого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є</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зйомка</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дійсних</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подій</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мультиплікаційне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анімаційне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вид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кіномистецтва</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що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відображує</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дійсність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за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допомогою</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знятих</a:t>
            </a:r>
            <a:endPar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endParaRP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на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плівку</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малюнків</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або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фотографій</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об'ємних</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предметів</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наукове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що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об'єднує</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в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собі</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науково-популярне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науково-дослідне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та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техніко-пропагандистське</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кіно</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відеокліп</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різновидність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відеофільму</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який</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p>
          <a:p>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характеризують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швидкий</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монтаж,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насиченість</a:t>
            </a:r>
            <a:endPar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endParaRPr>
          </a:p>
          <a:p>
            <a:r>
              <a:rPr lang="uk-UA"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електронними</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спецефектами</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 </a:t>
            </a:r>
            <a:r>
              <a:rPr lang="ru-RU"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лаконічність</a:t>
            </a:r>
            <a:r>
              <a:rPr lang="ru-RU"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latin typeface="Arial Black" pitchFamily="34" charset="0"/>
              </a:rPr>
              <a:t>.</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TextBox 4"/>
          <p:cNvSpPr txBox="1"/>
          <p:nvPr/>
        </p:nvSpPr>
        <p:spPr>
          <a:xfrm>
            <a:off x="2214546" y="214290"/>
            <a:ext cx="7072330" cy="1938992"/>
          </a:xfrm>
          <a:prstGeom prst="rect">
            <a:avLst/>
          </a:prstGeom>
          <a:noFill/>
        </p:spPr>
        <p:txBody>
          <a:bodyPr wrap="square" rtlCol="0">
            <a:spAutoFit/>
          </a:bodyPr>
          <a:lstStyle/>
          <a:p>
            <a:r>
              <a:rPr lang="ru-RU" sz="2000" b="1" dirty="0" err="1" smtClean="0"/>
              <a:t>Художній</a:t>
            </a:r>
            <a:r>
              <a:rPr lang="ru-RU" sz="2000" b="1" dirty="0" smtClean="0"/>
              <a:t> </a:t>
            </a:r>
            <a:r>
              <a:rPr lang="ru-RU" sz="2000" b="1" dirty="0" err="1" smtClean="0"/>
              <a:t>фільм</a:t>
            </a:r>
            <a:r>
              <a:rPr lang="ru-RU" sz="2000" dirty="0" smtClean="0"/>
              <a:t> — вид </a:t>
            </a:r>
            <a:r>
              <a:rPr lang="ru-RU" sz="2000" dirty="0" err="1" smtClean="0"/>
              <a:t>кіномистецтва</a:t>
            </a:r>
            <a:r>
              <a:rPr lang="ru-RU" sz="2000" dirty="0" smtClean="0"/>
              <a:t>, </a:t>
            </a:r>
            <a:r>
              <a:rPr lang="ru-RU" sz="2000" dirty="0" err="1" smtClean="0"/>
              <a:t>побудований</a:t>
            </a:r>
            <a:r>
              <a:rPr lang="ru-RU" sz="2000" dirty="0" smtClean="0"/>
              <a:t> на </a:t>
            </a:r>
            <a:r>
              <a:rPr lang="ru-RU" sz="2000" dirty="0" err="1" smtClean="0"/>
              <a:t>грі</a:t>
            </a:r>
            <a:r>
              <a:rPr lang="ru-RU" sz="2000" dirty="0" smtClean="0"/>
              <a:t> </a:t>
            </a:r>
            <a:r>
              <a:rPr lang="ru-RU" sz="2000" dirty="0" err="1" smtClean="0"/>
              <a:t>акторів</a:t>
            </a:r>
            <a:r>
              <a:rPr lang="ru-RU" sz="2000" dirty="0" smtClean="0"/>
              <a:t>. До </a:t>
            </a:r>
            <a:r>
              <a:rPr lang="ru-RU" sz="2000" dirty="0" err="1" smtClean="0"/>
              <a:t>художніх</a:t>
            </a:r>
            <a:r>
              <a:rPr lang="ru-RU" sz="2000" dirty="0" smtClean="0"/>
              <a:t> </a:t>
            </a:r>
            <a:r>
              <a:rPr lang="ru-RU" sz="2000" dirty="0" err="1" smtClean="0"/>
              <a:t>фільмів</a:t>
            </a:r>
            <a:r>
              <a:rPr lang="ru-RU" sz="2000" dirty="0" smtClean="0"/>
              <a:t> </a:t>
            </a:r>
            <a:r>
              <a:rPr lang="ru-RU" sz="2000" dirty="0" err="1" smtClean="0"/>
              <a:t>відносяться</a:t>
            </a:r>
            <a:r>
              <a:rPr lang="ru-RU" sz="2000" dirty="0" smtClean="0"/>
              <a:t> </a:t>
            </a:r>
            <a:r>
              <a:rPr lang="ru-RU" sz="2000" dirty="0" err="1" smtClean="0"/>
              <a:t>майже</a:t>
            </a:r>
            <a:r>
              <a:rPr lang="ru-RU" sz="2000" dirty="0" smtClean="0"/>
              <a:t> </a:t>
            </a:r>
            <a:r>
              <a:rPr lang="ru-RU" sz="2000" dirty="0" err="1" smtClean="0"/>
              <a:t>всі</a:t>
            </a:r>
            <a:r>
              <a:rPr lang="ru-RU" sz="2000" dirty="0" smtClean="0"/>
              <a:t> твори </a:t>
            </a:r>
            <a:r>
              <a:rPr lang="ru-RU" sz="2000" dirty="0" err="1" smtClean="0"/>
              <a:t>кінематографа</a:t>
            </a:r>
            <a:r>
              <a:rPr lang="ru-RU" sz="2000" dirty="0" smtClean="0"/>
              <a:t> за </a:t>
            </a:r>
            <a:r>
              <a:rPr lang="ru-RU" sz="2000" dirty="0" err="1" smtClean="0"/>
              <a:t>винятком</a:t>
            </a:r>
            <a:r>
              <a:rPr lang="ru-RU" sz="2000" dirty="0" smtClean="0"/>
              <a:t> </a:t>
            </a:r>
            <a:r>
              <a:rPr lang="ru-RU" sz="2000" dirty="0" err="1" smtClean="0"/>
              <a:t>частини</a:t>
            </a:r>
            <a:r>
              <a:rPr lang="ru-RU" sz="2000" dirty="0" smtClean="0"/>
              <a:t> документального </a:t>
            </a:r>
            <a:r>
              <a:rPr lang="ru-RU" sz="2000" dirty="0" err="1" smtClean="0"/>
              <a:t>кіно</a:t>
            </a:r>
            <a:r>
              <a:rPr lang="ru-RU" sz="2000" dirty="0" smtClean="0"/>
              <a:t>. </a:t>
            </a:r>
            <a:r>
              <a:rPr lang="ru-RU" sz="2000" dirty="0" err="1" smtClean="0"/>
              <a:t>Перші</a:t>
            </a:r>
            <a:r>
              <a:rPr lang="ru-RU" sz="2000" dirty="0" smtClean="0"/>
              <a:t> </a:t>
            </a:r>
            <a:r>
              <a:rPr lang="ru-RU" sz="2000" dirty="0" err="1" smtClean="0"/>
              <a:t>художні</a:t>
            </a:r>
            <a:r>
              <a:rPr lang="ru-RU" sz="2000" dirty="0" smtClean="0"/>
              <a:t> </a:t>
            </a:r>
            <a:r>
              <a:rPr lang="ru-RU" sz="2000" dirty="0" err="1" smtClean="0"/>
              <a:t>фільми</a:t>
            </a:r>
            <a:r>
              <a:rPr lang="ru-RU" sz="2000" dirty="0" smtClean="0"/>
              <a:t> почав </a:t>
            </a:r>
            <a:r>
              <a:rPr lang="ru-RU" sz="2000" dirty="0" err="1" smtClean="0"/>
              <a:t>знімати</a:t>
            </a:r>
            <a:r>
              <a:rPr lang="ru-RU" sz="2000" dirty="0" smtClean="0"/>
              <a:t> Жорж </a:t>
            </a:r>
            <a:r>
              <a:rPr lang="ru-RU" sz="2000" dirty="0" err="1" smtClean="0"/>
              <a:t>Мельєс</a:t>
            </a:r>
            <a:r>
              <a:rPr lang="ru-RU" sz="2000" dirty="0" smtClean="0"/>
              <a:t> в 1896 </a:t>
            </a:r>
            <a:r>
              <a:rPr lang="ru-RU" sz="2000" dirty="0" err="1" smtClean="0"/>
              <a:t>році</a:t>
            </a:r>
            <a:r>
              <a:rPr lang="ru-RU" sz="2000" dirty="0" smtClean="0"/>
              <a:t>. В </a:t>
            </a:r>
            <a:r>
              <a:rPr lang="ru-RU" sz="2000" dirty="0" err="1" smtClean="0"/>
              <a:t>Україні</a:t>
            </a:r>
            <a:r>
              <a:rPr lang="ru-RU" sz="2000" dirty="0" smtClean="0"/>
              <a:t> </a:t>
            </a:r>
            <a:r>
              <a:rPr lang="ru-RU" sz="2000" dirty="0" err="1" smtClean="0"/>
              <a:t>перші</a:t>
            </a:r>
            <a:r>
              <a:rPr lang="ru-RU" sz="2000" dirty="0" smtClean="0"/>
              <a:t> </a:t>
            </a:r>
            <a:r>
              <a:rPr lang="ru-RU" sz="2000" dirty="0" err="1" smtClean="0"/>
              <a:t>фільми</a:t>
            </a:r>
            <a:r>
              <a:rPr lang="ru-RU" sz="2000" dirty="0" smtClean="0"/>
              <a:t> </a:t>
            </a:r>
            <a:r>
              <a:rPr lang="ru-RU" sz="2000" dirty="0" err="1" smtClean="0"/>
              <a:t>було</a:t>
            </a:r>
            <a:r>
              <a:rPr lang="ru-RU" sz="2000" dirty="0" smtClean="0"/>
              <a:t> показано </a:t>
            </a:r>
            <a:r>
              <a:rPr lang="ru-RU" sz="2000" dirty="0" err="1" smtClean="0"/>
              <a:t>глядацькій</a:t>
            </a:r>
            <a:r>
              <a:rPr lang="ru-RU" sz="2000" dirty="0" smtClean="0"/>
              <a:t> </a:t>
            </a:r>
            <a:r>
              <a:rPr lang="ru-RU" sz="2000" dirty="0" err="1" smtClean="0"/>
              <a:t>аудиторії</a:t>
            </a:r>
            <a:r>
              <a:rPr lang="ru-RU" sz="2000" dirty="0" smtClean="0"/>
              <a:t> 1902 року.</a:t>
            </a:r>
            <a:endParaRPr lang="ru-RU" sz="2000" dirty="0"/>
          </a:p>
        </p:txBody>
      </p:sp>
      <p:pic>
        <p:nvPicPr>
          <p:cNvPr id="4098" name="Picture 2" descr="C:\Users\Администратор\Desktop\images (1).jpg"/>
          <p:cNvPicPr>
            <a:picLocks noChangeAspect="1" noChangeArrowheads="1"/>
          </p:cNvPicPr>
          <p:nvPr/>
        </p:nvPicPr>
        <p:blipFill>
          <a:blip r:embed="rId3"/>
          <a:srcRect/>
          <a:stretch>
            <a:fillRect/>
          </a:stretch>
        </p:blipFill>
        <p:spPr bwMode="auto">
          <a:xfrm>
            <a:off x="2643174" y="2500306"/>
            <a:ext cx="6215106" cy="321471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TextBox 4"/>
          <p:cNvSpPr txBox="1"/>
          <p:nvPr/>
        </p:nvSpPr>
        <p:spPr>
          <a:xfrm>
            <a:off x="2357422" y="285728"/>
            <a:ext cx="7072330" cy="5878532"/>
          </a:xfrm>
          <a:prstGeom prst="rect">
            <a:avLst/>
          </a:prstGeom>
          <a:noFill/>
        </p:spPr>
        <p:txBody>
          <a:bodyPr wrap="square" rtlCol="0">
            <a:spAutoFit/>
          </a:bodyPr>
          <a:lstStyle/>
          <a:p>
            <a:r>
              <a:rPr lang="ru-RU" sz="2000" b="1" dirty="0" err="1" smtClean="0"/>
              <a:t>Документальний</a:t>
            </a:r>
            <a:r>
              <a:rPr lang="ru-RU" sz="2000" b="1" dirty="0" smtClean="0"/>
              <a:t> </a:t>
            </a:r>
            <a:r>
              <a:rPr lang="ru-RU" sz="2000" b="1" dirty="0" err="1" smtClean="0"/>
              <a:t>фільм</a:t>
            </a:r>
            <a:r>
              <a:rPr lang="ru-RU" sz="2000" dirty="0" smtClean="0"/>
              <a:t> — </a:t>
            </a:r>
            <a:r>
              <a:rPr lang="ru-RU" sz="2000" dirty="0" err="1" smtClean="0"/>
              <a:t>фільм</a:t>
            </a:r>
            <a:r>
              <a:rPr lang="ru-RU" sz="2000" dirty="0" smtClean="0"/>
              <a:t>, в основу </a:t>
            </a:r>
            <a:r>
              <a:rPr lang="ru-RU" sz="2000" dirty="0" err="1" smtClean="0"/>
              <a:t>якого</a:t>
            </a:r>
            <a:r>
              <a:rPr lang="ru-RU" sz="2000" dirty="0" smtClean="0"/>
              <a:t> </a:t>
            </a:r>
            <a:r>
              <a:rPr lang="ru-RU" sz="2000" dirty="0" err="1" smtClean="0"/>
              <a:t>покладені</a:t>
            </a:r>
            <a:r>
              <a:rPr lang="ru-RU" sz="2000" dirty="0" smtClean="0"/>
              <a:t> </a:t>
            </a:r>
            <a:r>
              <a:rPr lang="ru-RU" sz="2000" dirty="0" err="1" smtClean="0"/>
              <a:t>зйомки</a:t>
            </a:r>
            <a:r>
              <a:rPr lang="ru-RU" sz="2000" dirty="0" smtClean="0"/>
              <a:t> </a:t>
            </a:r>
            <a:r>
              <a:rPr lang="ru-RU" sz="2000" dirty="0" err="1" smtClean="0"/>
              <a:t>реальних</a:t>
            </a:r>
            <a:r>
              <a:rPr lang="ru-RU" sz="2000" dirty="0" smtClean="0"/>
              <a:t> </a:t>
            </a:r>
            <a:r>
              <a:rPr lang="ru-RU" sz="2000" dirty="0" err="1" smtClean="0"/>
              <a:t>подій</a:t>
            </a:r>
            <a:r>
              <a:rPr lang="ru-RU" sz="2000" dirty="0" smtClean="0"/>
              <a:t> та </a:t>
            </a:r>
            <a:r>
              <a:rPr lang="ru-RU" sz="2000" dirty="0" err="1" smtClean="0"/>
              <a:t>осіб</a:t>
            </a:r>
            <a:r>
              <a:rPr lang="ru-RU" sz="2000" dirty="0" smtClean="0"/>
              <a:t>. Темою для </a:t>
            </a:r>
            <a:r>
              <a:rPr lang="ru-RU" sz="2000" dirty="0" err="1" smtClean="0"/>
              <a:t>документальних</a:t>
            </a:r>
            <a:r>
              <a:rPr lang="ru-RU" sz="2000" dirty="0" smtClean="0"/>
              <a:t> </a:t>
            </a:r>
            <a:r>
              <a:rPr lang="ru-RU" sz="2000" dirty="0" err="1" smtClean="0"/>
              <a:t>фільмів</a:t>
            </a:r>
            <a:r>
              <a:rPr lang="ru-RU" sz="2000" dirty="0" smtClean="0"/>
              <a:t> </a:t>
            </a:r>
            <a:r>
              <a:rPr lang="ru-RU" sz="2000" dirty="0" err="1" smtClean="0"/>
              <a:t>найчастіше</a:t>
            </a:r>
            <a:r>
              <a:rPr lang="ru-RU" sz="2000" dirty="0" smtClean="0"/>
              <a:t> </a:t>
            </a:r>
            <a:r>
              <a:rPr lang="ru-RU" sz="2000" dirty="0" err="1" smtClean="0"/>
              <a:t>стають</a:t>
            </a:r>
            <a:r>
              <a:rPr lang="ru-RU" sz="2000" dirty="0" smtClean="0"/>
              <a:t> </a:t>
            </a:r>
            <a:r>
              <a:rPr lang="ru-RU" sz="2000" dirty="0" err="1" smtClean="0"/>
              <a:t>історичні</a:t>
            </a:r>
            <a:r>
              <a:rPr lang="ru-RU" sz="2000" dirty="0" smtClean="0"/>
              <a:t> </a:t>
            </a:r>
            <a:r>
              <a:rPr lang="ru-RU" sz="2000" dirty="0" err="1" smtClean="0"/>
              <a:t>події</a:t>
            </a:r>
            <a:r>
              <a:rPr lang="ru-RU" sz="2000" dirty="0" smtClean="0"/>
              <a:t>, </a:t>
            </a:r>
            <a:r>
              <a:rPr lang="ru-RU" sz="2000" dirty="0" err="1" smtClean="0"/>
              <a:t>культурні</a:t>
            </a:r>
            <a:r>
              <a:rPr lang="ru-RU" sz="2000" dirty="0" smtClean="0"/>
              <a:t> та </a:t>
            </a:r>
            <a:r>
              <a:rPr lang="ru-RU" sz="2000" dirty="0" err="1" smtClean="0"/>
              <a:t>соціальні</a:t>
            </a:r>
            <a:r>
              <a:rPr lang="ru-RU" sz="2000" dirty="0" smtClean="0"/>
              <a:t> </a:t>
            </a:r>
            <a:r>
              <a:rPr lang="ru-RU" sz="2000" dirty="0" err="1" smtClean="0"/>
              <a:t>явища</a:t>
            </a:r>
            <a:r>
              <a:rPr lang="ru-RU" sz="2000" dirty="0" smtClean="0"/>
              <a:t>, </a:t>
            </a:r>
            <a:r>
              <a:rPr lang="ru-RU" sz="2000" dirty="0" err="1" smtClean="0"/>
              <a:t>відомі</a:t>
            </a:r>
            <a:r>
              <a:rPr lang="ru-RU" sz="2000" dirty="0" smtClean="0"/>
              <a:t> </a:t>
            </a:r>
            <a:r>
              <a:rPr lang="ru-RU" sz="2000" dirty="0" err="1" smtClean="0"/>
              <a:t>особистості</a:t>
            </a:r>
            <a:r>
              <a:rPr lang="ru-RU" sz="2000" dirty="0" smtClean="0"/>
              <a:t> </a:t>
            </a:r>
            <a:r>
              <a:rPr lang="ru-RU" sz="2000" dirty="0" err="1" smtClean="0"/>
              <a:t>та</a:t>
            </a:r>
            <a:r>
              <a:rPr lang="ru-RU" sz="2000" dirty="0" smtClean="0"/>
              <a:t> </a:t>
            </a:r>
            <a:r>
              <a:rPr lang="ru-RU" sz="2000" dirty="0" err="1" smtClean="0"/>
              <a:t>товариства</a:t>
            </a:r>
            <a:r>
              <a:rPr lang="ru-RU" sz="2000" dirty="0" smtClean="0"/>
              <a:t>.</a:t>
            </a:r>
          </a:p>
          <a:p>
            <a:endParaRPr lang="ru-RU" sz="2000" dirty="0" smtClean="0"/>
          </a:p>
          <a:p>
            <a:r>
              <a:rPr lang="ru-RU" sz="1600" b="1" dirty="0" err="1" smtClean="0"/>
              <a:t>Деякі</a:t>
            </a:r>
            <a:r>
              <a:rPr lang="ru-RU" sz="1600" b="1" dirty="0" smtClean="0"/>
              <a:t> </a:t>
            </a:r>
            <a:r>
              <a:rPr lang="ru-RU" sz="1600" b="1" dirty="0" err="1" smtClean="0"/>
              <a:t>документальні</a:t>
            </a:r>
            <a:r>
              <a:rPr lang="ru-RU" sz="1600" b="1" dirty="0" smtClean="0"/>
              <a:t> </a:t>
            </a:r>
            <a:r>
              <a:rPr lang="ru-RU" sz="1600" b="1" dirty="0" err="1" smtClean="0"/>
              <a:t>фільми</a:t>
            </a:r>
            <a:r>
              <a:rPr lang="ru-RU" sz="1600" b="1" dirty="0" smtClean="0"/>
              <a:t>:</a:t>
            </a:r>
          </a:p>
          <a:p>
            <a:r>
              <a:rPr lang="ru-RU" sz="1600" b="1" dirty="0" smtClean="0"/>
              <a:t>•Людина </a:t>
            </a:r>
            <a:r>
              <a:rPr lang="ru-RU" sz="1600" b="1" dirty="0" err="1" smtClean="0"/>
              <a:t>з</a:t>
            </a:r>
            <a:r>
              <a:rPr lang="ru-RU" sz="1600" b="1" dirty="0" smtClean="0"/>
              <a:t> </a:t>
            </a:r>
            <a:r>
              <a:rPr lang="ru-RU" sz="1600" b="1" dirty="0" err="1" smtClean="0"/>
              <a:t>кіноапаратом</a:t>
            </a:r>
            <a:r>
              <a:rPr lang="ru-RU" sz="1600" b="1" dirty="0" smtClean="0"/>
              <a:t> (1929) — один </a:t>
            </a:r>
            <a:r>
              <a:rPr lang="ru-RU" sz="1600" b="1" dirty="0" err="1" smtClean="0"/>
              <a:t>з</a:t>
            </a:r>
            <a:r>
              <a:rPr lang="ru-RU" sz="1600" b="1" dirty="0" smtClean="0"/>
              <a:t> </a:t>
            </a:r>
            <a:r>
              <a:rPr lang="ru-RU" sz="1600" b="1" dirty="0" err="1" smtClean="0"/>
              <a:t>найвпливовіших</a:t>
            </a:r>
            <a:r>
              <a:rPr lang="ru-RU" sz="1600" b="1" dirty="0" smtClean="0"/>
              <a:t> </a:t>
            </a:r>
            <a:r>
              <a:rPr lang="ru-RU" sz="1600" b="1" dirty="0" err="1" smtClean="0"/>
              <a:t>документальних</a:t>
            </a:r>
            <a:r>
              <a:rPr lang="ru-RU" sz="1600" b="1" dirty="0" smtClean="0"/>
              <a:t> </a:t>
            </a:r>
            <a:r>
              <a:rPr lang="ru-RU" sz="1600" b="1" dirty="0" err="1" smtClean="0"/>
              <a:t>фільмів</a:t>
            </a:r>
            <a:r>
              <a:rPr lang="ru-RU" sz="1600" b="1" dirty="0" smtClean="0"/>
              <a:t> в </a:t>
            </a:r>
            <a:r>
              <a:rPr lang="ru-RU" sz="1600" b="1" dirty="0" err="1" smtClean="0"/>
              <a:t>історії</a:t>
            </a:r>
            <a:r>
              <a:rPr lang="ru-RU" sz="1600" b="1" dirty="0" smtClean="0"/>
              <a:t> </a:t>
            </a:r>
            <a:r>
              <a:rPr lang="ru-RU" sz="1600" b="1" dirty="0" err="1" smtClean="0"/>
              <a:t>кінематографу</a:t>
            </a:r>
            <a:r>
              <a:rPr lang="ru-RU" sz="1600" b="1" dirty="0" smtClean="0"/>
              <a:t>.</a:t>
            </a:r>
          </a:p>
          <a:p>
            <a:r>
              <a:rPr lang="ru-RU" sz="1600" b="1" dirty="0" smtClean="0"/>
              <a:t>•</a:t>
            </a:r>
            <a:r>
              <a:rPr lang="ru-RU" sz="1600" b="1" dirty="0" err="1" smtClean="0"/>
              <a:t>Чорнобиль</a:t>
            </a:r>
            <a:r>
              <a:rPr lang="ru-RU" sz="1600" b="1" dirty="0" smtClean="0"/>
              <a:t> — </a:t>
            </a:r>
            <a:r>
              <a:rPr lang="ru-RU" sz="1600" b="1" dirty="0" err="1" smtClean="0"/>
              <a:t>Хроніка</a:t>
            </a:r>
            <a:r>
              <a:rPr lang="ru-RU" sz="1600" b="1" dirty="0" smtClean="0"/>
              <a:t> </a:t>
            </a:r>
            <a:r>
              <a:rPr lang="ru-RU" sz="1600" b="1" dirty="0" err="1" smtClean="0"/>
              <a:t>важких</a:t>
            </a:r>
            <a:r>
              <a:rPr lang="ru-RU" sz="1600" b="1" dirty="0" smtClean="0"/>
              <a:t> </a:t>
            </a:r>
            <a:r>
              <a:rPr lang="ru-RU" sz="1600" b="1" dirty="0" err="1" smtClean="0"/>
              <a:t>тижнів</a:t>
            </a:r>
            <a:r>
              <a:rPr lang="ru-RU" sz="1600" b="1" dirty="0" smtClean="0"/>
              <a:t> (1987) — документальна </a:t>
            </a:r>
            <a:r>
              <a:rPr lang="ru-RU" sz="1600" b="1" dirty="0" err="1" smtClean="0"/>
              <a:t>хроніка</a:t>
            </a:r>
            <a:r>
              <a:rPr lang="ru-RU" sz="1600" b="1" dirty="0" smtClean="0"/>
              <a:t> </a:t>
            </a:r>
            <a:r>
              <a:rPr lang="ru-RU" sz="1600" b="1" dirty="0" err="1" smtClean="0"/>
              <a:t>ліквідації</a:t>
            </a:r>
            <a:r>
              <a:rPr lang="ru-RU" sz="1600" b="1" dirty="0" smtClean="0"/>
              <a:t> </a:t>
            </a:r>
            <a:r>
              <a:rPr lang="ru-RU" sz="1600" b="1" dirty="0" err="1" smtClean="0"/>
              <a:t>Чорнобильської</a:t>
            </a:r>
            <a:r>
              <a:rPr lang="ru-RU" sz="1600" b="1" dirty="0" smtClean="0"/>
              <a:t> </a:t>
            </a:r>
            <a:r>
              <a:rPr lang="ru-RU" sz="1600" b="1" dirty="0" err="1" smtClean="0"/>
              <a:t>трагедії</a:t>
            </a:r>
            <a:r>
              <a:rPr lang="ru-RU" sz="1600" b="1" dirty="0" smtClean="0"/>
              <a:t>, автор </a:t>
            </a:r>
            <a:r>
              <a:rPr lang="ru-RU" sz="1600" b="1" dirty="0" err="1" smtClean="0"/>
              <a:t>якої</a:t>
            </a:r>
            <a:r>
              <a:rPr lang="ru-RU" sz="1600" b="1" dirty="0" smtClean="0"/>
              <a:t> помер </a:t>
            </a:r>
            <a:r>
              <a:rPr lang="ru-RU" sz="1600" b="1" dirty="0" err="1" smtClean="0"/>
              <a:t>від</a:t>
            </a:r>
            <a:r>
              <a:rPr lang="ru-RU" sz="1600" b="1" dirty="0" smtClean="0"/>
              <a:t> </a:t>
            </a:r>
            <a:r>
              <a:rPr lang="ru-RU" sz="1600" b="1" dirty="0" err="1" smtClean="0"/>
              <a:t>променевої</a:t>
            </a:r>
            <a:r>
              <a:rPr lang="ru-RU" sz="1600" b="1" dirty="0" smtClean="0"/>
              <a:t> </a:t>
            </a:r>
            <a:r>
              <a:rPr lang="ru-RU" sz="1600" b="1" dirty="0" err="1" smtClean="0"/>
              <a:t>хвороби</a:t>
            </a:r>
            <a:r>
              <a:rPr lang="ru-RU" sz="1600" b="1" dirty="0" smtClean="0"/>
              <a:t>.</a:t>
            </a:r>
          </a:p>
          <a:p>
            <a:r>
              <a:rPr lang="ru-RU" sz="1600" b="1" dirty="0" smtClean="0"/>
              <a:t>•</a:t>
            </a:r>
            <a:r>
              <a:rPr lang="ru-RU" sz="1600" b="1" dirty="0" err="1" smtClean="0"/>
              <a:t>Невідома</a:t>
            </a:r>
            <a:r>
              <a:rPr lang="ru-RU" sz="1600" b="1" dirty="0" smtClean="0"/>
              <a:t> </a:t>
            </a:r>
            <a:r>
              <a:rPr lang="ru-RU" sz="1600" b="1" dirty="0" err="1" smtClean="0"/>
              <a:t>Україна</a:t>
            </a:r>
            <a:r>
              <a:rPr lang="ru-RU" sz="1600" b="1" dirty="0" smtClean="0"/>
              <a:t> (1993–1996) — цикл </a:t>
            </a:r>
            <a:r>
              <a:rPr lang="ru-RU" sz="1600" b="1" dirty="0" err="1" smtClean="0"/>
              <a:t>українських</a:t>
            </a:r>
            <a:r>
              <a:rPr lang="ru-RU" sz="1600" b="1" dirty="0" smtClean="0"/>
              <a:t> </a:t>
            </a:r>
            <a:r>
              <a:rPr lang="ru-RU" sz="1600" b="1" dirty="0" err="1" smtClean="0"/>
              <a:t>документальних</a:t>
            </a:r>
            <a:r>
              <a:rPr lang="ru-RU" sz="1600" b="1" dirty="0" smtClean="0"/>
              <a:t> </a:t>
            </a:r>
            <a:r>
              <a:rPr lang="ru-RU" sz="1600" b="1" dirty="0" err="1" smtClean="0"/>
              <a:t>фільмів</a:t>
            </a:r>
            <a:r>
              <a:rPr lang="ru-RU" sz="1600" b="1" dirty="0" smtClean="0"/>
              <a:t>, </a:t>
            </a:r>
            <a:r>
              <a:rPr lang="ru-RU" sz="1600" b="1" dirty="0" err="1" smtClean="0"/>
              <a:t>присвячених</a:t>
            </a:r>
            <a:r>
              <a:rPr lang="ru-RU" sz="1600" b="1" dirty="0" smtClean="0"/>
              <a:t> </a:t>
            </a:r>
            <a:r>
              <a:rPr lang="ru-RU" sz="1600" b="1" dirty="0" err="1" smtClean="0"/>
              <a:t>історії</a:t>
            </a:r>
            <a:r>
              <a:rPr lang="ru-RU" sz="1600" b="1" dirty="0" smtClean="0"/>
              <a:t> </a:t>
            </a:r>
            <a:r>
              <a:rPr lang="ru-RU" sz="1600" b="1" dirty="0" err="1" smtClean="0"/>
              <a:t>України</a:t>
            </a:r>
            <a:r>
              <a:rPr lang="ru-RU" sz="1600" b="1" dirty="0" smtClean="0"/>
              <a:t>.</a:t>
            </a:r>
          </a:p>
          <a:p>
            <a:r>
              <a:rPr lang="ru-RU" sz="1600" b="1" dirty="0" smtClean="0"/>
              <a:t>•</a:t>
            </a:r>
            <a:r>
              <a:rPr lang="ru-RU" sz="1600" b="1" dirty="0" err="1" smtClean="0"/>
              <a:t>Обрані</a:t>
            </a:r>
            <a:r>
              <a:rPr lang="ru-RU" sz="1600" b="1" dirty="0" smtClean="0"/>
              <a:t> часом (1996–2007) — цикл </a:t>
            </a:r>
            <a:r>
              <a:rPr lang="ru-RU" sz="1600" b="1" dirty="0" err="1" smtClean="0"/>
              <a:t>документальних</a:t>
            </a:r>
            <a:r>
              <a:rPr lang="ru-RU" sz="1600" b="1" dirty="0" smtClean="0"/>
              <a:t> </a:t>
            </a:r>
            <a:r>
              <a:rPr lang="ru-RU" sz="1600" b="1" dirty="0" err="1" smtClean="0"/>
              <a:t>фільмів</a:t>
            </a:r>
            <a:r>
              <a:rPr lang="ru-RU" sz="1600" b="1" dirty="0" smtClean="0"/>
              <a:t> </a:t>
            </a:r>
            <a:r>
              <a:rPr lang="ru-RU" sz="1600" b="1" dirty="0" err="1" smtClean="0"/>
              <a:t>кіностудії</a:t>
            </a:r>
            <a:r>
              <a:rPr lang="ru-RU" sz="1600" b="1" dirty="0" smtClean="0"/>
              <a:t> «Контакт», </a:t>
            </a:r>
            <a:r>
              <a:rPr lang="ru-RU" sz="1600" b="1" dirty="0" err="1" smtClean="0"/>
              <a:t>присвячених</a:t>
            </a:r>
            <a:r>
              <a:rPr lang="ru-RU" sz="1600" b="1" dirty="0" smtClean="0"/>
              <a:t> </a:t>
            </a:r>
            <a:r>
              <a:rPr lang="ru-RU" sz="1600" b="1" dirty="0" err="1" smtClean="0"/>
              <a:t>життю</a:t>
            </a:r>
            <a:r>
              <a:rPr lang="ru-RU" sz="1600" b="1" dirty="0" smtClean="0"/>
              <a:t> </a:t>
            </a:r>
            <a:r>
              <a:rPr lang="ru-RU" sz="1600" b="1" dirty="0" err="1" smtClean="0"/>
              <a:t>видатних</a:t>
            </a:r>
            <a:r>
              <a:rPr lang="ru-RU" sz="1600" b="1" dirty="0" smtClean="0"/>
              <a:t> </a:t>
            </a:r>
            <a:r>
              <a:rPr lang="ru-RU" sz="1600" b="1" dirty="0" err="1" smtClean="0"/>
              <a:t>особистостей</a:t>
            </a:r>
            <a:r>
              <a:rPr lang="ru-RU" sz="1600" b="1" dirty="0" smtClean="0"/>
              <a:t>, </a:t>
            </a:r>
            <a:r>
              <a:rPr lang="ru-RU" sz="1600" b="1" dirty="0" err="1" smtClean="0"/>
              <a:t>народжених</a:t>
            </a:r>
            <a:r>
              <a:rPr lang="ru-RU" sz="1600" b="1" dirty="0" smtClean="0"/>
              <a:t> в </a:t>
            </a:r>
            <a:r>
              <a:rPr lang="ru-RU" sz="1600" b="1" dirty="0" err="1" smtClean="0"/>
              <a:t>Україні</a:t>
            </a:r>
            <a:r>
              <a:rPr lang="ru-RU" sz="1600" b="1" dirty="0" smtClean="0"/>
              <a:t>.</a:t>
            </a:r>
          </a:p>
          <a:p>
            <a:r>
              <a:rPr lang="ru-RU" sz="1600" b="1" dirty="0" smtClean="0"/>
              <a:t>•</a:t>
            </a:r>
            <a:r>
              <a:rPr lang="ru-RU" sz="1600" b="1" dirty="0" err="1" smtClean="0"/>
              <a:t>Між</a:t>
            </a:r>
            <a:r>
              <a:rPr lang="ru-RU" sz="1600" b="1" dirty="0" smtClean="0"/>
              <a:t> </a:t>
            </a:r>
            <a:r>
              <a:rPr lang="ru-RU" sz="1600" b="1" dirty="0" err="1" smtClean="0"/>
              <a:t>Гітлером</a:t>
            </a:r>
            <a:r>
              <a:rPr lang="ru-RU" sz="1600" b="1" dirty="0" smtClean="0"/>
              <a:t> </a:t>
            </a:r>
            <a:r>
              <a:rPr lang="ru-RU" sz="1600" b="1" dirty="0" err="1" smtClean="0"/>
              <a:t>і</a:t>
            </a:r>
            <a:r>
              <a:rPr lang="ru-RU" sz="1600" b="1" dirty="0" smtClean="0"/>
              <a:t> </a:t>
            </a:r>
            <a:r>
              <a:rPr lang="ru-RU" sz="1600" b="1" dirty="0" err="1" smtClean="0"/>
              <a:t>Сталіном</a:t>
            </a:r>
            <a:r>
              <a:rPr lang="ru-RU" sz="1600" b="1" dirty="0" smtClean="0"/>
              <a:t> — </a:t>
            </a:r>
            <a:r>
              <a:rPr lang="ru-RU" sz="1600" b="1" dirty="0" err="1" smtClean="0"/>
              <a:t>Україна</a:t>
            </a:r>
            <a:r>
              <a:rPr lang="ru-RU" sz="1600" b="1" dirty="0" smtClean="0"/>
              <a:t> в </a:t>
            </a:r>
            <a:r>
              <a:rPr lang="en-US" sz="1600" b="1" dirty="0" smtClean="0"/>
              <a:t>II </a:t>
            </a:r>
            <a:r>
              <a:rPr lang="ru-RU" sz="1600" b="1" dirty="0" err="1" smtClean="0"/>
              <a:t>Світовій</a:t>
            </a:r>
            <a:r>
              <a:rPr lang="ru-RU" sz="1600" b="1" dirty="0" smtClean="0"/>
              <a:t> </a:t>
            </a:r>
            <a:r>
              <a:rPr lang="ru-RU" sz="1600" b="1" dirty="0" err="1" smtClean="0"/>
              <a:t>війні</a:t>
            </a:r>
            <a:r>
              <a:rPr lang="ru-RU" sz="1600" b="1" dirty="0" smtClean="0"/>
              <a:t> (2004)</a:t>
            </a:r>
          </a:p>
          <a:p>
            <a:r>
              <a:rPr lang="ru-RU" sz="1600" b="1" dirty="0" smtClean="0"/>
              <a:t>•Собор на </a:t>
            </a:r>
            <a:r>
              <a:rPr lang="ru-RU" sz="1600" b="1" dirty="0" err="1" smtClean="0"/>
              <a:t>крові</a:t>
            </a:r>
            <a:r>
              <a:rPr lang="ru-RU" sz="1600" b="1" dirty="0" smtClean="0"/>
              <a:t> (2006)</a:t>
            </a:r>
          </a:p>
          <a:p>
            <a:r>
              <a:rPr lang="ru-RU" sz="1600" b="1" dirty="0" smtClean="0"/>
              <a:t>•</a:t>
            </a:r>
            <a:r>
              <a:rPr lang="ru-RU" sz="1600" b="1" dirty="0" err="1" smtClean="0"/>
              <a:t>Англійський</a:t>
            </a:r>
            <a:r>
              <a:rPr lang="ru-RU" sz="1600" b="1" dirty="0" smtClean="0"/>
              <a:t> </a:t>
            </a:r>
            <a:r>
              <a:rPr lang="ru-RU" sz="1600" b="1" dirty="0" err="1" smtClean="0"/>
              <a:t>хірург</a:t>
            </a:r>
            <a:r>
              <a:rPr lang="ru-RU" sz="1600" b="1" dirty="0" smtClean="0"/>
              <a:t> (2007)</a:t>
            </a:r>
          </a:p>
          <a:p>
            <a:r>
              <a:rPr lang="ru-RU" sz="1600" b="1" dirty="0" smtClean="0"/>
              <a:t>•</a:t>
            </a:r>
            <a:r>
              <a:rPr lang="ru-RU" sz="1600" b="1" dirty="0" err="1" smtClean="0"/>
              <a:t>Золотий</a:t>
            </a:r>
            <a:r>
              <a:rPr lang="ru-RU" sz="1600" b="1" dirty="0" smtClean="0"/>
              <a:t> </a:t>
            </a:r>
            <a:r>
              <a:rPr lang="ru-RU" sz="1600" b="1" dirty="0" err="1" smtClean="0"/>
              <a:t>вересень</a:t>
            </a:r>
            <a:r>
              <a:rPr lang="ru-RU" sz="1600" b="1" dirty="0" smtClean="0"/>
              <a:t>. </a:t>
            </a:r>
            <a:r>
              <a:rPr lang="ru-RU" sz="1600" b="1" dirty="0" err="1" smtClean="0"/>
              <a:t>Хроніка</a:t>
            </a:r>
            <a:r>
              <a:rPr lang="ru-RU" sz="1600" b="1" dirty="0" smtClean="0"/>
              <a:t> </a:t>
            </a:r>
            <a:r>
              <a:rPr lang="ru-RU" sz="1600" b="1" dirty="0" err="1" smtClean="0"/>
              <a:t>Галиччини</a:t>
            </a:r>
            <a:r>
              <a:rPr lang="ru-RU" sz="1600" b="1" dirty="0" smtClean="0"/>
              <a:t> 1939-1941 (2010)</a:t>
            </a:r>
          </a:p>
          <a:p>
            <a:r>
              <a:rPr lang="ru-RU" sz="1600" b="1" dirty="0" smtClean="0"/>
              <a:t>•1941. Заборонена правда (2013)</a:t>
            </a:r>
            <a:endParaRPr lang="ru-RU" sz="2000" b="1" dirty="0" smtClean="0"/>
          </a:p>
          <a:p>
            <a:endParaRPr lang="ru-RU"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Прямоугольник 4"/>
          <p:cNvSpPr/>
          <p:nvPr/>
        </p:nvSpPr>
        <p:spPr>
          <a:xfrm>
            <a:off x="2285984" y="357166"/>
            <a:ext cx="7072362" cy="2585323"/>
          </a:xfrm>
          <a:prstGeom prst="rect">
            <a:avLst/>
          </a:prstGeom>
        </p:spPr>
        <p:txBody>
          <a:bodyPr wrap="square">
            <a:spAutoFit/>
          </a:bodyPr>
          <a:lstStyle/>
          <a:p>
            <a:r>
              <a:rPr lang="vi-VN" b="1" dirty="0" smtClean="0"/>
              <a:t>Аніма́ція</a:t>
            </a:r>
            <a:r>
              <a:rPr lang="vi-VN" dirty="0" smtClean="0"/>
              <a:t> (з лат. </a:t>
            </a:r>
            <a:r>
              <a:rPr lang="en-US" dirty="0" smtClean="0"/>
              <a:t>anima — </a:t>
            </a:r>
            <a:r>
              <a:rPr lang="vi-VN" dirty="0" smtClean="0"/>
              <a:t>душа і похідного фр. </a:t>
            </a:r>
            <a:r>
              <a:rPr lang="en-US" dirty="0" smtClean="0"/>
              <a:t>animation — </a:t>
            </a:r>
            <a:r>
              <a:rPr lang="vi-VN" dirty="0" smtClean="0"/>
              <a:t>оживлення), застаріле </a:t>
            </a:r>
            <a:r>
              <a:rPr lang="vi-VN" b="1" dirty="0" smtClean="0"/>
              <a:t>мультипліка́ція</a:t>
            </a:r>
            <a:r>
              <a:rPr lang="vi-VN" dirty="0" smtClean="0"/>
              <a:t> (з лат. </a:t>
            </a:r>
            <a:r>
              <a:rPr lang="en-US" dirty="0" err="1" smtClean="0"/>
              <a:t>multiplicatio</a:t>
            </a:r>
            <a:r>
              <a:rPr lang="en-US" dirty="0" smtClean="0"/>
              <a:t> — </a:t>
            </a:r>
            <a:r>
              <a:rPr lang="vi-VN" dirty="0" smtClean="0"/>
              <a:t>розмноження, збільшення, зростання) — вид кіномистецтва, твори якого створюються шляхом зйомки послідовних фаз руху намальованих (графічна анімація) або об'ємних (об'ємна анімація) об'єктів. Ці твори називають анімаційними або мультиплікаційними фільмами (мультфільмами). Перші мальовані фільми були випущені в 1908 у Франції, об'ємні — в 1911 у</a:t>
            </a:r>
            <a:r>
              <a:rPr lang="uk-UA" dirty="0" smtClean="0"/>
              <a:t> </a:t>
            </a:r>
            <a:r>
              <a:rPr lang="vi-VN" dirty="0" smtClean="0"/>
              <a:t>Росії.</a:t>
            </a:r>
            <a:endParaRPr lang="ru-RU" dirty="0"/>
          </a:p>
        </p:txBody>
      </p:sp>
      <p:pic>
        <p:nvPicPr>
          <p:cNvPr id="5122" name="Picture 2" descr="C:\Users\Администратор\Desktop\iquzoj.jpg"/>
          <p:cNvPicPr>
            <a:picLocks noChangeAspect="1" noChangeArrowheads="1"/>
          </p:cNvPicPr>
          <p:nvPr/>
        </p:nvPicPr>
        <p:blipFill>
          <a:blip r:embed="rId3"/>
          <a:srcRect/>
          <a:stretch>
            <a:fillRect/>
          </a:stretch>
        </p:blipFill>
        <p:spPr bwMode="auto">
          <a:xfrm>
            <a:off x="2857488" y="3000372"/>
            <a:ext cx="5484057" cy="3357586"/>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Прямоугольник 4"/>
          <p:cNvSpPr/>
          <p:nvPr/>
        </p:nvSpPr>
        <p:spPr>
          <a:xfrm>
            <a:off x="2571736" y="142852"/>
            <a:ext cx="6715156" cy="2585323"/>
          </a:xfrm>
          <a:prstGeom prst="rect">
            <a:avLst/>
          </a:prstGeom>
        </p:spPr>
        <p:txBody>
          <a:bodyPr wrap="square">
            <a:spAutoFit/>
          </a:bodyPr>
          <a:lstStyle/>
          <a:p>
            <a:r>
              <a:rPr lang="ru-RU" b="1" dirty="0" err="1" smtClean="0"/>
              <a:t>Науково-популярний</a:t>
            </a:r>
            <a:r>
              <a:rPr lang="ru-RU" b="1" dirty="0" smtClean="0"/>
              <a:t> </a:t>
            </a:r>
            <a:r>
              <a:rPr lang="ru-RU" b="1" dirty="0" err="1" smtClean="0"/>
              <a:t>фільм</a:t>
            </a:r>
            <a:r>
              <a:rPr lang="ru-RU" dirty="0" smtClean="0"/>
              <a:t> — жанр (вид) </a:t>
            </a:r>
            <a:r>
              <a:rPr lang="ru-RU" dirty="0" err="1" smtClean="0"/>
              <a:t>кінодокументалістики</a:t>
            </a:r>
            <a:r>
              <a:rPr lang="ru-RU" dirty="0" smtClean="0"/>
              <a:t>, </a:t>
            </a:r>
            <a:r>
              <a:rPr lang="ru-RU" dirty="0" err="1" smtClean="0"/>
              <a:t>завданням</a:t>
            </a:r>
            <a:r>
              <a:rPr lang="ru-RU" dirty="0" smtClean="0"/>
              <a:t> </a:t>
            </a:r>
            <a:r>
              <a:rPr lang="ru-RU" dirty="0" err="1" smtClean="0"/>
              <a:t>якого</a:t>
            </a:r>
            <a:r>
              <a:rPr lang="ru-RU" dirty="0" smtClean="0"/>
              <a:t> </a:t>
            </a:r>
            <a:r>
              <a:rPr lang="ru-RU" dirty="0" err="1" smtClean="0"/>
              <a:t>є</a:t>
            </a:r>
            <a:r>
              <a:rPr lang="ru-RU" dirty="0" smtClean="0"/>
              <a:t> </a:t>
            </a:r>
            <a:r>
              <a:rPr lang="ru-RU" dirty="0" err="1" smtClean="0"/>
              <a:t>оприлюднити</a:t>
            </a:r>
            <a:r>
              <a:rPr lang="ru-RU" dirty="0" smtClean="0"/>
              <a:t> </a:t>
            </a:r>
            <a:r>
              <a:rPr lang="ru-RU" dirty="0" err="1" smtClean="0"/>
              <a:t>наукові</a:t>
            </a:r>
            <a:r>
              <a:rPr lang="ru-RU" dirty="0" smtClean="0"/>
              <a:t> </a:t>
            </a:r>
            <a:r>
              <a:rPr lang="ru-RU" dirty="0" err="1" smtClean="0"/>
              <a:t>відомості</a:t>
            </a:r>
            <a:r>
              <a:rPr lang="ru-RU" dirty="0" smtClean="0"/>
              <a:t>, факт </a:t>
            </a:r>
            <a:r>
              <a:rPr lang="ru-RU" dirty="0" err="1" smtClean="0"/>
              <a:t>і</a:t>
            </a:r>
            <a:r>
              <a:rPr lang="ru-RU" dirty="0" smtClean="0"/>
              <a:t> </a:t>
            </a:r>
            <a:r>
              <a:rPr lang="ru-RU" dirty="0" err="1" smtClean="0"/>
              <a:t>результати</a:t>
            </a:r>
            <a:r>
              <a:rPr lang="ru-RU" dirty="0" smtClean="0"/>
              <a:t> </a:t>
            </a:r>
            <a:r>
              <a:rPr lang="ru-RU" dirty="0" err="1" smtClean="0"/>
              <a:t>досліджень</a:t>
            </a:r>
            <a:r>
              <a:rPr lang="ru-RU" dirty="0" smtClean="0"/>
              <a:t>, </a:t>
            </a:r>
            <a:r>
              <a:rPr lang="ru-RU" dirty="0" err="1" smtClean="0"/>
              <a:t>описати</a:t>
            </a:r>
            <a:r>
              <a:rPr lang="ru-RU" dirty="0" smtClean="0"/>
              <a:t> на </a:t>
            </a:r>
            <a:r>
              <a:rPr lang="ru-RU" dirty="0" err="1" smtClean="0"/>
              <a:t>рівні</a:t>
            </a:r>
            <a:r>
              <a:rPr lang="ru-RU" dirty="0" smtClean="0"/>
              <a:t> </a:t>
            </a:r>
            <a:r>
              <a:rPr lang="ru-RU" dirty="0" err="1" smtClean="0"/>
              <a:t>загальних</a:t>
            </a:r>
            <a:r>
              <a:rPr lang="ru-RU" dirty="0" smtClean="0"/>
              <a:t> понять (</a:t>
            </a:r>
            <a:r>
              <a:rPr lang="ru-RU" dirty="0" err="1" smtClean="0"/>
              <a:t>тобто</a:t>
            </a:r>
            <a:r>
              <a:rPr lang="ru-RU" dirty="0" smtClean="0"/>
              <a:t> «популярною </a:t>
            </a:r>
            <a:r>
              <a:rPr lang="ru-RU" dirty="0" err="1" smtClean="0"/>
              <a:t>мовою</a:t>
            </a:r>
            <a:r>
              <a:rPr lang="ru-RU" dirty="0" smtClean="0"/>
              <a:t>») </a:t>
            </a:r>
            <a:r>
              <a:rPr lang="ru-RU" dirty="0" err="1" smtClean="0"/>
              <a:t>наукові</a:t>
            </a:r>
            <a:r>
              <a:rPr lang="ru-RU" dirty="0" smtClean="0"/>
              <a:t> </a:t>
            </a:r>
            <a:r>
              <a:rPr lang="ru-RU" dirty="0" err="1" smtClean="0"/>
              <a:t>гіпотези</a:t>
            </a:r>
            <a:r>
              <a:rPr lang="ru-RU" dirty="0" smtClean="0"/>
              <a:t>, </a:t>
            </a:r>
            <a:r>
              <a:rPr lang="ru-RU" dirty="0" err="1" smtClean="0"/>
              <a:t>ідеї</a:t>
            </a:r>
            <a:r>
              <a:rPr lang="ru-RU" dirty="0" smtClean="0"/>
              <a:t>, </a:t>
            </a:r>
            <a:r>
              <a:rPr lang="ru-RU" dirty="0" err="1" smtClean="0"/>
              <a:t>відкриття</a:t>
            </a:r>
            <a:r>
              <a:rPr lang="ru-RU" dirty="0" smtClean="0"/>
              <a:t>, погляди, </a:t>
            </a:r>
            <a:r>
              <a:rPr lang="ru-RU" dirty="0" err="1" smtClean="0"/>
              <a:t>може</a:t>
            </a:r>
            <a:r>
              <a:rPr lang="ru-RU" dirty="0" smtClean="0"/>
              <a:t> </a:t>
            </a:r>
            <a:r>
              <a:rPr lang="ru-RU" dirty="0" err="1" smtClean="0"/>
              <a:t>стосуватися</a:t>
            </a:r>
            <a:r>
              <a:rPr lang="ru-RU" dirty="0" smtClean="0"/>
              <a:t> як </a:t>
            </a:r>
            <a:r>
              <a:rPr lang="ru-RU" dirty="0" err="1" smtClean="0"/>
              <a:t>вже</a:t>
            </a:r>
            <a:r>
              <a:rPr lang="ru-RU" dirty="0" smtClean="0"/>
              <a:t> добре </a:t>
            </a:r>
            <a:r>
              <a:rPr lang="ru-RU" dirty="0" err="1" smtClean="0"/>
              <a:t>вивчених</a:t>
            </a:r>
            <a:r>
              <a:rPr lang="ru-RU" dirty="0" smtClean="0"/>
              <a:t> </a:t>
            </a:r>
            <a:r>
              <a:rPr lang="ru-RU" dirty="0" err="1" smtClean="0"/>
              <a:t>питань</a:t>
            </a:r>
            <a:r>
              <a:rPr lang="ru-RU" dirty="0" smtClean="0"/>
              <a:t>, так </a:t>
            </a:r>
            <a:r>
              <a:rPr lang="ru-RU" dirty="0" err="1" smtClean="0"/>
              <a:t>і</a:t>
            </a:r>
            <a:r>
              <a:rPr lang="ru-RU" dirty="0" smtClean="0"/>
              <a:t> тих, </a:t>
            </a:r>
            <a:r>
              <a:rPr lang="ru-RU" dirty="0" err="1" smtClean="0"/>
              <a:t>що</a:t>
            </a:r>
            <a:r>
              <a:rPr lang="ru-RU" dirty="0" smtClean="0"/>
              <a:t> </a:t>
            </a:r>
            <a:r>
              <a:rPr lang="ru-RU" dirty="0" err="1" smtClean="0"/>
              <a:t>перебувають</a:t>
            </a:r>
            <a:r>
              <a:rPr lang="ru-RU" dirty="0" smtClean="0"/>
              <a:t> у </a:t>
            </a:r>
            <a:r>
              <a:rPr lang="ru-RU" dirty="0" err="1" smtClean="0"/>
              <a:t>процесі</a:t>
            </a:r>
            <a:r>
              <a:rPr lang="ru-RU" dirty="0" smtClean="0"/>
              <a:t> </a:t>
            </a:r>
            <a:r>
              <a:rPr lang="ru-RU" dirty="0" err="1" smtClean="0"/>
              <a:t>розробки</a:t>
            </a:r>
            <a:r>
              <a:rPr lang="ru-RU" dirty="0" smtClean="0"/>
              <a:t>, «на </a:t>
            </a:r>
            <a:r>
              <a:rPr lang="ru-RU" dirty="0" err="1" smtClean="0"/>
              <a:t>вістрі</a:t>
            </a:r>
            <a:r>
              <a:rPr lang="ru-RU" dirty="0" smtClean="0"/>
              <a:t>» науки. Таким чином </a:t>
            </a:r>
            <a:r>
              <a:rPr lang="ru-RU" dirty="0" err="1" smtClean="0"/>
              <a:t>науково-популярні</a:t>
            </a:r>
            <a:r>
              <a:rPr lang="ru-RU" dirty="0" smtClean="0"/>
              <a:t> </a:t>
            </a:r>
            <a:r>
              <a:rPr lang="ru-RU" dirty="0" err="1" smtClean="0"/>
              <a:t>фільми</a:t>
            </a:r>
            <a:r>
              <a:rPr lang="ru-RU" dirty="0" smtClean="0"/>
              <a:t> </a:t>
            </a:r>
            <a:r>
              <a:rPr lang="ru-RU" dirty="0" err="1" smtClean="0"/>
              <a:t>також</a:t>
            </a:r>
            <a:r>
              <a:rPr lang="ru-RU" dirty="0" smtClean="0"/>
              <a:t> </a:t>
            </a:r>
            <a:r>
              <a:rPr lang="ru-RU" dirty="0" err="1" smtClean="0"/>
              <a:t>популяризують</a:t>
            </a:r>
            <a:r>
              <a:rPr lang="ru-RU" dirty="0" smtClean="0"/>
              <a:t> (</a:t>
            </a:r>
            <a:r>
              <a:rPr lang="ru-RU" dirty="0" err="1" smtClean="0"/>
              <a:t>пропагують</a:t>
            </a:r>
            <a:r>
              <a:rPr lang="ru-RU" dirty="0" smtClean="0"/>
              <a:t>) </a:t>
            </a:r>
            <a:r>
              <a:rPr lang="ru-RU" dirty="0" err="1" smtClean="0"/>
              <a:t>глядачам</a:t>
            </a:r>
            <a:r>
              <a:rPr lang="ru-RU" dirty="0" smtClean="0"/>
              <a:t> по </a:t>
            </a:r>
            <a:r>
              <a:rPr lang="ru-RU" dirty="0" err="1" smtClean="0"/>
              <a:t>суті</a:t>
            </a:r>
            <a:r>
              <a:rPr lang="ru-RU" dirty="0" smtClean="0"/>
              <a:t> </a:t>
            </a:r>
            <a:r>
              <a:rPr lang="ru-RU" dirty="0" err="1" smtClean="0"/>
              <a:t>і</a:t>
            </a:r>
            <a:r>
              <a:rPr lang="ru-RU" dirty="0" smtClean="0"/>
              <a:t> сам </a:t>
            </a:r>
            <a:r>
              <a:rPr lang="ru-RU" dirty="0" err="1" smtClean="0"/>
              <a:t>науковий</a:t>
            </a:r>
            <a:r>
              <a:rPr lang="ru-RU" dirty="0" smtClean="0"/>
              <a:t> метод для </a:t>
            </a:r>
            <a:r>
              <a:rPr lang="ru-RU" dirty="0" err="1" smtClean="0"/>
              <a:t>сприйняття</a:t>
            </a:r>
            <a:r>
              <a:rPr lang="ru-RU" dirty="0" smtClean="0"/>
              <a:t> </a:t>
            </a:r>
            <a:r>
              <a:rPr lang="ru-RU" dirty="0" err="1" smtClean="0"/>
              <a:t>навколишньої</a:t>
            </a:r>
            <a:r>
              <a:rPr lang="ru-RU" dirty="0" smtClean="0"/>
              <a:t> </a:t>
            </a:r>
            <a:r>
              <a:rPr lang="ru-RU" dirty="0" err="1" smtClean="0"/>
              <a:t>дійсності</a:t>
            </a:r>
            <a:r>
              <a:rPr lang="ru-RU" dirty="0" smtClean="0"/>
              <a:t>.</a:t>
            </a:r>
            <a:endParaRPr lang="ru-RU" dirty="0"/>
          </a:p>
        </p:txBody>
      </p:sp>
      <p:pic>
        <p:nvPicPr>
          <p:cNvPr id="6146" name="Picture 2" descr="C:\Users\Администратор\Desktop\завантаження.jpg"/>
          <p:cNvPicPr>
            <a:picLocks noChangeAspect="1" noChangeArrowheads="1"/>
          </p:cNvPicPr>
          <p:nvPr/>
        </p:nvPicPr>
        <p:blipFill>
          <a:blip r:embed="rId3"/>
          <a:srcRect/>
          <a:stretch>
            <a:fillRect/>
          </a:stretch>
        </p:blipFill>
        <p:spPr bwMode="auto">
          <a:xfrm>
            <a:off x="3000364" y="2928934"/>
            <a:ext cx="6066734" cy="342902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1026" name="Picture 2" descr="D:\Презентації\Фони\0661.jpg"/>
          <p:cNvPicPr>
            <a:picLocks noChangeAspect="1" noChangeArrowheads="1"/>
          </p:cNvPicPr>
          <p:nvPr/>
        </p:nvPicPr>
        <p:blipFill>
          <a:blip r:embed="rId2"/>
          <a:srcRect/>
          <a:stretch>
            <a:fillRect/>
          </a:stretch>
        </p:blipFill>
        <p:spPr bwMode="auto">
          <a:xfrm>
            <a:off x="0" y="0"/>
            <a:ext cx="9501222" cy="7144921"/>
          </a:xfrm>
          <a:prstGeom prst="rect">
            <a:avLst/>
          </a:prstGeom>
          <a:noFill/>
        </p:spPr>
      </p:pic>
      <p:sp>
        <p:nvSpPr>
          <p:cNvPr id="5" name="Прямоугольник 4"/>
          <p:cNvSpPr/>
          <p:nvPr/>
        </p:nvSpPr>
        <p:spPr>
          <a:xfrm>
            <a:off x="2285984" y="285728"/>
            <a:ext cx="7072362" cy="2308324"/>
          </a:xfrm>
          <a:prstGeom prst="rect">
            <a:avLst/>
          </a:prstGeom>
        </p:spPr>
        <p:txBody>
          <a:bodyPr wrap="square">
            <a:spAutoFit/>
          </a:bodyPr>
          <a:lstStyle/>
          <a:p>
            <a:r>
              <a:rPr lang="ru-RU" b="1" dirty="0" err="1" smtClean="0"/>
              <a:t>Кліп</a:t>
            </a:r>
            <a:r>
              <a:rPr lang="ru-RU" dirty="0" smtClean="0"/>
              <a:t> — в основному короткий за </a:t>
            </a:r>
            <a:r>
              <a:rPr lang="ru-RU" dirty="0" err="1" smtClean="0"/>
              <a:t>тривалістю</a:t>
            </a:r>
            <a:r>
              <a:rPr lang="ru-RU" dirty="0" smtClean="0"/>
              <a:t> (</a:t>
            </a:r>
            <a:r>
              <a:rPr lang="ru-RU" dirty="0" err="1" smtClean="0"/>
              <a:t>біля</a:t>
            </a:r>
            <a:r>
              <a:rPr lang="ru-RU" dirty="0" smtClean="0"/>
              <a:t> 4-5 </a:t>
            </a:r>
            <a:r>
              <a:rPr lang="ru-RU" dirty="0" err="1" smtClean="0"/>
              <a:t>хвилин</a:t>
            </a:r>
            <a:r>
              <a:rPr lang="ru-RU" dirty="0" smtClean="0"/>
              <a:t>) </a:t>
            </a:r>
            <a:r>
              <a:rPr lang="ru-RU" dirty="0" err="1" smtClean="0"/>
              <a:t>відрізок</a:t>
            </a:r>
            <a:r>
              <a:rPr lang="ru-RU" dirty="0" smtClean="0"/>
              <a:t> </a:t>
            </a:r>
            <a:r>
              <a:rPr lang="ru-RU" dirty="0" err="1" smtClean="0"/>
              <a:t>відео</a:t>
            </a:r>
            <a:r>
              <a:rPr lang="ru-RU" dirty="0" smtClean="0"/>
              <a:t> у </a:t>
            </a:r>
            <a:r>
              <a:rPr lang="ru-RU" dirty="0" err="1" smtClean="0"/>
              <a:t>музичному</a:t>
            </a:r>
            <a:r>
              <a:rPr lang="ru-RU" dirty="0" smtClean="0"/>
              <a:t> </a:t>
            </a:r>
            <a:r>
              <a:rPr lang="ru-RU" dirty="0" err="1" smtClean="0"/>
              <a:t>супроводі</a:t>
            </a:r>
            <a:r>
              <a:rPr lang="ru-RU" dirty="0" smtClean="0"/>
              <a:t>. </a:t>
            </a:r>
            <a:r>
              <a:rPr lang="ru-RU" dirty="0" err="1" smtClean="0"/>
              <a:t>Також</a:t>
            </a:r>
            <a:r>
              <a:rPr lang="ru-RU" dirty="0" smtClean="0"/>
              <a:t> часто </a:t>
            </a:r>
            <a:r>
              <a:rPr lang="ru-RU" dirty="0" err="1" smtClean="0"/>
              <a:t>уживаний</a:t>
            </a:r>
            <a:r>
              <a:rPr lang="ru-RU" dirty="0" smtClean="0"/>
              <a:t> </a:t>
            </a:r>
            <a:r>
              <a:rPr lang="ru-RU" dirty="0" err="1" smtClean="0"/>
              <a:t>термін</a:t>
            </a:r>
            <a:r>
              <a:rPr lang="ru-RU" dirty="0" smtClean="0"/>
              <a:t> </a:t>
            </a:r>
            <a:r>
              <a:rPr lang="ru-RU" b="1" dirty="0" err="1" smtClean="0"/>
              <a:t>музичний</a:t>
            </a:r>
            <a:r>
              <a:rPr lang="ru-RU" b="1" dirty="0" smtClean="0"/>
              <a:t> </a:t>
            </a:r>
            <a:r>
              <a:rPr lang="ru-RU" b="1" dirty="0" err="1" smtClean="0"/>
              <a:t>кліп</a:t>
            </a:r>
            <a:r>
              <a:rPr lang="ru-RU" dirty="0" smtClean="0"/>
              <a:t>, коли </a:t>
            </a:r>
            <a:r>
              <a:rPr lang="ru-RU" dirty="0" err="1" smtClean="0"/>
              <a:t>мова</a:t>
            </a:r>
            <a:r>
              <a:rPr lang="ru-RU" dirty="0" smtClean="0"/>
              <a:t> </a:t>
            </a:r>
            <a:r>
              <a:rPr lang="ru-RU" dirty="0" err="1" smtClean="0"/>
              <a:t>йде</a:t>
            </a:r>
            <a:r>
              <a:rPr lang="ru-RU" dirty="0" smtClean="0"/>
              <a:t> про </a:t>
            </a:r>
            <a:r>
              <a:rPr lang="ru-RU" dirty="0" err="1" smtClean="0"/>
              <a:t>відео</a:t>
            </a:r>
            <a:r>
              <a:rPr lang="ru-RU" dirty="0" smtClean="0"/>
              <a:t> до </a:t>
            </a:r>
            <a:r>
              <a:rPr lang="ru-RU" dirty="0" err="1" smtClean="0"/>
              <a:t>певної</a:t>
            </a:r>
            <a:r>
              <a:rPr lang="ru-RU" dirty="0" smtClean="0"/>
              <a:t> </a:t>
            </a:r>
            <a:r>
              <a:rPr lang="ru-RU" dirty="0" err="1" smtClean="0"/>
              <a:t>музичної</a:t>
            </a:r>
            <a:r>
              <a:rPr lang="ru-RU" dirty="0" smtClean="0"/>
              <a:t> </a:t>
            </a:r>
            <a:r>
              <a:rPr lang="ru-RU" dirty="0" err="1" smtClean="0"/>
              <a:t>композиції</a:t>
            </a:r>
            <a:r>
              <a:rPr lang="ru-RU" dirty="0" smtClean="0"/>
              <a:t>.</a:t>
            </a:r>
          </a:p>
          <a:p>
            <a:r>
              <a:rPr lang="ru-RU" dirty="0" smtClean="0"/>
              <a:t>На </a:t>
            </a:r>
            <a:r>
              <a:rPr lang="ru-RU" dirty="0" err="1" smtClean="0"/>
              <a:t>сьогодні</a:t>
            </a:r>
            <a:r>
              <a:rPr lang="ru-RU" dirty="0" smtClean="0"/>
              <a:t> </a:t>
            </a:r>
            <a:r>
              <a:rPr lang="ru-RU" dirty="0" err="1" smtClean="0"/>
              <a:t>існує</a:t>
            </a:r>
            <a:r>
              <a:rPr lang="ru-RU" dirty="0" smtClean="0"/>
              <a:t> </a:t>
            </a:r>
            <a:r>
              <a:rPr lang="ru-RU" dirty="0" err="1" smtClean="0"/>
              <a:t>багато</a:t>
            </a:r>
            <a:r>
              <a:rPr lang="ru-RU" dirty="0" smtClean="0"/>
              <a:t> </a:t>
            </a:r>
            <a:r>
              <a:rPr lang="ru-RU" dirty="0" err="1" smtClean="0"/>
              <a:t>телевізійних</a:t>
            </a:r>
            <a:r>
              <a:rPr lang="ru-RU" dirty="0" smtClean="0"/>
              <a:t> </a:t>
            </a:r>
            <a:r>
              <a:rPr lang="ru-RU" dirty="0" err="1" smtClean="0"/>
              <a:t>каналів</a:t>
            </a:r>
            <a:r>
              <a:rPr lang="ru-RU" dirty="0" smtClean="0"/>
              <a:t>, головною тематикою </a:t>
            </a:r>
            <a:r>
              <a:rPr lang="ru-RU" dirty="0" err="1" smtClean="0"/>
              <a:t>яких</a:t>
            </a:r>
            <a:r>
              <a:rPr lang="ru-RU" dirty="0" smtClean="0"/>
              <a:t> </a:t>
            </a:r>
            <a:r>
              <a:rPr lang="ru-RU" dirty="0" err="1" smtClean="0"/>
              <a:t>є</a:t>
            </a:r>
            <a:r>
              <a:rPr lang="ru-RU" dirty="0" smtClean="0"/>
              <a:t> </a:t>
            </a:r>
            <a:r>
              <a:rPr lang="ru-RU" b="1" dirty="0" err="1" smtClean="0"/>
              <a:t>музичні</a:t>
            </a:r>
            <a:r>
              <a:rPr lang="ru-RU" b="1" dirty="0" smtClean="0"/>
              <a:t> </a:t>
            </a:r>
            <a:r>
              <a:rPr lang="ru-RU" b="1" dirty="0" err="1" smtClean="0"/>
              <a:t>кліпи</a:t>
            </a:r>
            <a:r>
              <a:rPr lang="ru-RU" dirty="0" smtClean="0"/>
              <a:t> (</a:t>
            </a:r>
            <a:r>
              <a:rPr lang="ru-RU" dirty="0" err="1" smtClean="0"/>
              <a:t>українські</a:t>
            </a:r>
            <a:r>
              <a:rPr lang="ru-RU" dirty="0" smtClean="0"/>
              <a:t>: </a:t>
            </a:r>
            <a:r>
              <a:rPr lang="en-US" dirty="0" smtClean="0"/>
              <a:t>M1, O-TV, Enter </a:t>
            </a:r>
            <a:r>
              <a:rPr lang="en-US" dirty="0" err="1" smtClean="0"/>
              <a:t>Musik</a:t>
            </a:r>
            <a:r>
              <a:rPr lang="en-US" dirty="0" smtClean="0"/>
              <a:t> </a:t>
            </a:r>
            <a:r>
              <a:rPr lang="ru-RU" dirty="0" err="1" smtClean="0"/>
              <a:t>тощо</a:t>
            </a:r>
            <a:r>
              <a:rPr lang="ru-RU" dirty="0" smtClean="0"/>
              <a:t>; </a:t>
            </a:r>
            <a:r>
              <a:rPr lang="ru-RU" dirty="0" err="1" smtClean="0"/>
              <a:t>зарубіжні</a:t>
            </a:r>
            <a:r>
              <a:rPr lang="ru-RU" dirty="0" smtClean="0"/>
              <a:t>: </a:t>
            </a:r>
            <a:r>
              <a:rPr lang="en-US" dirty="0" smtClean="0"/>
              <a:t>MTV, Viva</a:t>
            </a:r>
            <a:r>
              <a:rPr lang="uk-UA" dirty="0" smtClean="0"/>
              <a:t>,</a:t>
            </a:r>
            <a:r>
              <a:rPr lang="en-US" dirty="0" smtClean="0"/>
              <a:t> VH1</a:t>
            </a:r>
            <a:r>
              <a:rPr lang="uk-UA" dirty="0" smtClean="0"/>
              <a:t> </a:t>
            </a:r>
            <a:r>
              <a:rPr lang="ru-RU" dirty="0" smtClean="0"/>
              <a:t>та </a:t>
            </a:r>
            <a:r>
              <a:rPr lang="ru-RU" dirty="0" err="1" smtClean="0"/>
              <a:t>інші</a:t>
            </a:r>
            <a:r>
              <a:rPr lang="ru-RU" dirty="0" smtClean="0"/>
              <a:t>). </a:t>
            </a:r>
            <a:r>
              <a:rPr lang="ru-RU" dirty="0" err="1" smtClean="0"/>
              <a:t>Існують</a:t>
            </a:r>
            <a:r>
              <a:rPr lang="ru-RU" dirty="0" smtClean="0"/>
              <a:t> </a:t>
            </a:r>
            <a:r>
              <a:rPr lang="ru-RU" dirty="0" err="1" smtClean="0"/>
              <a:t>хіт-паради</a:t>
            </a:r>
            <a:r>
              <a:rPr lang="ru-RU" dirty="0" smtClean="0"/>
              <a:t>, де шляхом </a:t>
            </a:r>
            <a:r>
              <a:rPr lang="ru-RU" dirty="0" err="1" smtClean="0"/>
              <a:t>голосування</a:t>
            </a:r>
            <a:r>
              <a:rPr lang="ru-RU" dirty="0" smtClean="0"/>
              <a:t>(у </a:t>
            </a:r>
            <a:r>
              <a:rPr lang="ru-RU" dirty="0" err="1" smtClean="0"/>
              <a:t>інтернеті</a:t>
            </a:r>
            <a:r>
              <a:rPr lang="ru-RU" dirty="0" smtClean="0"/>
              <a:t>, по </a:t>
            </a:r>
            <a:r>
              <a:rPr lang="en-US" dirty="0" smtClean="0"/>
              <a:t>SMS) </a:t>
            </a:r>
            <a:r>
              <a:rPr lang="ru-RU" dirty="0" err="1" smtClean="0"/>
              <a:t>визначають</a:t>
            </a:r>
            <a:r>
              <a:rPr lang="ru-RU" dirty="0" smtClean="0"/>
              <a:t> </a:t>
            </a:r>
            <a:r>
              <a:rPr lang="ru-RU" dirty="0" err="1" smtClean="0"/>
              <a:t>найкращі</a:t>
            </a:r>
            <a:r>
              <a:rPr lang="ru-RU" dirty="0" smtClean="0"/>
              <a:t> </a:t>
            </a:r>
            <a:r>
              <a:rPr lang="ru-RU" b="1" dirty="0" err="1" smtClean="0"/>
              <a:t>кліпи</a:t>
            </a:r>
            <a:r>
              <a:rPr lang="ru-RU" dirty="0" smtClean="0"/>
              <a:t>.</a:t>
            </a:r>
            <a:endParaRPr lang="ru-RU" dirty="0"/>
          </a:p>
        </p:txBody>
      </p:sp>
      <p:pic>
        <p:nvPicPr>
          <p:cNvPr id="7170" name="Picture 2" descr="C:\Users\Администратор\Desktop\завантаження (1).jpg"/>
          <p:cNvPicPr>
            <a:picLocks noChangeAspect="1" noChangeArrowheads="1"/>
          </p:cNvPicPr>
          <p:nvPr/>
        </p:nvPicPr>
        <p:blipFill>
          <a:blip r:embed="rId3"/>
          <a:srcRect/>
          <a:stretch>
            <a:fillRect/>
          </a:stretch>
        </p:blipFill>
        <p:spPr bwMode="auto">
          <a:xfrm>
            <a:off x="4572000" y="2643182"/>
            <a:ext cx="4744706" cy="3286148"/>
          </a:xfrm>
          <a:prstGeom prst="rect">
            <a:avLst/>
          </a:prstGeom>
          <a:noFill/>
        </p:spPr>
      </p:pic>
      <p:pic>
        <p:nvPicPr>
          <p:cNvPr id="7171" name="Picture 3" descr="C:\Users\Администратор\Desktop\1353783164_psy_mikecoppola1.jpg"/>
          <p:cNvPicPr>
            <a:picLocks noChangeAspect="1" noChangeArrowheads="1"/>
          </p:cNvPicPr>
          <p:nvPr/>
        </p:nvPicPr>
        <p:blipFill>
          <a:blip r:embed="rId4"/>
          <a:srcRect/>
          <a:stretch>
            <a:fillRect/>
          </a:stretch>
        </p:blipFill>
        <p:spPr bwMode="auto">
          <a:xfrm>
            <a:off x="214282" y="4090967"/>
            <a:ext cx="4160952" cy="276703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63</Words>
  <PresentationFormat>Экран (4:3)</PresentationFormat>
  <Paragraphs>37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Zhidachin Andriy</dc:creator>
  <cp:lastModifiedBy>BEST</cp:lastModifiedBy>
  <cp:revision>7</cp:revision>
  <dcterms:created xsi:type="dcterms:W3CDTF">2014-11-11T19:56:02Z</dcterms:created>
  <dcterms:modified xsi:type="dcterms:W3CDTF">2015-02-22T17:04:47Z</dcterms:modified>
</cp:coreProperties>
</file>