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91F96-309B-4FA0-9EEB-6BABF82DE2EF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11513-69AC-49FC-A46E-B2CD0754D6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91F96-309B-4FA0-9EEB-6BABF82DE2EF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11513-69AC-49FC-A46E-B2CD0754D6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91F96-309B-4FA0-9EEB-6BABF82DE2EF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11513-69AC-49FC-A46E-B2CD0754D6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91F96-309B-4FA0-9EEB-6BABF82DE2EF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11513-69AC-49FC-A46E-B2CD0754D6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91F96-309B-4FA0-9EEB-6BABF82DE2EF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11513-69AC-49FC-A46E-B2CD0754D6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91F96-309B-4FA0-9EEB-6BABF82DE2EF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11513-69AC-49FC-A46E-B2CD0754D6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91F96-309B-4FA0-9EEB-6BABF82DE2EF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11513-69AC-49FC-A46E-B2CD0754D6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91F96-309B-4FA0-9EEB-6BABF82DE2EF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11513-69AC-49FC-A46E-B2CD0754D6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91F96-309B-4FA0-9EEB-6BABF82DE2EF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11513-69AC-49FC-A46E-B2CD0754D6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91F96-309B-4FA0-9EEB-6BABF82DE2EF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11513-69AC-49FC-A46E-B2CD0754D6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91F96-309B-4FA0-9EEB-6BABF82DE2EF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3511513-69AC-49FC-A46E-B2CD0754D6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6D91F96-309B-4FA0-9EEB-6BABF82DE2EF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3511513-69AC-49FC-A46E-B2CD0754D6E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>
    <p:wipe dir="r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Вплив алкоголю на організм людини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0992" y="836712"/>
            <a:ext cx="9073008" cy="3168352"/>
          </a:xfrm>
        </p:spPr>
        <p:txBody>
          <a:bodyPr>
            <a:normAutofit/>
          </a:bodyPr>
          <a:lstStyle/>
          <a:p>
            <a:r>
              <a:rPr lang="ru-RU" dirty="0" smtClean="0"/>
              <a:t>При </a:t>
            </a:r>
            <a:r>
              <a:rPr lang="ru-RU" dirty="0" err="1" smtClean="0"/>
              <a:t>вживанні</a:t>
            </a:r>
            <a:r>
              <a:rPr lang="ru-RU" dirty="0" smtClean="0"/>
              <a:t> алкоголю передача </a:t>
            </a:r>
            <a:r>
              <a:rPr lang="ru-RU" dirty="0" err="1" smtClean="0"/>
              <a:t>імпульсів</a:t>
            </a:r>
            <a:r>
              <a:rPr lang="ru-RU" dirty="0" smtClean="0"/>
              <a:t> у </a:t>
            </a:r>
            <a:r>
              <a:rPr lang="ru-RU" dirty="0" err="1" smtClean="0"/>
              <a:t>нервовій</a:t>
            </a:r>
            <a:r>
              <a:rPr lang="ru-RU" dirty="0" smtClean="0"/>
              <a:t> </a:t>
            </a:r>
            <a:r>
              <a:rPr lang="ru-RU" dirty="0" err="1" smtClean="0"/>
              <a:t>системі</a:t>
            </a:r>
            <a:r>
              <a:rPr lang="ru-RU" dirty="0" smtClean="0"/>
              <a:t> </a:t>
            </a:r>
            <a:r>
              <a:rPr lang="ru-RU" dirty="0" err="1" smtClean="0"/>
              <a:t>сповільнюється</a:t>
            </a:r>
            <a:r>
              <a:rPr lang="ru-RU" dirty="0" smtClean="0"/>
              <a:t>. Першими </a:t>
            </a:r>
            <a:r>
              <a:rPr lang="ru-RU" dirty="0" err="1" smtClean="0"/>
              <a:t>уражаються</a:t>
            </a:r>
            <a:r>
              <a:rPr lang="ru-RU" dirty="0" smtClean="0"/>
              <a:t> </a:t>
            </a:r>
            <a:r>
              <a:rPr lang="ru-RU" dirty="0" err="1" smtClean="0"/>
              <a:t>вищі</a:t>
            </a:r>
            <a:r>
              <a:rPr lang="ru-RU" dirty="0" smtClean="0"/>
              <a:t> </a:t>
            </a:r>
            <a:r>
              <a:rPr lang="ru-RU" dirty="0" err="1" smtClean="0"/>
              <a:t>рівні</a:t>
            </a:r>
            <a:r>
              <a:rPr lang="ru-RU" dirty="0" smtClean="0"/>
              <a:t> </a:t>
            </a:r>
            <a:r>
              <a:rPr lang="ru-RU" dirty="0" err="1" smtClean="0"/>
              <a:t>мозку</a:t>
            </a:r>
            <a:r>
              <a:rPr lang="ru-RU" dirty="0" smtClean="0"/>
              <a:t> - заборони, </a:t>
            </a:r>
            <a:r>
              <a:rPr lang="ru-RU" dirty="0" err="1" smtClean="0"/>
              <a:t>хвилювання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занепокоєння</a:t>
            </a:r>
            <a:r>
              <a:rPr lang="ru-RU" dirty="0" smtClean="0"/>
              <a:t> </a:t>
            </a:r>
            <a:r>
              <a:rPr lang="ru-RU" dirty="0" err="1" smtClean="0"/>
              <a:t>зникають</a:t>
            </a:r>
            <a:r>
              <a:rPr lang="ru-RU" dirty="0" smtClean="0"/>
              <a:t>, </a:t>
            </a:r>
            <a:r>
              <a:rPr lang="ru-RU" dirty="0" err="1" smtClean="0"/>
              <a:t>поступаючись</a:t>
            </a:r>
            <a:r>
              <a:rPr lang="ru-RU" dirty="0" smtClean="0"/>
              <a:t> </a:t>
            </a:r>
            <a:r>
              <a:rPr lang="ru-RU" dirty="0" err="1" smtClean="0"/>
              <a:t>місцем</a:t>
            </a:r>
            <a:r>
              <a:rPr lang="ru-RU" dirty="0" smtClean="0"/>
              <a:t> </a:t>
            </a:r>
            <a:r>
              <a:rPr lang="ru-RU" dirty="0" err="1" smtClean="0"/>
              <a:t>відчуттю</a:t>
            </a:r>
            <a:r>
              <a:rPr lang="ru-RU" dirty="0" smtClean="0"/>
              <a:t> </a:t>
            </a:r>
            <a:r>
              <a:rPr lang="ru-RU" dirty="0" err="1" smtClean="0"/>
              <a:t>задоволення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ейфорії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79202" name="Picture 2" descr="http://jivitezdorovo.ru/wp-content/uploads/2011/12/alkogoliz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924944"/>
            <a:ext cx="4267200" cy="32004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016" y="476672"/>
            <a:ext cx="9145016" cy="3915816"/>
          </a:xfrm>
        </p:spPr>
        <p:txBody>
          <a:bodyPr/>
          <a:lstStyle/>
          <a:p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змінюється</a:t>
            </a:r>
            <a:r>
              <a:rPr lang="ru-RU" dirty="0" smtClean="0"/>
              <a:t> стан </a:t>
            </a:r>
            <a:r>
              <a:rPr lang="ru-RU" dirty="0" err="1" smtClean="0"/>
              <a:t>нижчих</a:t>
            </a:r>
            <a:r>
              <a:rPr lang="ru-RU" dirty="0" smtClean="0"/>
              <a:t> </a:t>
            </a:r>
            <a:r>
              <a:rPr lang="ru-RU" dirty="0" err="1" smtClean="0"/>
              <a:t>рівнів</a:t>
            </a:r>
            <a:r>
              <a:rPr lang="ru-RU" dirty="0" smtClean="0"/>
              <a:t> </a:t>
            </a:r>
            <a:r>
              <a:rPr lang="ru-RU" dirty="0" err="1" smtClean="0"/>
              <a:t>мозку</a:t>
            </a:r>
            <a:r>
              <a:rPr lang="ru-RU" dirty="0" smtClean="0"/>
              <a:t>, </a:t>
            </a:r>
            <a:r>
              <a:rPr lang="ru-RU" dirty="0" err="1" smtClean="0"/>
              <a:t>тоді</a:t>
            </a:r>
            <a:r>
              <a:rPr lang="ru-RU" dirty="0" smtClean="0"/>
              <a:t> </a:t>
            </a:r>
            <a:r>
              <a:rPr lang="ru-RU" dirty="0" err="1" smtClean="0"/>
              <a:t>погіршуються</a:t>
            </a:r>
            <a:r>
              <a:rPr lang="ru-RU" dirty="0" smtClean="0"/>
              <a:t> </a:t>
            </a:r>
            <a:r>
              <a:rPr lang="ru-RU" dirty="0" err="1" smtClean="0"/>
              <a:t>координація</a:t>
            </a:r>
            <a:r>
              <a:rPr lang="ru-RU" dirty="0" smtClean="0"/>
              <a:t> </a:t>
            </a:r>
            <a:r>
              <a:rPr lang="ru-RU" dirty="0" err="1" smtClean="0"/>
              <a:t>рухів</a:t>
            </a:r>
            <a:r>
              <a:rPr lang="ru-RU" dirty="0" smtClean="0"/>
              <a:t>, </a:t>
            </a:r>
            <a:r>
              <a:rPr lang="ru-RU" dirty="0" err="1" smtClean="0"/>
              <a:t>зір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мова</a:t>
            </a:r>
            <a:r>
              <a:rPr lang="ru-RU" dirty="0" smtClean="0"/>
              <a:t>. </a:t>
            </a:r>
            <a:r>
              <a:rPr lang="ru-RU" dirty="0" err="1" smtClean="0"/>
              <a:t>Дрібні</a:t>
            </a:r>
            <a:r>
              <a:rPr lang="ru-RU" dirty="0" smtClean="0"/>
              <a:t> </a:t>
            </a:r>
            <a:r>
              <a:rPr lang="ru-RU" dirty="0" err="1" smtClean="0"/>
              <a:t>кровоносні</a:t>
            </a:r>
            <a:r>
              <a:rPr lang="ru-RU" dirty="0" smtClean="0"/>
              <a:t> </a:t>
            </a:r>
            <a:r>
              <a:rPr lang="ru-RU" dirty="0" err="1" smtClean="0"/>
              <a:t>судини</a:t>
            </a:r>
            <a:r>
              <a:rPr lang="ru-RU" dirty="0" smtClean="0"/>
              <a:t> </a:t>
            </a:r>
            <a:r>
              <a:rPr lang="ru-RU" dirty="0" err="1" smtClean="0"/>
              <a:t>шкіри</a:t>
            </a:r>
            <a:r>
              <a:rPr lang="ru-RU" dirty="0" smtClean="0"/>
              <a:t> </a:t>
            </a:r>
            <a:r>
              <a:rPr lang="ru-RU" dirty="0" err="1" smtClean="0"/>
              <a:t>розширюються</a:t>
            </a:r>
            <a:r>
              <a:rPr lang="ru-RU" dirty="0" smtClean="0"/>
              <a:t>, тому </a:t>
            </a:r>
            <a:r>
              <a:rPr lang="ru-RU" dirty="0" err="1" smtClean="0"/>
              <a:t>випромінюється</a:t>
            </a:r>
            <a:r>
              <a:rPr lang="ru-RU" dirty="0" smtClean="0"/>
              <a:t> тепло, </a:t>
            </a:r>
            <a:r>
              <a:rPr lang="ru-RU" dirty="0" err="1" smtClean="0"/>
              <a:t>людині</a:t>
            </a:r>
            <a:r>
              <a:rPr lang="ru-RU" dirty="0" smtClean="0"/>
              <a:t> </a:t>
            </a:r>
            <a:r>
              <a:rPr lang="ru-RU" dirty="0" err="1" smtClean="0"/>
              <a:t>стає</a:t>
            </a:r>
            <a:r>
              <a:rPr lang="ru-RU" dirty="0" smtClean="0"/>
              <a:t> жарко. </a:t>
            </a:r>
            <a:r>
              <a:rPr lang="ru-RU" dirty="0" err="1" smtClean="0"/>
              <a:t>Крові</a:t>
            </a:r>
            <a:r>
              <a:rPr lang="ru-RU" dirty="0" smtClean="0"/>
              <a:t> ста</a:t>
            </a:r>
            <a:r>
              <a:rPr lang="uk-UA" dirty="0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менше</a:t>
            </a:r>
            <a:r>
              <a:rPr lang="ru-RU" dirty="0" smtClean="0"/>
              <a:t> у </a:t>
            </a:r>
            <a:r>
              <a:rPr lang="ru-RU" dirty="0" err="1" smtClean="0"/>
              <a:t>внутрішніх</a:t>
            </a:r>
            <a:r>
              <a:rPr lang="ru-RU" dirty="0" smtClean="0"/>
              <a:t> органах </a:t>
            </a:r>
            <a:r>
              <a:rPr lang="ru-RU" dirty="0" err="1" smtClean="0"/>
              <a:t>тіла</a:t>
            </a:r>
            <a:r>
              <a:rPr lang="ru-RU" dirty="0" smtClean="0"/>
              <a:t>, де </a:t>
            </a:r>
            <a:r>
              <a:rPr lang="ru-RU" dirty="0" err="1" smtClean="0"/>
              <a:t>кровоносні</a:t>
            </a:r>
            <a:r>
              <a:rPr lang="ru-RU" dirty="0" smtClean="0"/>
              <a:t> </a:t>
            </a:r>
            <a:r>
              <a:rPr lang="ru-RU" dirty="0" err="1" smtClean="0"/>
              <a:t>судини</a:t>
            </a:r>
            <a:r>
              <a:rPr lang="ru-RU" dirty="0" smtClean="0"/>
              <a:t> </a:t>
            </a:r>
            <a:r>
              <a:rPr lang="ru-RU" dirty="0" err="1" smtClean="0"/>
              <a:t>звузилися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впливом</a:t>
            </a:r>
            <a:r>
              <a:rPr lang="ru-RU" dirty="0" smtClean="0"/>
              <a:t> алкоголю на </a:t>
            </a:r>
            <a:r>
              <a:rPr lang="ru-RU" dirty="0" err="1" smtClean="0"/>
              <a:t>нервову</a:t>
            </a:r>
            <a:r>
              <a:rPr lang="ru-RU" dirty="0" smtClean="0"/>
              <a:t> систему,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призводить</a:t>
            </a:r>
            <a:r>
              <a:rPr lang="ru-RU" dirty="0" smtClean="0"/>
              <a:t> до </a:t>
            </a:r>
            <a:r>
              <a:rPr lang="ru-RU" dirty="0" err="1" smtClean="0"/>
              <a:t>зниження</a:t>
            </a:r>
            <a:r>
              <a:rPr lang="ru-RU" dirty="0" smtClean="0"/>
              <a:t> </a:t>
            </a:r>
            <a:r>
              <a:rPr lang="ru-RU" dirty="0" err="1" smtClean="0"/>
              <a:t>температури</a:t>
            </a:r>
            <a:r>
              <a:rPr lang="ru-RU" dirty="0" smtClean="0"/>
              <a:t> </a:t>
            </a:r>
            <a:r>
              <a:rPr lang="ru-RU" dirty="0" err="1" smtClean="0"/>
              <a:t>внутрішніх</a:t>
            </a:r>
            <a:r>
              <a:rPr lang="ru-RU" dirty="0" smtClean="0"/>
              <a:t> </a:t>
            </a:r>
            <a:r>
              <a:rPr lang="ru-RU" dirty="0" err="1" smtClean="0"/>
              <a:t>органів.Зрештою</a:t>
            </a:r>
            <a:r>
              <a:rPr lang="ru-RU" dirty="0" smtClean="0"/>
              <a:t>, </a:t>
            </a:r>
            <a:r>
              <a:rPr lang="ru-RU" dirty="0" err="1" smtClean="0"/>
              <a:t>отруйний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алкоголю </a:t>
            </a:r>
            <a:r>
              <a:rPr lang="ru-RU" dirty="0" err="1" smtClean="0"/>
              <a:t>викликає</a:t>
            </a:r>
            <a:r>
              <a:rPr lang="ru-RU" dirty="0" smtClean="0"/>
              <a:t> </a:t>
            </a:r>
            <a:r>
              <a:rPr lang="ru-RU" dirty="0" err="1" smtClean="0"/>
              <a:t>нудоту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83298" name="Picture 2" descr="http://2cafe.net/uploads/posts/2010-11/day_04/1288866608_713940929fe27a11bbd987bcac9d115aa28b4ac2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789040"/>
            <a:ext cx="3816424" cy="286231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36712"/>
            <a:ext cx="8640960" cy="2808312"/>
          </a:xfrm>
        </p:spPr>
        <p:txBody>
          <a:bodyPr/>
          <a:lstStyle/>
          <a:p>
            <a:r>
              <a:rPr lang="ru-RU" b="1" dirty="0" err="1" smtClean="0"/>
              <a:t>Похмілля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фізичний</a:t>
            </a:r>
            <a:r>
              <a:rPr lang="ru-RU" dirty="0" smtClean="0"/>
              <a:t> дискомфорт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споживання</a:t>
            </a:r>
            <a:r>
              <a:rPr lang="ru-RU" dirty="0" smtClean="0"/>
              <a:t> </a:t>
            </a:r>
            <a:r>
              <a:rPr lang="ru-RU" dirty="0" err="1" smtClean="0"/>
              <a:t>надлишку</a:t>
            </a:r>
            <a:r>
              <a:rPr lang="ru-RU" dirty="0" smtClean="0"/>
              <a:t> алкоголю, </a:t>
            </a:r>
            <a:r>
              <a:rPr lang="ru-RU" dirty="0" err="1" smtClean="0"/>
              <a:t>супроводжується</a:t>
            </a:r>
            <a:r>
              <a:rPr lang="ru-RU" dirty="0" smtClean="0"/>
              <a:t> </a:t>
            </a:r>
            <a:r>
              <a:rPr lang="ru-RU" dirty="0" err="1" smtClean="0"/>
              <a:t>головним</a:t>
            </a:r>
            <a:r>
              <a:rPr lang="ru-RU" dirty="0" smtClean="0"/>
              <a:t> </a:t>
            </a:r>
            <a:r>
              <a:rPr lang="ru-RU" dirty="0" err="1" smtClean="0"/>
              <a:t>болем</a:t>
            </a:r>
            <a:r>
              <a:rPr lang="ru-RU" dirty="0" smtClean="0"/>
              <a:t>, </a:t>
            </a:r>
            <a:r>
              <a:rPr lang="ru-RU" dirty="0" err="1" smtClean="0"/>
              <a:t>розлад</a:t>
            </a:r>
            <a:r>
              <a:rPr lang="uk-UA" dirty="0" err="1" smtClean="0"/>
              <a:t>ами</a:t>
            </a:r>
            <a:r>
              <a:rPr lang="uk-UA" dirty="0" smtClean="0"/>
              <a:t> ш</a:t>
            </a:r>
            <a:r>
              <a:rPr lang="ru-RU" dirty="0" smtClean="0"/>
              <a:t>лунка, </a:t>
            </a:r>
            <a:r>
              <a:rPr lang="ru-RU" dirty="0" err="1" smtClean="0"/>
              <a:t>спрагою</a:t>
            </a:r>
            <a:r>
              <a:rPr lang="ru-RU" dirty="0" smtClean="0"/>
              <a:t>, </a:t>
            </a:r>
            <a:r>
              <a:rPr lang="ru-RU" dirty="0" err="1" smtClean="0"/>
              <a:t>запамороченням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дратівливістю</a:t>
            </a:r>
            <a:r>
              <a:rPr lang="ru-RU" dirty="0" smtClean="0"/>
              <a:t>. Причини </a:t>
            </a:r>
            <a:r>
              <a:rPr lang="ru-RU" dirty="0" err="1" smtClean="0"/>
              <a:t>похмілля</a:t>
            </a:r>
            <a:r>
              <a:rPr lang="ru-RU" dirty="0" smtClean="0"/>
              <a:t> - </a:t>
            </a:r>
            <a:r>
              <a:rPr lang="ru-RU" dirty="0" err="1" smtClean="0"/>
              <a:t>ушкодження</a:t>
            </a:r>
            <a:r>
              <a:rPr lang="ru-RU" dirty="0" smtClean="0"/>
              <a:t> </a:t>
            </a:r>
            <a:r>
              <a:rPr lang="ru-RU" dirty="0" err="1" smtClean="0"/>
              <a:t>слизової</a:t>
            </a:r>
            <a:r>
              <a:rPr lang="ru-RU" dirty="0" smtClean="0"/>
              <a:t> </a:t>
            </a:r>
            <a:r>
              <a:rPr lang="ru-RU" dirty="0" err="1" smtClean="0"/>
              <a:t>оболонки</a:t>
            </a:r>
            <a:r>
              <a:rPr lang="ru-RU" dirty="0" smtClean="0"/>
              <a:t> </a:t>
            </a:r>
            <a:r>
              <a:rPr lang="ru-RU" dirty="0" err="1" smtClean="0"/>
              <a:t>шлунка</a:t>
            </a:r>
            <a:r>
              <a:rPr lang="ru-RU" dirty="0" smtClean="0"/>
              <a:t>, </a:t>
            </a:r>
            <a:r>
              <a:rPr lang="ru-RU" dirty="0" err="1" smtClean="0"/>
              <a:t>зневоднення</a:t>
            </a:r>
            <a:r>
              <a:rPr lang="uk-UA" dirty="0" smtClean="0"/>
              <a:t>. </a:t>
            </a:r>
            <a:endParaRPr lang="ru-RU" dirty="0"/>
          </a:p>
        </p:txBody>
      </p:sp>
      <p:pic>
        <p:nvPicPr>
          <p:cNvPr id="185346" name="Picture 2" descr="http://www.gippokrat.by/fotogalery/news/shemy-lech-poh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56992"/>
            <a:ext cx="4320480" cy="3167634"/>
          </a:xfrm>
          <a:prstGeom prst="rect">
            <a:avLst/>
          </a:prstGeom>
          <a:noFill/>
        </p:spPr>
      </p:pic>
      <p:pic>
        <p:nvPicPr>
          <p:cNvPr id="185348" name="Picture 4" descr="http://www.xa-xa.org/uploads/posts/2012-01/thumbs/1325514464_d0a4d0bed182d0be00009.jpg"/>
          <p:cNvPicPr>
            <a:picLocks noChangeAspect="1" noChangeArrowheads="1"/>
          </p:cNvPicPr>
          <p:nvPr/>
        </p:nvPicPr>
        <p:blipFill>
          <a:blip r:embed="rId3" cstate="print"/>
          <a:srcRect l="18568" r="13791"/>
          <a:stretch>
            <a:fillRect/>
          </a:stretch>
        </p:blipFill>
        <p:spPr bwMode="auto">
          <a:xfrm>
            <a:off x="5004048" y="2924944"/>
            <a:ext cx="3672408" cy="36290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dirty="0" smtClean="0"/>
              <a:t>Алкоголь </a:t>
            </a:r>
            <a:r>
              <a:rPr lang="ru-RU" dirty="0" err="1" smtClean="0"/>
              <a:t>пригнічує</a:t>
            </a:r>
            <a:r>
              <a:rPr lang="ru-RU" dirty="0" smtClean="0"/>
              <a:t> </a:t>
            </a:r>
            <a:r>
              <a:rPr lang="ru-RU" dirty="0" err="1" smtClean="0"/>
              <a:t>утворення</a:t>
            </a:r>
            <a:r>
              <a:rPr lang="ru-RU" dirty="0" smtClean="0"/>
              <a:t> </a:t>
            </a:r>
            <a:r>
              <a:rPr lang="ru-RU" dirty="0" err="1" smtClean="0"/>
              <a:t>клітин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зумовлює</a:t>
            </a:r>
            <a:r>
              <a:rPr lang="ru-RU" dirty="0" smtClean="0"/>
              <a:t> </a:t>
            </a:r>
            <a:r>
              <a:rPr lang="ru-RU" dirty="0" err="1" smtClean="0"/>
              <a:t>недокрів'я</a:t>
            </a:r>
            <a:r>
              <a:rPr lang="ru-RU" dirty="0" smtClean="0"/>
              <a:t>, </a:t>
            </a:r>
            <a:r>
              <a:rPr lang="ru-RU" dirty="0" err="1" smtClean="0"/>
              <a:t>інфекції</a:t>
            </a:r>
            <a:r>
              <a:rPr lang="ru-RU" dirty="0" smtClean="0"/>
              <a:t>, </a:t>
            </a:r>
            <a:r>
              <a:rPr lang="ru-RU" dirty="0" err="1" smtClean="0"/>
              <a:t>кровотечі</a:t>
            </a:r>
            <a:r>
              <a:rPr lang="ru-RU" dirty="0" smtClean="0"/>
              <a:t>, </a:t>
            </a:r>
            <a:r>
              <a:rPr lang="ru-RU" dirty="0" err="1" smtClean="0"/>
              <a:t>сповільнює</a:t>
            </a:r>
            <a:r>
              <a:rPr lang="ru-RU" dirty="0" smtClean="0"/>
              <a:t> </a:t>
            </a:r>
            <a:r>
              <a:rPr lang="ru-RU" dirty="0" err="1" smtClean="0"/>
              <a:t>циркуляцію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 в </a:t>
            </a:r>
            <a:r>
              <a:rPr lang="ru-RU" dirty="0" err="1" smtClean="0"/>
              <a:t>судинах</a:t>
            </a:r>
            <a:r>
              <a:rPr lang="ru-RU" dirty="0" smtClean="0"/>
              <a:t> </a:t>
            </a:r>
            <a:r>
              <a:rPr lang="ru-RU" dirty="0" err="1" smtClean="0"/>
              <a:t>мозку</a:t>
            </a:r>
            <a:r>
              <a:rPr lang="ru-RU" dirty="0" smtClean="0"/>
              <a:t>, </a:t>
            </a:r>
            <a:r>
              <a:rPr lang="ru-RU" dirty="0" err="1" smtClean="0"/>
              <a:t>приводячи</a:t>
            </a:r>
            <a:r>
              <a:rPr lang="ru-RU" dirty="0" smtClean="0"/>
              <a:t> до </a:t>
            </a:r>
            <a:r>
              <a:rPr lang="ru-RU" dirty="0" err="1" smtClean="0"/>
              <a:t>постійного</a:t>
            </a:r>
            <a:r>
              <a:rPr lang="ru-RU" dirty="0" smtClean="0"/>
              <a:t> </a:t>
            </a:r>
            <a:r>
              <a:rPr lang="ru-RU" dirty="0" err="1" smtClean="0"/>
              <a:t>кисневого</a:t>
            </a:r>
            <a:r>
              <a:rPr lang="ru-RU" dirty="0" smtClean="0"/>
              <a:t> </a:t>
            </a:r>
            <a:r>
              <a:rPr lang="ru-RU" dirty="0" err="1" smtClean="0"/>
              <a:t>голодування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клітин</a:t>
            </a:r>
            <a:r>
              <a:rPr lang="ru-RU" dirty="0" smtClean="0"/>
              <a:t>, тому </a:t>
            </a:r>
            <a:r>
              <a:rPr lang="ru-RU" dirty="0" err="1" smtClean="0"/>
              <a:t>слабшає</a:t>
            </a:r>
            <a:r>
              <a:rPr lang="ru-RU" dirty="0" smtClean="0"/>
              <a:t> </a:t>
            </a:r>
            <a:r>
              <a:rPr lang="ru-RU" dirty="0" err="1" smtClean="0"/>
              <a:t>пам'ять</a:t>
            </a:r>
            <a:r>
              <a:rPr lang="ru-RU" dirty="0" smtClean="0"/>
              <a:t>, </a:t>
            </a:r>
            <a:r>
              <a:rPr lang="ru-RU" dirty="0" err="1" smtClean="0"/>
              <a:t>руйнується</a:t>
            </a:r>
            <a:r>
              <a:rPr lang="ru-RU" dirty="0" smtClean="0"/>
              <a:t> </a:t>
            </a:r>
            <a:r>
              <a:rPr lang="ru-RU" dirty="0" err="1" smtClean="0"/>
              <a:t>психіка</a:t>
            </a:r>
            <a:r>
              <a:rPr lang="ru-RU" dirty="0" smtClean="0"/>
              <a:t>. У </a:t>
            </a:r>
            <a:r>
              <a:rPr lang="ru-RU" dirty="0" err="1" smtClean="0"/>
              <a:t>судинах</a:t>
            </a:r>
            <a:r>
              <a:rPr lang="ru-RU" dirty="0" smtClean="0"/>
              <a:t> </a:t>
            </a:r>
            <a:r>
              <a:rPr lang="ru-RU" dirty="0" err="1" smtClean="0"/>
              <a:t>розвиваються</a:t>
            </a:r>
            <a:r>
              <a:rPr lang="ru-RU" dirty="0" smtClean="0"/>
              <a:t> </a:t>
            </a:r>
            <a:r>
              <a:rPr lang="ru-RU" dirty="0" err="1" smtClean="0"/>
              <a:t>ранні</a:t>
            </a:r>
            <a:r>
              <a:rPr lang="ru-RU" dirty="0" smtClean="0"/>
              <a:t> </a:t>
            </a:r>
            <a:r>
              <a:rPr lang="ru-RU" dirty="0" err="1" smtClean="0"/>
              <a:t>склеротичні</a:t>
            </a:r>
            <a:r>
              <a:rPr lang="ru-RU" dirty="0" smtClean="0"/>
              <a:t> </a:t>
            </a:r>
            <a:r>
              <a:rPr lang="ru-RU" dirty="0" err="1" smtClean="0"/>
              <a:t>зміни</a:t>
            </a:r>
            <a:r>
              <a:rPr lang="ru-RU" dirty="0" smtClean="0"/>
              <a:t>, </a:t>
            </a:r>
            <a:r>
              <a:rPr lang="ru-RU" dirty="0" err="1" smtClean="0"/>
              <a:t>зростає</a:t>
            </a:r>
            <a:r>
              <a:rPr lang="ru-RU" dirty="0" smtClean="0"/>
              <a:t> </a:t>
            </a:r>
            <a:r>
              <a:rPr lang="ru-RU" dirty="0" err="1" smtClean="0"/>
              <a:t>ризик</a:t>
            </a:r>
            <a:r>
              <a:rPr lang="ru-RU" dirty="0" smtClean="0"/>
              <a:t> </a:t>
            </a:r>
            <a:r>
              <a:rPr lang="ru-RU" dirty="0" err="1" smtClean="0"/>
              <a:t>крововиливу</a:t>
            </a:r>
            <a:r>
              <a:rPr lang="ru-RU" dirty="0" smtClean="0"/>
              <a:t> в </a:t>
            </a:r>
            <a:r>
              <a:rPr lang="ru-RU" dirty="0" err="1" smtClean="0"/>
              <a:t>мозок</a:t>
            </a:r>
            <a:r>
              <a:rPr lang="ru-RU" dirty="0" smtClean="0"/>
              <a:t>. Алкоголь </a:t>
            </a:r>
            <a:r>
              <a:rPr lang="ru-RU" dirty="0" err="1" smtClean="0"/>
              <a:t>руйнує</a:t>
            </a:r>
            <a:r>
              <a:rPr lang="ru-RU" dirty="0" smtClean="0"/>
              <a:t> </a:t>
            </a:r>
            <a:r>
              <a:rPr lang="ru-RU" dirty="0" err="1" smtClean="0"/>
              <a:t>зв'язки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нервовими</a:t>
            </a:r>
            <a:r>
              <a:rPr lang="ru-RU" dirty="0" smtClean="0"/>
              <a:t> </a:t>
            </a:r>
            <a:r>
              <a:rPr lang="ru-RU" dirty="0" err="1" smtClean="0"/>
              <a:t>клітками</a:t>
            </a:r>
            <a:r>
              <a:rPr lang="ru-RU" dirty="0" smtClean="0"/>
              <a:t> </a:t>
            </a:r>
            <a:r>
              <a:rPr lang="ru-RU" dirty="0" err="1" smtClean="0"/>
              <a:t>мозку</a:t>
            </a:r>
            <a:r>
              <a:rPr lang="ru-RU" dirty="0" smtClean="0"/>
              <a:t>, </a:t>
            </a:r>
            <a:r>
              <a:rPr lang="ru-RU" dirty="0" err="1" smtClean="0"/>
              <a:t>самі</a:t>
            </a:r>
            <a:r>
              <a:rPr lang="ru-RU" dirty="0" smtClean="0"/>
              <a:t> </a:t>
            </a:r>
            <a:r>
              <a:rPr lang="ru-RU" dirty="0" err="1" smtClean="0"/>
              <a:t>клітини</a:t>
            </a:r>
            <a:r>
              <a:rPr lang="ru-RU" dirty="0" smtClean="0"/>
              <a:t>, тому </a:t>
            </a:r>
            <a:r>
              <a:rPr lang="ru-RU" dirty="0" err="1" smtClean="0"/>
              <a:t>порушується</a:t>
            </a:r>
            <a:r>
              <a:rPr lang="ru-RU" dirty="0" smtClean="0"/>
              <a:t> </a:t>
            </a:r>
            <a:r>
              <a:rPr lang="ru-RU" dirty="0" err="1" smtClean="0"/>
              <a:t>регулююча</a:t>
            </a:r>
            <a:r>
              <a:rPr lang="ru-RU" dirty="0" smtClean="0"/>
              <a:t> </a:t>
            </a:r>
            <a:r>
              <a:rPr lang="ru-RU" dirty="0" err="1" smtClean="0"/>
              <a:t>функція</a:t>
            </a:r>
            <a:r>
              <a:rPr lang="ru-RU" dirty="0" smtClean="0"/>
              <a:t> </a:t>
            </a:r>
            <a:r>
              <a:rPr lang="ru-RU" dirty="0" err="1" smtClean="0"/>
              <a:t>нервової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. </a:t>
            </a:r>
            <a:r>
              <a:rPr lang="ru-RU" dirty="0" err="1" smtClean="0"/>
              <a:t>Зловживання</a:t>
            </a:r>
            <a:r>
              <a:rPr lang="ru-RU" dirty="0" smtClean="0"/>
              <a:t> алкоголем </a:t>
            </a:r>
            <a:r>
              <a:rPr lang="ru-RU" dirty="0" err="1" smtClean="0"/>
              <a:t>викликає</a:t>
            </a:r>
            <a:r>
              <a:rPr lang="ru-RU" dirty="0" smtClean="0"/>
              <a:t> </a:t>
            </a:r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 smtClean="0"/>
              <a:t>рівня</a:t>
            </a:r>
            <a:r>
              <a:rPr lang="ru-RU" dirty="0" smtClean="0"/>
              <a:t> холестерину в </a:t>
            </a:r>
            <a:r>
              <a:rPr lang="ru-RU" dirty="0" err="1" smtClean="0"/>
              <a:t>крові</a:t>
            </a:r>
            <a:r>
              <a:rPr lang="ru-RU" dirty="0" smtClean="0"/>
              <a:t>, </a:t>
            </a:r>
            <a:r>
              <a:rPr lang="ru-RU" dirty="0" err="1" smtClean="0"/>
              <a:t>стійку</a:t>
            </a:r>
            <a:r>
              <a:rPr lang="ru-RU" dirty="0" smtClean="0"/>
              <a:t> </a:t>
            </a:r>
            <a:r>
              <a:rPr lang="ru-RU" dirty="0" err="1" smtClean="0"/>
              <a:t>гіпертонію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дистрофію</a:t>
            </a:r>
            <a:r>
              <a:rPr lang="ru-RU" dirty="0" smtClean="0"/>
              <a:t> </a:t>
            </a:r>
            <a:r>
              <a:rPr lang="ru-RU" dirty="0" err="1" smtClean="0"/>
              <a:t>міокарда</a:t>
            </a:r>
            <a:r>
              <a:rPr lang="ru-RU" dirty="0" smtClean="0"/>
              <a:t>. Алкоголь </a:t>
            </a:r>
            <a:r>
              <a:rPr lang="ru-RU" dirty="0" err="1" smtClean="0"/>
              <a:t>руйнує</a:t>
            </a:r>
            <a:r>
              <a:rPr lang="ru-RU" dirty="0" smtClean="0"/>
              <a:t> </a:t>
            </a:r>
            <a:r>
              <a:rPr lang="ru-RU" dirty="0" err="1" smtClean="0"/>
              <a:t>підшлункову</a:t>
            </a:r>
            <a:r>
              <a:rPr lang="ru-RU" dirty="0" smtClean="0"/>
              <a:t> </a:t>
            </a:r>
            <a:r>
              <a:rPr lang="ru-RU" dirty="0" err="1" smtClean="0"/>
              <a:t>залозу</a:t>
            </a:r>
            <a:r>
              <a:rPr lang="ru-RU" dirty="0" smtClean="0"/>
              <a:t>, яка </a:t>
            </a:r>
            <a:r>
              <a:rPr lang="ru-RU" dirty="0" err="1" smtClean="0"/>
              <a:t>утворює</a:t>
            </a:r>
            <a:r>
              <a:rPr lang="ru-RU" dirty="0" smtClean="0"/>
              <a:t> </a:t>
            </a:r>
            <a:r>
              <a:rPr lang="ru-RU" dirty="0" err="1" smtClean="0"/>
              <a:t>інсулі</a:t>
            </a:r>
            <a:r>
              <a:rPr lang="uk-UA" dirty="0" smtClean="0"/>
              <a:t>н</a:t>
            </a:r>
            <a:r>
              <a:rPr lang="ru-RU" dirty="0" smtClean="0"/>
              <a:t> та </a:t>
            </a:r>
            <a:r>
              <a:rPr lang="ru-RU" dirty="0" err="1" smtClean="0"/>
              <a:t>травні</a:t>
            </a:r>
            <a:r>
              <a:rPr lang="ru-RU" dirty="0" smtClean="0"/>
              <a:t> </a:t>
            </a:r>
            <a:r>
              <a:rPr lang="ru-RU" dirty="0" err="1" smtClean="0"/>
              <a:t>ферменти</a:t>
            </a:r>
            <a:r>
              <a:rPr lang="ru-RU" dirty="0" smtClean="0"/>
              <a:t>.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92696"/>
            <a:ext cx="8686800" cy="379777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Репродуктивна система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чутлива</a:t>
            </a:r>
            <a:r>
              <a:rPr lang="ru-RU" dirty="0" smtClean="0"/>
              <a:t> до </a:t>
            </a:r>
            <a:r>
              <a:rPr lang="ru-RU" dirty="0" err="1" smtClean="0"/>
              <a:t>надходження</a:t>
            </a:r>
            <a:r>
              <a:rPr lang="ru-RU" dirty="0" smtClean="0"/>
              <a:t> алкоголю. </a:t>
            </a:r>
            <a:r>
              <a:rPr lang="ru-RU" dirty="0" err="1" smtClean="0"/>
              <a:t>Виснаження</a:t>
            </a:r>
            <a:r>
              <a:rPr lang="ru-RU" dirty="0" smtClean="0"/>
              <a:t> </a:t>
            </a:r>
            <a:r>
              <a:rPr lang="ru-RU" dirty="0" err="1" smtClean="0"/>
              <a:t>нервової</a:t>
            </a:r>
            <a:r>
              <a:rPr lang="ru-RU" dirty="0" smtClean="0"/>
              <a:t> та </a:t>
            </a:r>
            <a:r>
              <a:rPr lang="ru-RU" dirty="0" err="1" smtClean="0"/>
              <a:t>гуморальної</a:t>
            </a:r>
            <a:r>
              <a:rPr lang="ru-RU" dirty="0" smtClean="0"/>
              <a:t> систем негативно </a:t>
            </a:r>
            <a:r>
              <a:rPr lang="ru-RU" dirty="0" err="1" smtClean="0"/>
              <a:t>позначається</a:t>
            </a:r>
            <a:r>
              <a:rPr lang="ru-RU" dirty="0" smtClean="0"/>
              <a:t> на </a:t>
            </a:r>
            <a:r>
              <a:rPr lang="ru-RU" dirty="0" err="1" smtClean="0"/>
              <a:t>функції</a:t>
            </a:r>
            <a:r>
              <a:rPr lang="ru-RU" dirty="0" smtClean="0"/>
              <a:t> </a:t>
            </a:r>
            <a:r>
              <a:rPr lang="ru-RU" dirty="0" err="1" smtClean="0"/>
              <a:t>статевих</a:t>
            </a:r>
            <a:r>
              <a:rPr lang="ru-RU" dirty="0" smtClean="0"/>
              <a:t> </a:t>
            </a:r>
            <a:r>
              <a:rPr lang="ru-RU" dirty="0" err="1" smtClean="0"/>
              <a:t>органів</a:t>
            </a:r>
            <a:r>
              <a:rPr lang="ru-RU" dirty="0" smtClean="0"/>
              <a:t>, </a:t>
            </a:r>
            <a:r>
              <a:rPr lang="ru-RU" dirty="0" err="1" smtClean="0"/>
              <a:t>перебігу</a:t>
            </a:r>
            <a:r>
              <a:rPr lang="ru-RU" dirty="0" smtClean="0"/>
              <a:t> </a:t>
            </a:r>
            <a:r>
              <a:rPr lang="ru-RU" dirty="0" err="1" smtClean="0"/>
              <a:t>статевого</a:t>
            </a:r>
            <a:r>
              <a:rPr lang="ru-RU" dirty="0" smtClean="0"/>
              <a:t> циклу. </a:t>
            </a:r>
            <a:br>
              <a:rPr lang="ru-RU" dirty="0" smtClean="0"/>
            </a:br>
            <a:r>
              <a:rPr lang="ru-RU" dirty="0" smtClean="0"/>
              <a:t>Створено </a:t>
            </a:r>
            <a:r>
              <a:rPr lang="ru-RU" dirty="0" err="1" smtClean="0"/>
              <a:t>спеціальний</a:t>
            </a:r>
            <a:r>
              <a:rPr lang="ru-RU" dirty="0" smtClean="0"/>
              <a:t> </a:t>
            </a:r>
            <a:r>
              <a:rPr lang="ru-RU" dirty="0" err="1" smtClean="0"/>
              <a:t>термін</a:t>
            </a:r>
            <a:r>
              <a:rPr lang="ru-RU" dirty="0" smtClean="0"/>
              <a:t> - синдром </a:t>
            </a:r>
            <a:r>
              <a:rPr lang="ru-RU" dirty="0" err="1" smtClean="0"/>
              <a:t>алкогольної</a:t>
            </a:r>
            <a:r>
              <a:rPr lang="ru-RU" dirty="0" smtClean="0"/>
              <a:t> </a:t>
            </a:r>
            <a:r>
              <a:rPr lang="ru-RU" dirty="0" err="1" smtClean="0"/>
              <a:t>фетопатії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об'єднує</a:t>
            </a:r>
            <a:r>
              <a:rPr lang="ru-RU" dirty="0" smtClean="0"/>
              <a:t> </a:t>
            </a:r>
            <a:r>
              <a:rPr lang="ru-RU" dirty="0" err="1" smtClean="0"/>
              <a:t>наслідки</a:t>
            </a:r>
            <a:r>
              <a:rPr lang="ru-RU" dirty="0" smtClean="0"/>
              <a:t> </a:t>
            </a:r>
            <a:r>
              <a:rPr lang="ru-RU" dirty="0" err="1" smtClean="0"/>
              <a:t>впливу</a:t>
            </a:r>
            <a:r>
              <a:rPr lang="ru-RU" dirty="0" smtClean="0"/>
              <a:t> алкоголю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внутрішньоутробного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дитини</a:t>
            </a:r>
            <a:r>
              <a:rPr lang="ru-RU" dirty="0" smtClean="0"/>
              <a:t>. </a:t>
            </a:r>
            <a:r>
              <a:rPr lang="ru-RU" dirty="0" err="1" smtClean="0"/>
              <a:t>Проявляється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уродженими</a:t>
            </a:r>
            <a:r>
              <a:rPr lang="ru-RU" dirty="0" smtClean="0"/>
              <a:t> </a:t>
            </a:r>
            <a:r>
              <a:rPr lang="ru-RU" dirty="0" err="1" smtClean="0"/>
              <a:t>аномаліями</a:t>
            </a:r>
            <a:r>
              <a:rPr lang="ru-RU" dirty="0" smtClean="0"/>
              <a:t> </a:t>
            </a:r>
            <a:r>
              <a:rPr lang="ru-RU" dirty="0" err="1" smtClean="0"/>
              <a:t>нервової</a:t>
            </a:r>
            <a:r>
              <a:rPr lang="ru-RU" dirty="0" smtClean="0"/>
              <a:t> та </a:t>
            </a:r>
            <a:r>
              <a:rPr lang="ru-RU" dirty="0" err="1" smtClean="0"/>
              <a:t>серцево-судинної</a:t>
            </a:r>
            <a:r>
              <a:rPr lang="ru-RU" dirty="0" smtClean="0"/>
              <a:t> систем, </a:t>
            </a:r>
            <a:r>
              <a:rPr lang="ru-RU" dirty="0" err="1" smtClean="0"/>
              <a:t>відставанням</a:t>
            </a:r>
            <a:r>
              <a:rPr lang="ru-RU" dirty="0" smtClean="0"/>
              <a:t> </a:t>
            </a:r>
            <a:r>
              <a:rPr lang="ru-RU" dirty="0" err="1" smtClean="0"/>
              <a:t>дитини</a:t>
            </a:r>
            <a:r>
              <a:rPr lang="ru-RU" dirty="0" smtClean="0"/>
              <a:t> у </a:t>
            </a:r>
            <a:r>
              <a:rPr lang="ru-RU" dirty="0" err="1" smtClean="0"/>
              <a:t>розвитку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86370" name="Picture 2" descr="http://meduniver.com/Medical/gistologia/Img/7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936881"/>
            <a:ext cx="2880320" cy="292111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1277496"/>
          </a:xfrm>
        </p:spPr>
        <p:txBody>
          <a:bodyPr>
            <a:noAutofit/>
          </a:bodyPr>
          <a:lstStyle/>
          <a:p>
            <a:r>
              <a:rPr lang="ru-RU" sz="4000" i="1" dirty="0" err="1" smtClean="0"/>
              <a:t>Отже</a:t>
            </a:r>
            <a:r>
              <a:rPr lang="ru-RU" sz="4000" i="1" dirty="0" smtClean="0"/>
              <a:t>, </a:t>
            </a:r>
            <a:r>
              <a:rPr lang="ru-RU" sz="4000" b="1" i="1" dirty="0" smtClean="0"/>
              <a:t>алкоголь</a:t>
            </a:r>
            <a:r>
              <a:rPr lang="ru-RU" sz="4000" i="1" dirty="0" smtClean="0"/>
              <a:t> - </a:t>
            </a:r>
            <a:r>
              <a:rPr lang="ru-RU" sz="4000" i="1" dirty="0" err="1" smtClean="0"/>
              <a:t>це</a:t>
            </a:r>
            <a:r>
              <a:rPr lang="ru-RU" sz="4000" i="1" dirty="0" smtClean="0"/>
              <a:t> </a:t>
            </a:r>
            <a:r>
              <a:rPr lang="ru-RU" sz="4000" i="1" dirty="0" err="1" smtClean="0"/>
              <a:t>отруйний</a:t>
            </a:r>
            <a:r>
              <a:rPr lang="ru-RU" sz="4000" i="1" dirty="0" smtClean="0"/>
              <a:t> </a:t>
            </a:r>
            <a:r>
              <a:rPr lang="ru-RU" sz="4000" i="1" dirty="0" err="1" smtClean="0"/>
              <a:t>змій</a:t>
            </a:r>
            <a:r>
              <a:rPr lang="ru-RU" sz="4000" i="1" dirty="0" smtClean="0"/>
              <a:t>, </a:t>
            </a:r>
            <a:r>
              <a:rPr lang="ru-RU" sz="4000" i="1" dirty="0" err="1" smtClean="0"/>
              <a:t>з</a:t>
            </a:r>
            <a:r>
              <a:rPr lang="ru-RU" sz="4000" i="1" dirty="0" smtClean="0"/>
              <a:t> </a:t>
            </a:r>
            <a:r>
              <a:rPr lang="ru-RU" sz="4000" i="1" dirty="0" err="1" smtClean="0"/>
              <a:t>яким</a:t>
            </a:r>
            <a:r>
              <a:rPr lang="ru-RU" sz="4000" i="1" dirty="0" smtClean="0"/>
              <a:t> нам </a:t>
            </a:r>
            <a:r>
              <a:rPr lang="ru-RU" sz="4000" i="1" dirty="0" err="1" smtClean="0"/>
              <a:t>усім</a:t>
            </a:r>
            <a:r>
              <a:rPr lang="ru-RU" sz="4000" i="1" dirty="0" smtClean="0"/>
              <a:t> </a:t>
            </a:r>
            <a:r>
              <a:rPr lang="ru-RU" sz="4000" i="1" dirty="0" err="1" smtClean="0"/>
              <a:t>слід</a:t>
            </a:r>
            <a:r>
              <a:rPr lang="ru-RU" sz="4000" i="1" dirty="0" smtClean="0"/>
              <a:t> </a:t>
            </a:r>
            <a:r>
              <a:rPr lang="ru-RU" sz="4000" i="1" dirty="0" err="1" smtClean="0"/>
              <a:t>боротися</a:t>
            </a:r>
            <a:r>
              <a:rPr lang="ru-RU" sz="4000" i="1" dirty="0" smtClean="0"/>
              <a:t>.</a:t>
            </a:r>
            <a:endParaRPr lang="ru-RU" sz="4000" dirty="0"/>
          </a:p>
        </p:txBody>
      </p:sp>
      <p:pic>
        <p:nvPicPr>
          <p:cNvPr id="187394" name="Picture 2" descr="http://s011.radikal.ru/i317/1103/5e/17da246f21f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537520"/>
            <a:ext cx="4320480" cy="432048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3528392"/>
          </a:xfrm>
        </p:spPr>
        <p:txBody>
          <a:bodyPr/>
          <a:lstStyle/>
          <a:p>
            <a:r>
              <a:rPr lang="ru-RU" dirty="0"/>
              <a:t>Алкоголь </a:t>
            </a:r>
            <a:r>
              <a:rPr lang="ru-RU" dirty="0" err="1"/>
              <a:t>належить</a:t>
            </a:r>
            <a:r>
              <a:rPr lang="ru-RU" dirty="0"/>
              <a:t> до </a:t>
            </a:r>
            <a:r>
              <a:rPr lang="ru-RU" dirty="0" err="1"/>
              <a:t>числа-депресантів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Основна</a:t>
            </a:r>
            <a:r>
              <a:rPr lang="ru-RU" dirty="0"/>
              <a:t> </a:t>
            </a:r>
            <a:r>
              <a:rPr lang="ru-RU" dirty="0" err="1"/>
              <a:t>діюча</a:t>
            </a:r>
            <a:r>
              <a:rPr lang="ru-RU" dirty="0"/>
              <a:t> </a:t>
            </a:r>
            <a:r>
              <a:rPr lang="ru-RU" dirty="0" err="1"/>
              <a:t>речовина</a:t>
            </a:r>
            <a:r>
              <a:rPr lang="ru-RU" dirty="0"/>
              <a:t> алкоголю -</a:t>
            </a:r>
            <a:r>
              <a:rPr lang="ru-RU" b="1" dirty="0"/>
              <a:t> </a:t>
            </a:r>
            <a:r>
              <a:rPr lang="ru-RU" b="1" dirty="0" err="1"/>
              <a:t>етиловий</a:t>
            </a:r>
            <a:r>
              <a:rPr lang="ru-RU" b="1" dirty="0"/>
              <a:t> спирт</a:t>
            </a:r>
            <a:r>
              <a:rPr lang="uk-UA" dirty="0"/>
              <a:t>, </a:t>
            </a:r>
            <a:r>
              <a:rPr lang="ru-RU" dirty="0" err="1"/>
              <a:t>але</a:t>
            </a:r>
            <a:r>
              <a:rPr lang="ru-RU" dirty="0"/>
              <a:t> у напоях </a:t>
            </a:r>
            <a:r>
              <a:rPr lang="ru-RU" dirty="0" err="1"/>
              <a:t>містяться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сполуки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впливають</a:t>
            </a:r>
            <a:r>
              <a:rPr lang="ru-RU" dirty="0"/>
              <a:t> на </a:t>
            </a:r>
            <a:r>
              <a:rPr lang="ru-RU" dirty="0" err="1"/>
              <a:t>організм</a:t>
            </a:r>
            <a:r>
              <a:rPr lang="ru-RU" dirty="0"/>
              <a:t>.</a:t>
            </a:r>
          </a:p>
        </p:txBody>
      </p:sp>
      <p:pic>
        <p:nvPicPr>
          <p:cNvPr id="172034" name="Picture 2" descr="http://aris37.ru/uploads/posts/2011-11/1321808523_5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068960"/>
            <a:ext cx="4464496" cy="3200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2036" name="Picture 4" descr="http://alcoholismhls.ru/wp-content/uploads/2012/09/her_husband_was_an_alcoholic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422308"/>
            <a:ext cx="3168352" cy="4435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9396536" cy="4389120"/>
          </a:xfrm>
        </p:spPr>
        <p:txBody>
          <a:bodyPr/>
          <a:lstStyle/>
          <a:p>
            <a:r>
              <a:rPr lang="ru-RU" dirty="0" err="1" smtClean="0"/>
              <a:t>Помірне</a:t>
            </a:r>
            <a:r>
              <a:rPr lang="ru-RU" dirty="0" smtClean="0"/>
              <a:t> </a:t>
            </a:r>
            <a:r>
              <a:rPr lang="ru-RU" dirty="0" err="1" smtClean="0"/>
              <a:t>споживання</a:t>
            </a:r>
            <a:r>
              <a:rPr lang="ru-RU" dirty="0" smtClean="0"/>
              <a:t> алкоголю не шкодить </a:t>
            </a:r>
            <a:r>
              <a:rPr lang="ru-RU" dirty="0" err="1" smtClean="0"/>
              <a:t>здоров'ю</a:t>
            </a:r>
            <a:r>
              <a:rPr lang="ru-RU" dirty="0" smtClean="0"/>
              <a:t>. Статистика </a:t>
            </a:r>
            <a:r>
              <a:rPr lang="ru-RU" dirty="0" err="1" smtClean="0"/>
              <a:t>свідчить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споживання</a:t>
            </a:r>
            <a:r>
              <a:rPr lang="ru-RU" dirty="0" smtClean="0"/>
              <a:t> </a:t>
            </a:r>
            <a:r>
              <a:rPr lang="ru-RU" dirty="0" err="1" smtClean="0"/>
              <a:t>помірної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спирту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справляти</a:t>
            </a:r>
            <a:r>
              <a:rPr lang="ru-RU" dirty="0" smtClean="0"/>
              <a:t> </a:t>
            </a:r>
            <a:r>
              <a:rPr lang="ru-RU" dirty="0" err="1" smtClean="0"/>
              <a:t>сприятливий</a:t>
            </a:r>
            <a:r>
              <a:rPr lang="ru-RU" dirty="0" smtClean="0"/>
              <a:t> </a:t>
            </a:r>
            <a:r>
              <a:rPr lang="ru-RU" dirty="0" err="1" smtClean="0"/>
              <a:t>ефект</a:t>
            </a:r>
            <a:r>
              <a:rPr lang="ru-RU" dirty="0" smtClean="0"/>
              <a:t> на </a:t>
            </a:r>
            <a:r>
              <a:rPr lang="ru-RU" dirty="0" err="1" smtClean="0"/>
              <a:t>серце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, </a:t>
            </a:r>
            <a:r>
              <a:rPr lang="ru-RU" dirty="0" err="1" smtClean="0"/>
              <a:t>можливо</a:t>
            </a:r>
            <a:r>
              <a:rPr lang="ru-RU" dirty="0" smtClean="0"/>
              <a:t>, </a:t>
            </a:r>
            <a:r>
              <a:rPr lang="ru-RU" dirty="0" err="1" smtClean="0"/>
              <a:t>подовжує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. </a:t>
            </a:r>
            <a:r>
              <a:rPr lang="ru-RU" dirty="0" err="1" smtClean="0"/>
              <a:t>Однак</a:t>
            </a:r>
            <a:r>
              <a:rPr lang="ru-RU" dirty="0" smtClean="0"/>
              <a:t> алкоголь </a:t>
            </a:r>
            <a:r>
              <a:rPr lang="ru-RU" dirty="0" err="1" smtClean="0"/>
              <a:t>впливає</a:t>
            </a:r>
            <a:r>
              <a:rPr lang="ru-RU" dirty="0" smtClean="0"/>
              <a:t> на </a:t>
            </a:r>
            <a:r>
              <a:rPr lang="ru-RU" dirty="0" err="1" smtClean="0"/>
              <a:t>мозок</a:t>
            </a:r>
            <a:r>
              <a:rPr lang="ru-RU" dirty="0" smtClean="0"/>
              <a:t>, тому </a:t>
            </a:r>
            <a:r>
              <a:rPr lang="ru-RU" dirty="0" err="1" smtClean="0"/>
              <a:t>знижується</a:t>
            </a:r>
            <a:r>
              <a:rPr lang="ru-RU" dirty="0" smtClean="0"/>
              <a:t> </a:t>
            </a:r>
            <a:r>
              <a:rPr lang="ru-RU" dirty="0" err="1" smtClean="0"/>
              <a:t>швидкість</a:t>
            </a:r>
            <a:r>
              <a:rPr lang="ru-RU" dirty="0" smtClean="0"/>
              <a:t> </a:t>
            </a:r>
            <a:r>
              <a:rPr lang="ru-RU" dirty="0" err="1" smtClean="0"/>
              <a:t>реакції</a:t>
            </a:r>
            <a:r>
              <a:rPr lang="ru-RU" dirty="0" smtClean="0"/>
              <a:t> на </a:t>
            </a:r>
            <a:r>
              <a:rPr lang="ru-RU" dirty="0" err="1" smtClean="0"/>
              <a:t>зовнішні</a:t>
            </a:r>
            <a:r>
              <a:rPr lang="ru-RU" dirty="0" smtClean="0"/>
              <a:t> </a:t>
            </a:r>
            <a:r>
              <a:rPr lang="ru-RU" dirty="0" err="1" smtClean="0"/>
              <a:t>подразники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71010" name="Picture 2" descr="http://mrhow.ru/uploads/posts/2014-11/1416404014_kak-vosstanovit-organizm-posle-alkogoly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284984"/>
            <a:ext cx="5040560" cy="29033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4389120"/>
          </a:xfrm>
        </p:spPr>
        <p:txBody>
          <a:bodyPr>
            <a:normAutofit/>
          </a:bodyPr>
          <a:lstStyle/>
          <a:p>
            <a:r>
              <a:rPr lang="ru-RU" dirty="0" err="1" smtClean="0"/>
              <a:t>Надлишкове</a:t>
            </a:r>
            <a:r>
              <a:rPr lang="ru-RU" dirty="0" smtClean="0"/>
              <a:t> </a:t>
            </a:r>
            <a:r>
              <a:rPr lang="ru-RU" dirty="0" err="1" smtClean="0"/>
              <a:t>споживання</a:t>
            </a:r>
            <a:r>
              <a:rPr lang="ru-RU" dirty="0" smtClean="0"/>
              <a:t> алкоголю </a:t>
            </a:r>
            <a:r>
              <a:rPr lang="ru-RU" dirty="0" err="1" smtClean="0"/>
              <a:t>викликає</a:t>
            </a:r>
            <a:r>
              <a:rPr lang="ru-RU" dirty="0" smtClean="0"/>
              <a:t> </a:t>
            </a:r>
            <a:r>
              <a:rPr lang="ru-RU" dirty="0" err="1" smtClean="0"/>
              <a:t>похмілля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зниження</a:t>
            </a:r>
            <a:r>
              <a:rPr lang="ru-RU" dirty="0" smtClean="0"/>
              <a:t> </a:t>
            </a:r>
            <a:r>
              <a:rPr lang="ru-RU" dirty="0" err="1" smtClean="0"/>
              <a:t>працездатності</a:t>
            </a:r>
            <a:r>
              <a:rPr lang="ru-RU" dirty="0" smtClean="0"/>
              <a:t> </a:t>
            </a:r>
            <a:r>
              <a:rPr lang="ru-RU" dirty="0" err="1" smtClean="0"/>
              <a:t>відразу</a:t>
            </a:r>
            <a:r>
              <a:rPr lang="ru-RU" dirty="0" smtClean="0"/>
              <a:t>, а у </a:t>
            </a:r>
            <a:r>
              <a:rPr lang="ru-RU" dirty="0" err="1" smtClean="0"/>
              <a:t>довгостроковій</a:t>
            </a:r>
            <a:r>
              <a:rPr lang="ru-RU" dirty="0" smtClean="0"/>
              <a:t> </a:t>
            </a:r>
            <a:r>
              <a:rPr lang="ru-RU" dirty="0" err="1" smtClean="0"/>
              <a:t>перспективі</a:t>
            </a:r>
            <a:r>
              <a:rPr lang="ru-RU" dirty="0" smtClean="0"/>
              <a:t> </a:t>
            </a:r>
            <a:r>
              <a:rPr lang="ru-RU" dirty="0" err="1" smtClean="0"/>
              <a:t>призводить</a:t>
            </a:r>
            <a:r>
              <a:rPr lang="ru-RU" dirty="0" smtClean="0"/>
              <a:t> до </a:t>
            </a:r>
            <a:r>
              <a:rPr lang="ru-RU" dirty="0" err="1" smtClean="0"/>
              <a:t>незворотнього</a:t>
            </a:r>
            <a:r>
              <a:rPr lang="ru-RU" dirty="0" smtClean="0"/>
              <a:t> </a:t>
            </a:r>
            <a:r>
              <a:rPr lang="ru-RU" dirty="0" err="1" smtClean="0"/>
              <a:t>ушкодження</a:t>
            </a:r>
            <a:r>
              <a:rPr lang="ru-RU" dirty="0" smtClean="0"/>
              <a:t> </a:t>
            </a:r>
            <a:r>
              <a:rPr lang="ru-RU" dirty="0" err="1" smtClean="0"/>
              <a:t>печінки</a:t>
            </a:r>
            <a:r>
              <a:rPr lang="ru-RU" dirty="0" smtClean="0"/>
              <a:t>, </a:t>
            </a:r>
            <a:r>
              <a:rPr lang="ru-RU" dirty="0" err="1" smtClean="0"/>
              <a:t>утрати</a:t>
            </a:r>
            <a:r>
              <a:rPr lang="ru-RU" dirty="0" smtClean="0"/>
              <a:t> </a:t>
            </a:r>
            <a:r>
              <a:rPr lang="ru-RU" dirty="0" err="1" smtClean="0"/>
              <a:t>пам'яті</a:t>
            </a:r>
            <a:r>
              <a:rPr lang="ru-RU" dirty="0" smtClean="0"/>
              <a:t> та </a:t>
            </a:r>
            <a:r>
              <a:rPr lang="ru-RU" dirty="0" err="1" smtClean="0"/>
              <a:t>погіршення</a:t>
            </a:r>
            <a:r>
              <a:rPr lang="ru-RU" dirty="0" smtClean="0"/>
              <a:t> </a:t>
            </a:r>
            <a:r>
              <a:rPr lang="ru-RU" dirty="0" err="1" smtClean="0"/>
              <a:t>психіки</a:t>
            </a:r>
            <a:r>
              <a:rPr lang="ru-RU" dirty="0" smtClean="0"/>
              <a:t>, </a:t>
            </a:r>
            <a:r>
              <a:rPr lang="ru-RU" dirty="0" err="1" smtClean="0"/>
              <a:t>безсоння</a:t>
            </a:r>
            <a:r>
              <a:rPr lang="ru-RU" dirty="0" smtClean="0"/>
              <a:t>, </a:t>
            </a:r>
            <a:r>
              <a:rPr lang="ru-RU" dirty="0" err="1" smtClean="0"/>
              <a:t>уповільнення</a:t>
            </a:r>
            <a:r>
              <a:rPr lang="ru-RU" dirty="0" smtClean="0"/>
              <a:t> </a:t>
            </a:r>
            <a:r>
              <a:rPr lang="ru-RU" dirty="0" err="1" smtClean="0"/>
              <a:t>рефлексів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відповідним</a:t>
            </a:r>
            <a:r>
              <a:rPr lang="ru-RU" dirty="0" smtClean="0"/>
              <a:t> </a:t>
            </a:r>
            <a:r>
              <a:rPr lang="ru-RU" dirty="0" err="1" smtClean="0"/>
              <a:t>зростанням</a:t>
            </a:r>
            <a:r>
              <a:rPr lang="ru-RU" dirty="0" smtClean="0"/>
              <a:t> </a:t>
            </a:r>
            <a:r>
              <a:rPr lang="ru-RU" dirty="0" err="1" smtClean="0"/>
              <a:t>небезпеки</a:t>
            </a:r>
            <a:r>
              <a:rPr lang="ru-RU" dirty="0" smtClean="0"/>
              <a:t> </a:t>
            </a:r>
            <a:r>
              <a:rPr lang="ru-RU" dirty="0" err="1" smtClean="0"/>
              <a:t>нещасних</a:t>
            </a:r>
            <a:r>
              <a:rPr lang="ru-RU" dirty="0" smtClean="0"/>
              <a:t> </a:t>
            </a:r>
            <a:r>
              <a:rPr lang="ru-RU" dirty="0" err="1" smtClean="0"/>
              <a:t>випадків</a:t>
            </a:r>
            <a:r>
              <a:rPr lang="ru-RU" dirty="0" smtClean="0"/>
              <a:t>, </a:t>
            </a:r>
            <a:r>
              <a:rPr lang="ru-RU" dirty="0" err="1" smtClean="0"/>
              <a:t>погіршення</a:t>
            </a:r>
            <a:r>
              <a:rPr lang="ru-RU" dirty="0" smtClean="0"/>
              <a:t> </a:t>
            </a:r>
            <a:r>
              <a:rPr lang="ru-RU" dirty="0" err="1" smtClean="0"/>
              <a:t>розсудливості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емоційного</a:t>
            </a:r>
            <a:r>
              <a:rPr lang="ru-RU" dirty="0" smtClean="0"/>
              <a:t> контролю. </a:t>
            </a:r>
            <a:endParaRPr lang="ru-RU" dirty="0"/>
          </a:p>
        </p:txBody>
      </p:sp>
      <p:pic>
        <p:nvPicPr>
          <p:cNvPr id="169986" name="Picture 2" descr="http://f.mypage.ru/da799ed6d9b09ec07831b20461bf08ba_49057702984c84398cd0d31f43cebf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645024"/>
            <a:ext cx="2987823" cy="2987823"/>
          </a:xfrm>
          <a:prstGeom prst="rect">
            <a:avLst/>
          </a:prstGeom>
          <a:noFill/>
        </p:spPr>
      </p:pic>
      <p:pic>
        <p:nvPicPr>
          <p:cNvPr id="169988" name="Picture 4" descr="http://udoktora.net/wp-content/uploads/2011/12/kak-izbezhat-pohmelya-460x3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429000"/>
            <a:ext cx="4381500" cy="32004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1728192"/>
          </a:xfrm>
        </p:spPr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Алкоголізм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регулярне</a:t>
            </a:r>
            <a:r>
              <a:rPr lang="ru-RU" dirty="0" smtClean="0"/>
              <a:t> </a:t>
            </a:r>
            <a:r>
              <a:rPr lang="ru-RU" dirty="0" err="1" smtClean="0"/>
              <a:t>споживання</a:t>
            </a:r>
            <a:r>
              <a:rPr lang="ru-RU" dirty="0" smtClean="0"/>
              <a:t> </a:t>
            </a:r>
            <a:r>
              <a:rPr lang="ru-RU" dirty="0" err="1" smtClean="0"/>
              <a:t>великої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алкоголю </a:t>
            </a: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довгого</a:t>
            </a:r>
            <a:r>
              <a:rPr lang="ru-RU" dirty="0" smtClean="0"/>
              <a:t> </a:t>
            </a:r>
            <a:r>
              <a:rPr lang="ru-RU" dirty="0" err="1" smtClean="0"/>
              <a:t>періоду</a:t>
            </a:r>
            <a:r>
              <a:rPr lang="ru-RU" dirty="0" smtClean="0"/>
              <a:t> часу.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серйозна</a:t>
            </a:r>
            <a:r>
              <a:rPr lang="ru-RU" dirty="0" smtClean="0"/>
              <a:t> форма </a:t>
            </a:r>
            <a:r>
              <a:rPr lang="ru-RU" dirty="0" err="1" smtClean="0"/>
              <a:t>наркоманії</a:t>
            </a:r>
            <a:r>
              <a:rPr lang="ru-RU" dirty="0" smtClean="0"/>
              <a:t> у </a:t>
            </a:r>
            <a:r>
              <a:rPr lang="ru-RU" dirty="0" err="1" smtClean="0"/>
              <a:t>наші</a:t>
            </a:r>
            <a:r>
              <a:rPr lang="ru-RU" dirty="0" smtClean="0"/>
              <a:t> </a:t>
            </a:r>
            <a:r>
              <a:rPr lang="ru-RU" dirty="0" err="1" smtClean="0"/>
              <a:t>часи</a:t>
            </a:r>
            <a:endParaRPr lang="ru-RU" dirty="0"/>
          </a:p>
        </p:txBody>
      </p:sp>
      <p:pic>
        <p:nvPicPr>
          <p:cNvPr id="178178" name="Picture 2" descr="http://treatment-methods.com/uploads/posts/2013-04/1366549509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204864"/>
            <a:ext cx="6632885" cy="417794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6672"/>
            <a:ext cx="6300192" cy="6696744"/>
          </a:xfrm>
        </p:spPr>
        <p:txBody>
          <a:bodyPr>
            <a:normAutofit fontScale="92500" lnSpcReduction="10000"/>
          </a:bodyPr>
          <a:lstStyle/>
          <a:p>
            <a:endParaRPr lang="ru-RU" b="1" dirty="0" smtClean="0"/>
          </a:p>
          <a:p>
            <a:r>
              <a:rPr lang="ru-RU" b="1" dirty="0" err="1" smtClean="0"/>
              <a:t>Ранній</a:t>
            </a:r>
            <a:r>
              <a:rPr lang="ru-RU" b="1" dirty="0" smtClean="0"/>
              <a:t> </a:t>
            </a:r>
            <a:r>
              <a:rPr lang="ru-RU" b="1" dirty="0" err="1" smtClean="0"/>
              <a:t>алкоголізм</a:t>
            </a:r>
            <a:r>
              <a:rPr lang="ru-RU" b="1" dirty="0" smtClean="0"/>
              <a:t> </a:t>
            </a:r>
            <a:r>
              <a:rPr lang="ru-RU" dirty="0" smtClean="0"/>
              <a:t>- </a:t>
            </a:r>
            <a:r>
              <a:rPr lang="ru-RU" dirty="0" err="1" smtClean="0"/>
              <a:t>знайомство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оп'яняючими</a:t>
            </a:r>
            <a:r>
              <a:rPr lang="ru-RU" dirty="0" smtClean="0"/>
              <a:t> дозами алкоголю у </a:t>
            </a:r>
            <a:r>
              <a:rPr lang="ru-RU" dirty="0" err="1" smtClean="0"/>
              <a:t>віці</a:t>
            </a:r>
            <a:r>
              <a:rPr lang="ru-RU" dirty="0" smtClean="0"/>
              <a:t> до 16 </a:t>
            </a:r>
            <a:r>
              <a:rPr lang="ru-RU" dirty="0" err="1" smtClean="0"/>
              <a:t>років</a:t>
            </a:r>
            <a:r>
              <a:rPr lang="ru-RU" dirty="0" smtClean="0"/>
              <a:t>. </a:t>
            </a:r>
          </a:p>
          <a:p>
            <a:endParaRPr lang="ru-RU" b="1" dirty="0" smtClean="0"/>
          </a:p>
          <a:p>
            <a:r>
              <a:rPr lang="ru-RU" b="1" dirty="0" err="1" smtClean="0"/>
              <a:t>Базовий</a:t>
            </a:r>
            <a:r>
              <a:rPr lang="ru-RU" b="1" dirty="0" smtClean="0"/>
              <a:t> </a:t>
            </a:r>
            <a:r>
              <a:rPr lang="ru-RU" b="1" dirty="0" err="1" smtClean="0"/>
              <a:t>алкоголізм</a:t>
            </a:r>
            <a:r>
              <a:rPr lang="ru-RU" b="1" dirty="0" smtClean="0"/>
              <a:t>. </a:t>
            </a:r>
            <a:r>
              <a:rPr lang="ru-RU" dirty="0" smtClean="0"/>
              <a:t>Людина не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зупинитися</a:t>
            </a:r>
            <a:r>
              <a:rPr lang="ru-RU" dirty="0" smtClean="0"/>
              <a:t>, </a:t>
            </a:r>
            <a:r>
              <a:rPr lang="ru-RU" dirty="0" err="1" smtClean="0"/>
              <a:t>поки</a:t>
            </a:r>
            <a:r>
              <a:rPr lang="ru-RU" dirty="0" smtClean="0"/>
              <a:t> </a:t>
            </a:r>
            <a:r>
              <a:rPr lang="ru-RU" dirty="0" err="1" smtClean="0"/>
              <a:t>не</a:t>
            </a:r>
            <a:r>
              <a:rPr lang="ru-RU" dirty="0" smtClean="0"/>
              <a:t> </a:t>
            </a:r>
            <a:r>
              <a:rPr lang="ru-RU" dirty="0" err="1" smtClean="0"/>
              <a:t>досягне</a:t>
            </a:r>
            <a:r>
              <a:rPr lang="ru-RU" dirty="0" smtClean="0"/>
              <a:t> </a:t>
            </a:r>
            <a:r>
              <a:rPr lang="ru-RU" dirty="0" err="1" smtClean="0"/>
              <a:t>стадії</a:t>
            </a:r>
            <a:r>
              <a:rPr lang="ru-RU" dirty="0" smtClean="0"/>
              <a:t> </a:t>
            </a:r>
            <a:r>
              <a:rPr lang="ru-RU" dirty="0" err="1" smtClean="0"/>
              <a:t>отруєння</a:t>
            </a:r>
            <a:r>
              <a:rPr lang="ru-RU" dirty="0" smtClean="0"/>
              <a:t>. </a:t>
            </a:r>
          </a:p>
          <a:p>
            <a:endParaRPr lang="ru-RU" b="1" dirty="0" smtClean="0"/>
          </a:p>
          <a:p>
            <a:r>
              <a:rPr lang="ru-RU" b="1" dirty="0" err="1" smtClean="0"/>
              <a:t>Хронічний</a:t>
            </a:r>
            <a:r>
              <a:rPr lang="ru-RU" b="1" dirty="0" smtClean="0"/>
              <a:t> </a:t>
            </a:r>
            <a:r>
              <a:rPr lang="ru-RU" b="1" dirty="0" err="1" smtClean="0"/>
              <a:t>алкоголізм</a:t>
            </a:r>
            <a:r>
              <a:rPr lang="ru-RU" b="1" dirty="0" smtClean="0"/>
              <a:t> </a:t>
            </a:r>
            <a:r>
              <a:rPr lang="ru-RU" dirty="0" err="1" smtClean="0"/>
              <a:t>характеризується</a:t>
            </a:r>
            <a:r>
              <a:rPr lang="ru-RU" dirty="0" smtClean="0"/>
              <a:t> </a:t>
            </a:r>
            <a:r>
              <a:rPr lang="ru-RU" dirty="0" err="1" smtClean="0"/>
              <a:t>подальшою</a:t>
            </a:r>
            <a:r>
              <a:rPr lang="ru-RU" dirty="0" smtClean="0"/>
              <a:t> моральною </a:t>
            </a:r>
            <a:r>
              <a:rPr lang="ru-RU" dirty="0" err="1" smtClean="0"/>
              <a:t>деградацією</a:t>
            </a:r>
            <a:r>
              <a:rPr lang="ru-RU" dirty="0" smtClean="0"/>
              <a:t>, </a:t>
            </a:r>
            <a:r>
              <a:rPr lang="ru-RU" dirty="0" err="1" smtClean="0"/>
              <a:t>ірраціональним</a:t>
            </a:r>
            <a:r>
              <a:rPr lang="ru-RU" dirty="0" smtClean="0"/>
              <a:t> </a:t>
            </a:r>
            <a:r>
              <a:rPr lang="ru-RU" dirty="0" err="1" smtClean="0"/>
              <a:t>мисленням</a:t>
            </a:r>
            <a:r>
              <a:rPr lang="ru-RU" dirty="0" smtClean="0"/>
              <a:t>, </a:t>
            </a:r>
            <a:r>
              <a:rPr lang="ru-RU" dirty="0" err="1" smtClean="0"/>
              <a:t>неясними</a:t>
            </a:r>
            <a:r>
              <a:rPr lang="ru-RU" dirty="0" smtClean="0"/>
              <a:t> страхами, </a:t>
            </a:r>
            <a:r>
              <a:rPr lang="ru-RU" dirty="0" err="1" smtClean="0"/>
              <a:t>фантазіями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психопатичною</a:t>
            </a:r>
            <a:r>
              <a:rPr lang="ru-RU" dirty="0" smtClean="0"/>
              <a:t> </a:t>
            </a:r>
            <a:r>
              <a:rPr lang="ru-RU" dirty="0" err="1" smtClean="0"/>
              <a:t>поведінкою</a:t>
            </a:r>
            <a:r>
              <a:rPr lang="ru-RU" dirty="0" smtClean="0"/>
              <a:t> - </a:t>
            </a:r>
            <a:r>
              <a:rPr lang="ru-RU" dirty="0" err="1" smtClean="0"/>
              <a:t>алкогольними</a:t>
            </a:r>
            <a:r>
              <a:rPr lang="ru-RU" dirty="0" smtClean="0"/>
              <a:t> психозами. </a:t>
            </a:r>
            <a:r>
              <a:rPr lang="ru-RU" dirty="0" err="1" smtClean="0"/>
              <a:t>Такої</a:t>
            </a:r>
            <a:r>
              <a:rPr lang="ru-RU" dirty="0" smtClean="0"/>
              <a:t> </a:t>
            </a:r>
            <a:r>
              <a:rPr lang="ru-RU" dirty="0" err="1" smtClean="0"/>
              <a:t>стадії</a:t>
            </a:r>
            <a:r>
              <a:rPr lang="ru-RU" dirty="0" smtClean="0"/>
              <a:t> </a:t>
            </a:r>
            <a:r>
              <a:rPr lang="ru-RU" dirty="0" err="1" smtClean="0"/>
              <a:t>людина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досягти</a:t>
            </a:r>
            <a:r>
              <a:rPr lang="ru-RU" dirty="0" smtClean="0"/>
              <a:t> за 5-25 </a:t>
            </a:r>
            <a:r>
              <a:rPr lang="ru-RU" dirty="0" err="1" smtClean="0"/>
              <a:t>років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77154" name="Picture 2" descr="http://bessarabiainform.com/wp-content/uploads/2013/03/alko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260648"/>
            <a:ext cx="2077564" cy="2003365"/>
          </a:xfrm>
          <a:prstGeom prst="rect">
            <a:avLst/>
          </a:prstGeom>
          <a:noFill/>
        </p:spPr>
      </p:pic>
      <p:pic>
        <p:nvPicPr>
          <p:cNvPr id="177156" name="Picture 4" descr="http://happylife.org.ua/images/blog/208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348880"/>
            <a:ext cx="2252049" cy="1691680"/>
          </a:xfrm>
          <a:prstGeom prst="rect">
            <a:avLst/>
          </a:prstGeom>
          <a:noFill/>
        </p:spPr>
      </p:pic>
      <p:pic>
        <p:nvPicPr>
          <p:cNvPr id="177158" name="Picture 6" descr="http://stat8.blog.ru/lr/0b0f840891c0b3576750465a7c4b13d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6627" y="4221088"/>
            <a:ext cx="2907373" cy="242927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Фізіологічні</a:t>
            </a:r>
            <a:r>
              <a:rPr lang="ru-RU" dirty="0" smtClean="0"/>
              <a:t> </a:t>
            </a:r>
            <a:r>
              <a:rPr lang="ru-RU" dirty="0" err="1" smtClean="0"/>
              <a:t>ефекти</a:t>
            </a:r>
            <a:r>
              <a:rPr lang="ru-RU" dirty="0" smtClean="0"/>
              <a:t> алкоголю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365728"/>
          </a:xfrm>
        </p:spPr>
        <p:txBody>
          <a:bodyPr/>
          <a:lstStyle/>
          <a:p>
            <a:r>
              <a:rPr lang="ru-RU" dirty="0" err="1" smtClean="0"/>
              <a:t>Приблизно</a:t>
            </a:r>
            <a:r>
              <a:rPr lang="ru-RU" dirty="0" smtClean="0"/>
              <a:t> 20% </a:t>
            </a:r>
            <a:r>
              <a:rPr lang="ru-RU" dirty="0" err="1" smtClean="0"/>
              <a:t>будь-якого</a:t>
            </a:r>
            <a:r>
              <a:rPr lang="ru-RU" dirty="0" smtClean="0"/>
              <a:t> алкогольного напою </a:t>
            </a:r>
            <a:r>
              <a:rPr lang="ru-RU" dirty="0" err="1" smtClean="0"/>
              <a:t>абсорбується</a:t>
            </a:r>
            <a:r>
              <a:rPr lang="ru-RU" dirty="0" smtClean="0"/>
              <a:t> в </a:t>
            </a:r>
            <a:r>
              <a:rPr lang="ru-RU" dirty="0" err="1" smtClean="0"/>
              <a:t>шлунку</a:t>
            </a:r>
            <a:r>
              <a:rPr lang="ru-RU" dirty="0" smtClean="0"/>
              <a:t>, а 80% - у кишечнику. </a:t>
            </a:r>
            <a:r>
              <a:rPr lang="ru-RU" dirty="0" err="1" smtClean="0"/>
              <a:t>Потім</a:t>
            </a:r>
            <a:r>
              <a:rPr lang="ru-RU" dirty="0" smtClean="0"/>
              <a:t> спирт </a:t>
            </a:r>
            <a:r>
              <a:rPr lang="ru-RU" dirty="0" err="1" smtClean="0"/>
              <a:t>розноситься</a:t>
            </a:r>
            <a:r>
              <a:rPr lang="ru-RU" dirty="0" smtClean="0"/>
              <a:t> </a:t>
            </a:r>
            <a:r>
              <a:rPr lang="ru-RU" dirty="0" err="1" smtClean="0"/>
              <a:t>кров'ю</a:t>
            </a:r>
            <a:r>
              <a:rPr lang="ru-RU" dirty="0" smtClean="0"/>
              <a:t> по </a:t>
            </a:r>
            <a:r>
              <a:rPr lang="ru-RU" dirty="0" err="1" smtClean="0"/>
              <a:t>всьому</a:t>
            </a:r>
            <a:r>
              <a:rPr lang="ru-RU" dirty="0" smtClean="0"/>
              <a:t> </a:t>
            </a:r>
            <a:r>
              <a:rPr lang="ru-RU" dirty="0" err="1" smtClean="0"/>
              <a:t>тілу</a:t>
            </a:r>
            <a:r>
              <a:rPr lang="ru-RU" dirty="0" smtClean="0"/>
              <a:t>. </a:t>
            </a:r>
            <a:r>
              <a:rPr lang="ru-RU" dirty="0" err="1" smtClean="0"/>
              <a:t>Печінка</a:t>
            </a:r>
            <a:r>
              <a:rPr lang="ru-RU" dirty="0" smtClean="0"/>
              <a:t> </a:t>
            </a:r>
            <a:r>
              <a:rPr lang="ru-RU" dirty="0" err="1" smtClean="0"/>
              <a:t>руйнує</a:t>
            </a:r>
            <a:r>
              <a:rPr lang="ru-RU" dirty="0" smtClean="0"/>
              <a:t> (</a:t>
            </a:r>
            <a:r>
              <a:rPr lang="ru-RU" dirty="0" err="1" smtClean="0"/>
              <a:t>окисляє</a:t>
            </a:r>
            <a:r>
              <a:rPr lang="ru-RU" dirty="0" smtClean="0"/>
              <a:t>) спирт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постійною</a:t>
            </a:r>
            <a:r>
              <a:rPr lang="ru-RU" dirty="0" smtClean="0"/>
              <a:t> </a:t>
            </a:r>
            <a:r>
              <a:rPr lang="ru-RU" dirty="0" err="1" smtClean="0"/>
              <a:t>швидкістю</a:t>
            </a:r>
            <a:r>
              <a:rPr lang="ru-RU" dirty="0" smtClean="0"/>
              <a:t>: </a:t>
            </a:r>
            <a:r>
              <a:rPr lang="ru-RU" dirty="0" err="1" smtClean="0"/>
              <a:t>приблизно</a:t>
            </a:r>
            <a:r>
              <a:rPr lang="ru-RU" dirty="0" smtClean="0"/>
              <a:t> 0,5 л пива </a:t>
            </a:r>
            <a:r>
              <a:rPr lang="ru-RU" dirty="0" err="1" smtClean="0"/>
              <a:t>або</a:t>
            </a:r>
            <a:r>
              <a:rPr lang="ru-RU" dirty="0" smtClean="0"/>
              <a:t> 0,3 л </a:t>
            </a:r>
            <a:r>
              <a:rPr lang="ru-RU" dirty="0" err="1" smtClean="0"/>
              <a:t>віскі</a:t>
            </a:r>
            <a:r>
              <a:rPr lang="ru-RU" dirty="0" smtClean="0"/>
              <a:t> за годину. Таким чином </a:t>
            </a:r>
            <a:r>
              <a:rPr lang="ru-RU" dirty="0" err="1" smtClean="0"/>
              <a:t>розпадається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90% алкоголю та </a:t>
            </a:r>
            <a:r>
              <a:rPr lang="ru-RU" dirty="0" err="1" smtClean="0"/>
              <a:t>утворюються</a:t>
            </a:r>
            <a:r>
              <a:rPr lang="ru-RU" dirty="0" smtClean="0"/>
              <a:t> </a:t>
            </a:r>
            <a:r>
              <a:rPr lang="ru-RU" dirty="0" err="1" smtClean="0"/>
              <a:t>вуглекислий</a:t>
            </a:r>
            <a:r>
              <a:rPr lang="ru-RU" dirty="0" smtClean="0"/>
              <a:t> газ </a:t>
            </a:r>
            <a:r>
              <a:rPr lang="ru-RU" dirty="0" err="1" smtClean="0"/>
              <a:t>і</a:t>
            </a:r>
            <a:r>
              <a:rPr lang="ru-RU" dirty="0" smtClean="0"/>
              <a:t> вода, а </a:t>
            </a:r>
            <a:r>
              <a:rPr lang="ru-RU" dirty="0" err="1" smtClean="0"/>
              <a:t>решта</a:t>
            </a:r>
            <a:r>
              <a:rPr lang="ru-RU" dirty="0" smtClean="0"/>
              <a:t> 10% </a:t>
            </a:r>
            <a:r>
              <a:rPr lang="ru-RU" dirty="0" err="1" smtClean="0"/>
              <a:t>виводяться</a:t>
            </a:r>
            <a:r>
              <a:rPr lang="ru-RU" dirty="0" smtClean="0"/>
              <a:t> через </a:t>
            </a:r>
            <a:r>
              <a:rPr lang="ru-RU" dirty="0" err="1" smtClean="0"/>
              <a:t>легені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шкіру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075240" cy="93836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Алкоголь в організмі має такі основні ефекти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1. </a:t>
            </a:r>
            <a:r>
              <a:rPr lang="ru-RU" dirty="0" err="1" smtClean="0"/>
              <a:t>Забезпечує</a:t>
            </a:r>
            <a:r>
              <a:rPr lang="ru-RU" dirty="0" smtClean="0"/>
              <a:t> </a:t>
            </a:r>
            <a:r>
              <a:rPr lang="ru-RU" dirty="0" err="1" smtClean="0"/>
              <a:t>організм</a:t>
            </a:r>
            <a:r>
              <a:rPr lang="ru-RU" dirty="0" smtClean="0"/>
              <a:t> </a:t>
            </a:r>
            <a:r>
              <a:rPr lang="ru-RU" dirty="0" err="1" smtClean="0"/>
              <a:t>енергією</a:t>
            </a:r>
            <a:r>
              <a:rPr lang="ru-RU" dirty="0" smtClean="0"/>
              <a:t> (спирт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високу</a:t>
            </a:r>
            <a:r>
              <a:rPr lang="ru-RU" dirty="0" smtClean="0"/>
              <a:t> </a:t>
            </a:r>
            <a:r>
              <a:rPr lang="ru-RU" dirty="0" err="1" smtClean="0"/>
              <a:t>енергетичну</a:t>
            </a:r>
            <a:r>
              <a:rPr lang="ru-RU" dirty="0" smtClean="0"/>
              <a:t> </a:t>
            </a:r>
            <a:r>
              <a:rPr lang="ru-RU" dirty="0" err="1" smtClean="0"/>
              <a:t>цінність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не </a:t>
            </a:r>
            <a:r>
              <a:rPr lang="ru-RU" dirty="0" err="1" smtClean="0"/>
              <a:t>містить</a:t>
            </a:r>
            <a:r>
              <a:rPr lang="ru-RU" dirty="0" smtClean="0"/>
              <a:t> </a:t>
            </a:r>
            <a:r>
              <a:rPr lang="ru-RU" dirty="0" err="1" smtClean="0"/>
              <a:t>поживних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).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2. </a:t>
            </a:r>
            <a:r>
              <a:rPr lang="ru-RU" dirty="0" err="1" smtClean="0"/>
              <a:t>Знижує</a:t>
            </a:r>
            <a:r>
              <a:rPr lang="ru-RU" dirty="0" smtClean="0"/>
              <a:t> </a:t>
            </a:r>
            <a:r>
              <a:rPr lang="ru-RU" dirty="0" err="1" smtClean="0"/>
              <a:t>чутливість</a:t>
            </a:r>
            <a:r>
              <a:rPr lang="ru-RU" dirty="0" smtClean="0"/>
              <a:t> </a:t>
            </a:r>
            <a:r>
              <a:rPr lang="ru-RU" dirty="0" err="1" smtClean="0"/>
              <a:t>центральної</a:t>
            </a:r>
            <a:r>
              <a:rPr lang="ru-RU" dirty="0" smtClean="0"/>
              <a:t> </a:t>
            </a:r>
            <a:r>
              <a:rPr lang="ru-RU" dirty="0" err="1" smtClean="0"/>
              <a:t>нервової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, </a:t>
            </a:r>
            <a:r>
              <a:rPr lang="ru-RU" dirty="0" err="1" smtClean="0"/>
              <a:t>сповільнює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роботу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знижує</a:t>
            </a:r>
            <a:r>
              <a:rPr lang="ru-RU" dirty="0" smtClean="0"/>
              <a:t> </a:t>
            </a:r>
            <a:r>
              <a:rPr lang="ru-RU" dirty="0" err="1" smtClean="0"/>
              <a:t>ефективність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3. </a:t>
            </a:r>
            <a:r>
              <a:rPr lang="ru-RU" dirty="0" err="1" smtClean="0"/>
              <a:t>Стимулює</a:t>
            </a:r>
            <a:r>
              <a:rPr lang="ru-RU" dirty="0" smtClean="0"/>
              <a:t> </a:t>
            </a:r>
            <a:r>
              <a:rPr lang="ru-RU" dirty="0" err="1" smtClean="0"/>
              <a:t>утворення</a:t>
            </a:r>
            <a:r>
              <a:rPr lang="ru-RU" dirty="0" smtClean="0"/>
              <a:t> </a:t>
            </a:r>
            <a:r>
              <a:rPr lang="ru-RU" dirty="0" err="1" smtClean="0"/>
              <a:t>сечі</a:t>
            </a:r>
            <a:r>
              <a:rPr lang="ru-RU" dirty="0" smtClean="0"/>
              <a:t>, тому велика </a:t>
            </a:r>
            <a:r>
              <a:rPr lang="ru-RU" dirty="0" err="1" smtClean="0"/>
              <a:t>кількість</a:t>
            </a:r>
            <a:r>
              <a:rPr lang="ru-RU" dirty="0" smtClean="0"/>
              <a:t> алкоголю </a:t>
            </a:r>
            <a:r>
              <a:rPr lang="ru-RU" dirty="0" err="1" smtClean="0"/>
              <a:t>зумовлює</a:t>
            </a:r>
            <a:r>
              <a:rPr lang="ru-RU" dirty="0" smtClean="0"/>
              <a:t> </a:t>
            </a:r>
            <a:r>
              <a:rPr lang="ru-RU" dirty="0" err="1" smtClean="0"/>
              <a:t>зневоднення</a:t>
            </a:r>
            <a:r>
              <a:rPr lang="ru-RU" dirty="0" smtClean="0"/>
              <a:t> </a:t>
            </a:r>
            <a:r>
              <a:rPr lang="ru-RU" dirty="0" err="1" smtClean="0"/>
              <a:t>клітин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4. </a:t>
            </a:r>
            <a:r>
              <a:rPr lang="ru-RU" dirty="0" err="1" smtClean="0"/>
              <a:t>Виводить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ладу </a:t>
            </a:r>
            <a:r>
              <a:rPr lang="ru-RU" dirty="0" err="1" smtClean="0"/>
              <a:t>печінку</a:t>
            </a:r>
            <a:r>
              <a:rPr lang="ru-RU" dirty="0" smtClean="0"/>
              <a:t>, </a:t>
            </a:r>
            <a:r>
              <a:rPr lang="ru-RU" dirty="0" err="1" smtClean="0"/>
              <a:t>змінюючи</a:t>
            </a:r>
            <a:r>
              <a:rPr lang="ru-RU" dirty="0" smtClean="0"/>
              <a:t> </a:t>
            </a:r>
            <a:r>
              <a:rPr lang="ru-RU" dirty="0" err="1" smtClean="0"/>
              <a:t>активність</a:t>
            </a:r>
            <a:r>
              <a:rPr lang="ru-RU" dirty="0" smtClean="0"/>
              <a:t> </a:t>
            </a:r>
            <a:r>
              <a:rPr lang="ru-RU" dirty="0" err="1" smtClean="0"/>
              <a:t>ферментів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клітин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570391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Вплив</a:t>
            </a:r>
            <a:r>
              <a:rPr lang="ru-RU" dirty="0" smtClean="0"/>
              <a:t> алкоголю на </a:t>
            </a:r>
            <a:r>
              <a:rPr lang="ru-RU" dirty="0" err="1" smtClean="0"/>
              <a:t>організм</a:t>
            </a:r>
            <a:r>
              <a:rPr lang="ru-RU" dirty="0" smtClean="0"/>
              <a:t> </a:t>
            </a:r>
            <a:r>
              <a:rPr lang="ru-RU" dirty="0" err="1" smtClean="0"/>
              <a:t>залежить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спирту,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досягла</a:t>
            </a:r>
            <a:r>
              <a:rPr lang="ru-RU" dirty="0" smtClean="0"/>
              <a:t> </a:t>
            </a:r>
            <a:r>
              <a:rPr lang="ru-RU" dirty="0" err="1" smtClean="0"/>
              <a:t>мозку</a:t>
            </a:r>
            <a:r>
              <a:rPr lang="ru-RU" dirty="0" smtClean="0"/>
              <a:t> через кров </a:t>
            </a:r>
            <a:r>
              <a:rPr lang="ru-RU" dirty="0" err="1" smtClean="0"/>
              <a:t>мозку</a:t>
            </a:r>
            <a:r>
              <a:rPr lang="ru-RU" dirty="0" smtClean="0"/>
              <a:t>. </a:t>
            </a:r>
            <a:r>
              <a:rPr lang="ru-RU" dirty="0" err="1" smtClean="0"/>
              <a:t>Рівень</a:t>
            </a:r>
            <a:r>
              <a:rPr lang="ru-RU" dirty="0" smtClean="0"/>
              <a:t> алкоголю в </a:t>
            </a:r>
            <a:r>
              <a:rPr lang="ru-RU" dirty="0" err="1" smtClean="0"/>
              <a:t>крові</a:t>
            </a:r>
            <a:r>
              <a:rPr lang="ru-RU" dirty="0" smtClean="0"/>
              <a:t> </a:t>
            </a:r>
            <a:r>
              <a:rPr lang="ru-RU" dirty="0" err="1" smtClean="0"/>
              <a:t>залежить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випитого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dirty="0" err="1" smtClean="0"/>
              <a:t>здатності</a:t>
            </a:r>
            <a:r>
              <a:rPr lang="ru-RU" dirty="0" smtClean="0"/>
              <a:t> </a:t>
            </a:r>
            <a:r>
              <a:rPr lang="ru-RU" dirty="0" err="1" smtClean="0"/>
              <a:t>печінки</a:t>
            </a:r>
            <a:r>
              <a:rPr lang="ru-RU" dirty="0" smtClean="0"/>
              <a:t> </a:t>
            </a:r>
            <a:r>
              <a:rPr lang="ru-RU" dirty="0" err="1" smtClean="0"/>
              <a:t>окислювати</a:t>
            </a:r>
            <a:r>
              <a:rPr lang="ru-RU" dirty="0" smtClean="0"/>
              <a:t> алкоголь,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dirty="0" err="1" smtClean="0"/>
              <a:t>маси</a:t>
            </a:r>
            <a:r>
              <a:rPr lang="ru-RU" dirty="0" smtClean="0"/>
              <a:t> </a:t>
            </a:r>
            <a:r>
              <a:rPr lang="ru-RU" dirty="0" err="1" smtClean="0"/>
              <a:t>самої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, тому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 в </a:t>
            </a:r>
            <a:r>
              <a:rPr lang="ru-RU" dirty="0" err="1" smtClean="0"/>
              <a:t>організмі</a:t>
            </a:r>
            <a:r>
              <a:rPr lang="ru-RU" dirty="0" smtClean="0"/>
              <a:t> </a:t>
            </a:r>
            <a:r>
              <a:rPr lang="ru-RU" dirty="0" err="1" smtClean="0"/>
              <a:t>пропорційна</a:t>
            </a:r>
            <a:r>
              <a:rPr lang="ru-RU" dirty="0" smtClean="0"/>
              <a:t> </a:t>
            </a:r>
            <a:r>
              <a:rPr lang="ru-RU" dirty="0" err="1" smtClean="0"/>
              <a:t>їй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чим</a:t>
            </a:r>
            <a:r>
              <a:rPr lang="ru-RU" dirty="0" smtClean="0"/>
              <a:t> </a:t>
            </a:r>
            <a:r>
              <a:rPr lang="ru-RU" dirty="0" err="1" smtClean="0"/>
              <a:t>крупніша</a:t>
            </a:r>
            <a:r>
              <a:rPr lang="ru-RU" dirty="0" smtClean="0"/>
              <a:t> </a:t>
            </a:r>
            <a:r>
              <a:rPr lang="ru-RU" dirty="0" err="1" smtClean="0"/>
              <a:t>людина</a:t>
            </a:r>
            <a:r>
              <a:rPr lang="ru-RU" dirty="0" smtClean="0"/>
              <a:t>, </a:t>
            </a:r>
            <a:r>
              <a:rPr lang="ru-RU" dirty="0" err="1" smtClean="0"/>
              <a:t>тим</a:t>
            </a:r>
            <a:r>
              <a:rPr lang="ru-RU" dirty="0" smtClean="0"/>
              <a:t> </a:t>
            </a:r>
            <a:r>
              <a:rPr lang="ru-RU" dirty="0" err="1" smtClean="0"/>
              <a:t>сильніше</a:t>
            </a:r>
            <a:r>
              <a:rPr lang="ru-RU" dirty="0" smtClean="0"/>
              <a:t> кров </a:t>
            </a:r>
            <a:r>
              <a:rPr lang="ru-RU" dirty="0" err="1" smtClean="0"/>
              <a:t>розбавляє</a:t>
            </a:r>
            <a:r>
              <a:rPr lang="ru-RU" dirty="0" smtClean="0"/>
              <a:t> </a:t>
            </a:r>
            <a:r>
              <a:rPr lang="ru-RU" dirty="0" err="1" smtClean="0"/>
              <a:t>спожитий</a:t>
            </a:r>
            <a:r>
              <a:rPr lang="ru-RU" dirty="0" smtClean="0"/>
              <a:t> алкоголь,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dirty="0" err="1" smtClean="0"/>
              <a:t>швидкості</a:t>
            </a:r>
            <a:r>
              <a:rPr lang="ru-RU" dirty="0" smtClean="0"/>
              <a:t> </a:t>
            </a:r>
            <a:r>
              <a:rPr lang="ru-RU" dirty="0" err="1" smtClean="0"/>
              <a:t>споживання</a:t>
            </a:r>
            <a:r>
              <a:rPr lang="ru-RU" dirty="0" smtClean="0"/>
              <a:t> алкоголю, </a:t>
            </a:r>
            <a:r>
              <a:rPr lang="ru-RU" dirty="0" err="1" smtClean="0"/>
              <a:t>чим</a:t>
            </a:r>
            <a:r>
              <a:rPr lang="ru-RU" dirty="0" smtClean="0"/>
              <a:t> </a:t>
            </a:r>
            <a:r>
              <a:rPr lang="ru-RU" dirty="0" err="1" smtClean="0"/>
              <a:t>повільніше</a:t>
            </a:r>
            <a:r>
              <a:rPr lang="ru-RU" dirty="0" smtClean="0"/>
              <a:t> </a:t>
            </a:r>
            <a:r>
              <a:rPr lang="ru-RU" dirty="0" err="1" smtClean="0"/>
              <a:t>людина</a:t>
            </a:r>
            <a:r>
              <a:rPr lang="ru-RU" dirty="0" smtClean="0"/>
              <a:t> </a:t>
            </a:r>
            <a:r>
              <a:rPr lang="ru-RU" dirty="0" err="1" smtClean="0"/>
              <a:t>п'є</a:t>
            </a:r>
            <a:r>
              <a:rPr lang="ru-RU" dirty="0" smtClean="0"/>
              <a:t>, </a:t>
            </a:r>
            <a:r>
              <a:rPr lang="ru-RU" dirty="0" err="1" smtClean="0"/>
              <a:t>тим</a:t>
            </a:r>
            <a:r>
              <a:rPr lang="ru-RU" dirty="0" smtClean="0"/>
              <a:t> </a:t>
            </a:r>
            <a:r>
              <a:rPr lang="ru-RU" dirty="0" err="1" smtClean="0"/>
              <a:t>слабкіше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dirty="0" err="1" smtClean="0"/>
              <a:t>одночасного</a:t>
            </a:r>
            <a:r>
              <a:rPr lang="ru-RU" dirty="0" smtClean="0"/>
              <a:t> </a:t>
            </a:r>
            <a:r>
              <a:rPr lang="ru-RU" dirty="0" err="1" smtClean="0"/>
              <a:t>приймання</a:t>
            </a:r>
            <a:r>
              <a:rPr lang="ru-RU" dirty="0" smtClean="0"/>
              <a:t> </a:t>
            </a:r>
            <a:r>
              <a:rPr lang="ru-RU" dirty="0" err="1" smtClean="0"/>
              <a:t>їжі</a:t>
            </a:r>
            <a:r>
              <a:rPr lang="ru-RU" dirty="0" smtClean="0"/>
              <a:t>, тому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споживання</a:t>
            </a:r>
            <a:r>
              <a:rPr lang="ru-RU" dirty="0" smtClean="0"/>
              <a:t> алкоголю </a:t>
            </a:r>
            <a:r>
              <a:rPr lang="ru-RU" dirty="0" err="1" smtClean="0"/>
              <a:t>натщесердя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сильний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швидкий</a:t>
            </a:r>
            <a:r>
              <a:rPr lang="ru-RU" dirty="0" smtClean="0"/>
              <a:t> </a:t>
            </a:r>
            <a:r>
              <a:rPr lang="ru-RU" dirty="0" err="1" smtClean="0"/>
              <a:t>ефект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споживання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їжі</a:t>
            </a:r>
            <a:r>
              <a:rPr lang="ru-RU" dirty="0" smtClean="0"/>
              <a:t>, яка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зв'язувати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ipe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</TotalTime>
  <Words>533</Words>
  <Application>Microsoft Office PowerPoint</Application>
  <PresentationFormat>Экран (4:3)</PresentationFormat>
  <Paragraphs>22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Вплив алкоголю на організм людини</vt:lpstr>
      <vt:lpstr>Слайд 2</vt:lpstr>
      <vt:lpstr>Слайд 3</vt:lpstr>
      <vt:lpstr>Слайд 4</vt:lpstr>
      <vt:lpstr>Слайд 5</vt:lpstr>
      <vt:lpstr>Слайд 6</vt:lpstr>
      <vt:lpstr>  Фізіологічні ефекти алкоголю</vt:lpstr>
      <vt:lpstr>Алкоголь в організмі має такі основні ефекти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Вплив алкоголю на організм людини</dc:title>
  <dc:creator>Амиго</dc:creator>
  <cp:lastModifiedBy>Амиго</cp:lastModifiedBy>
  <cp:revision>5</cp:revision>
  <dcterms:created xsi:type="dcterms:W3CDTF">2015-03-28T18:03:12Z</dcterms:created>
  <dcterms:modified xsi:type="dcterms:W3CDTF">2015-04-25T17:31:20Z</dcterms:modified>
</cp:coreProperties>
</file>