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C2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12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FA9D7-9CD8-41BC-B0CB-510313C07A99}" type="datetimeFigureOut">
              <a:rPr lang="ru-RU" smtClean="0"/>
              <a:t>18.11.2014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77826-35F6-45AF-B5AB-3734735C3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267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FA9D7-9CD8-41BC-B0CB-510313C07A99}" type="datetimeFigureOut">
              <a:rPr lang="ru-RU" smtClean="0"/>
              <a:t>18.11.2014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77826-35F6-45AF-B5AB-3734735C3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93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FA9D7-9CD8-41BC-B0CB-510313C07A99}" type="datetimeFigureOut">
              <a:rPr lang="ru-RU" smtClean="0"/>
              <a:t>18.11.2014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77826-35F6-45AF-B5AB-3734735C3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236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FA9D7-9CD8-41BC-B0CB-510313C07A99}" type="datetimeFigureOut">
              <a:rPr lang="ru-RU" smtClean="0"/>
              <a:t>18.11.2014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77826-35F6-45AF-B5AB-3734735C3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340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FA9D7-9CD8-41BC-B0CB-510313C07A99}" type="datetimeFigureOut">
              <a:rPr lang="ru-RU" smtClean="0"/>
              <a:t>18.11.2014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77826-35F6-45AF-B5AB-3734735C3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324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FA9D7-9CD8-41BC-B0CB-510313C07A99}" type="datetimeFigureOut">
              <a:rPr lang="ru-RU" smtClean="0"/>
              <a:t>18.11.2014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77826-35F6-45AF-B5AB-3734735C3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268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FA9D7-9CD8-41BC-B0CB-510313C07A99}" type="datetimeFigureOut">
              <a:rPr lang="ru-RU" smtClean="0"/>
              <a:t>18.11.2014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77826-35F6-45AF-B5AB-3734735C3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101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FA9D7-9CD8-41BC-B0CB-510313C07A99}" type="datetimeFigureOut">
              <a:rPr lang="ru-RU" smtClean="0"/>
              <a:t>18.11.2014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77826-35F6-45AF-B5AB-3734735C3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208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FA9D7-9CD8-41BC-B0CB-510313C07A99}" type="datetimeFigureOut">
              <a:rPr lang="ru-RU" smtClean="0"/>
              <a:t>18.11.2014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77826-35F6-45AF-B5AB-3734735C3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515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FA9D7-9CD8-41BC-B0CB-510313C07A99}" type="datetimeFigureOut">
              <a:rPr lang="ru-RU" smtClean="0"/>
              <a:t>18.11.2014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77826-35F6-45AF-B5AB-3734735C3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881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FA9D7-9CD8-41BC-B0CB-510313C07A99}" type="datetimeFigureOut">
              <a:rPr lang="ru-RU" smtClean="0"/>
              <a:t>18.11.2014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77826-35F6-45AF-B5AB-3734735C3D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091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FA9D7-9CD8-41BC-B0CB-510313C07A99}" type="datetimeFigureOut">
              <a:rPr lang="ru-RU" smtClean="0"/>
              <a:t>18.11.2014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77826-35F6-45AF-B5AB-3734735C3DD3}" type="slidenum">
              <a:rPr lang="ru-RU" smtClean="0"/>
              <a:t>‹#›</a:t>
            </a:fld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992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6823" y="1146221"/>
            <a:ext cx="8075053" cy="2884868"/>
          </a:xfrm>
        </p:spPr>
        <p:txBody>
          <a:bodyPr>
            <a:noAutofit/>
          </a:bodyPr>
          <a:lstStyle/>
          <a:p>
            <a:r>
              <a:rPr lang="uk-UA" sz="7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Психолог – професія майбутнього</a:t>
            </a:r>
            <a:endParaRPr lang="ru-RU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22007" y="4675031"/>
            <a:ext cx="35159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Роботу виконала</a:t>
            </a:r>
          </a:p>
          <a:p>
            <a:pPr algn="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Учениця 11-А класу</a:t>
            </a:r>
          </a:p>
          <a:p>
            <a:pPr algn="r"/>
            <a:r>
              <a:rPr lang="uk-UA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Христевич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Ілона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55324" y="6297769"/>
            <a:ext cx="2717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2014 р.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87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Опис професії</a:t>
            </a:r>
            <a:endParaRPr lang="ru-RU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6829" y="1555167"/>
            <a:ext cx="4162291" cy="491646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Психолог 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psyche –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душа,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logos –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наука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 це спеціаліст, який займається вивченням проявів, способів і форм організації психічних явищ особистості в різних областях людської діяльності, для вирішення науково-дослідницьких і прикладних задач, а також з ціллю надання психологічної допомоги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і підтримки.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9009" y="1725770"/>
            <a:ext cx="3472735" cy="43788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4589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Плюси та мінуси професії</a:t>
            </a:r>
            <a:endParaRPr lang="ru-RU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4084" y="1256160"/>
            <a:ext cx="3868340" cy="823912"/>
          </a:xfrm>
        </p:spPr>
        <p:txBody>
          <a:bodyPr/>
          <a:lstStyle/>
          <a:p>
            <a:pPr algn="ctr"/>
            <a:r>
              <a:rPr lang="uk-UA" b="0" dirty="0" smtClean="0">
                <a:latin typeface="Times New Roman" pitchFamily="18" charset="0"/>
                <a:cs typeface="Times New Roman" pitchFamily="18" charset="0"/>
              </a:rPr>
              <a:t>Плюси:</a:t>
            </a:r>
            <a:endParaRPr lang="ru-RU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376286"/>
            <a:ext cx="3868340" cy="368458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Цікава творча робота;</a:t>
            </a:r>
          </a:p>
          <a:p>
            <a:pPr>
              <a:buFont typeface="Wingdings" pitchFamily="2" charset="2"/>
              <a:buChar char="Ø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ожливість приймати участь у вирішеннях реальних проблем людей;</a:t>
            </a:r>
          </a:p>
          <a:p>
            <a:pPr>
              <a:buFont typeface="Wingdings" pitchFamily="2" charset="2"/>
              <a:buChar char="Ø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еобхідність постійного професійного удосконалення;</a:t>
            </a:r>
          </a:p>
          <a:p>
            <a:pPr>
              <a:buFont typeface="Wingdings" pitchFamily="2" charset="2"/>
              <a:buChar char="Ø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ожливість використання професійних знань в повсякденному житті;</a:t>
            </a:r>
          </a:p>
          <a:p>
            <a:pPr>
              <a:buFont typeface="Wingdings" pitchFamily="2" charset="2"/>
              <a:buChar char="Ø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ізнання себе, свого відношення до оточуючого світу.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03392" y="1269039"/>
            <a:ext cx="3887391" cy="823912"/>
          </a:xfrm>
        </p:spPr>
        <p:txBody>
          <a:bodyPr/>
          <a:lstStyle/>
          <a:p>
            <a:pPr algn="ctr"/>
            <a:r>
              <a:rPr lang="uk-UA" b="0" dirty="0" smtClean="0">
                <a:latin typeface="Times New Roman" pitchFamily="18" charset="0"/>
                <a:cs typeface="Times New Roman" pitchFamily="18" charset="0"/>
              </a:rPr>
              <a:t>Мінуси:</a:t>
            </a:r>
            <a:endParaRPr lang="ru-RU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16271" y="2389165"/>
            <a:ext cx="3887391" cy="36845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Душевна втома;</a:t>
            </a:r>
          </a:p>
          <a:p>
            <a:pPr>
              <a:buFont typeface="Wingdings" pitchFamily="2" charset="2"/>
              <a:buChar char="Ø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кладності в прийнятті світобачення клієнта і в прагненні обов'язково дати корисну пораду;</a:t>
            </a:r>
          </a:p>
          <a:p>
            <a:pPr>
              <a:buFont typeface="Wingdings" pitchFamily="2" charset="2"/>
              <a:buChar char="Ø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ереживання проблем клієнта як своїх особистих.</a:t>
            </a:r>
          </a:p>
          <a:p>
            <a:pPr>
              <a:buFont typeface="Wingdings" pitchFamily="2" charset="2"/>
              <a:buChar char="Ø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789" y="4607803"/>
            <a:ext cx="3966694" cy="22501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15569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Здібності та схильності, що забезпечують успішність</a:t>
            </a:r>
            <a:endParaRPr lang="ru-RU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Високий загальний емоційний інтелект;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вміння уважно слухати  і чути людину;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терплячість;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вміння співпереживати і заспокоїти;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тактичність;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відповідальність;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спостережливість;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оптимізм і віра у свої сили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креативність.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53972">
            <a:off x="5498874" y="3555240"/>
            <a:ext cx="3333750" cy="28384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61258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Здібності, що не забезпечують успішність</a:t>
            </a:r>
            <a:endParaRPr lang="ru-RU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1224" y="1825625"/>
            <a:ext cx="3775925" cy="47039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Не вибирайте професію, якщо ви: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Неуважні, не готові прислухатися до проблем інших;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розраховуєте на дуже великі зарплати;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неврівноважені.</a:t>
            </a: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58456">
            <a:off x="3989078" y="3065171"/>
            <a:ext cx="4893620" cy="27289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57055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Медичні протипоказання </a:t>
            </a:r>
            <a:endParaRPr lang="ru-RU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315" y="1542290"/>
            <a:ext cx="4406989" cy="48198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100" dirty="0" smtClean="0">
                <a:latin typeface="Times New Roman" pitchFamily="18" charset="0"/>
                <a:cs typeface="Times New Roman" pitchFamily="18" charset="0"/>
              </a:rPr>
              <a:t>Визначення професійної придатності психолога до практичної діяльності має починатися з оцінки його фізичного стану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uk-UA" sz="2100" dirty="0" smtClean="0">
                <a:latin typeface="Times New Roman" pitchFamily="18" charset="0"/>
                <a:cs typeface="Times New Roman" pitchFamily="18" charset="0"/>
              </a:rPr>
              <a:t>Необхідність його врахування обумовлена, по-перше, зв'язком між деякими соматичними захворюваннями і рисами характеру людини. Крім того, психолог повинен мати потужну енергетику і засоби відновлення, інакше робота може негативно вплинути на його здоров'я.  По-друге, існує ряд фізичних вад, які несумісні з посадою психолога: інвалідність, глибокі косметичні дефекти, дефект мовлення. </a:t>
            </a: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60205">
            <a:off x="5124450" y="1635618"/>
            <a:ext cx="3615037" cy="24597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59122">
            <a:off x="5025991" y="4202070"/>
            <a:ext cx="3146079" cy="23595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7366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Освіта ( вузи, які готують таких спеціалістів )</a:t>
            </a:r>
            <a:endParaRPr lang="ru-RU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0006" y="2477359"/>
            <a:ext cx="6851560" cy="3987836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Національний педагогічний університет ім. Драгоманова;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Національний медичний університет ім. Богомольця;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Київський національний університет ім. Шевченка;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Ніжинський державний педагогічний університет ім. Гоголя;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Одеський національний медичний університет ім. Мечникова;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Південно-український педагогічний університет ім. Ушинського;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Київський національний лінгвістичний  університет;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Донецький національний університет;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Кіровоградський державний педагогічний університет.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44711">
            <a:off x="6775230" y="1212439"/>
            <a:ext cx="2270760" cy="12649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04679">
            <a:off x="107153" y="993889"/>
            <a:ext cx="2176968" cy="15336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02803">
            <a:off x="6892150" y="3482837"/>
            <a:ext cx="2081453" cy="15610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0864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6209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uk-UA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Кар'єра і заробітна плата</a:t>
            </a:r>
            <a:endParaRPr lang="ru-RU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8346" y="1400621"/>
            <a:ext cx="4999418" cy="48585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Молодому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фахівцеві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доведеться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попрацювати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школі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дитячому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садку, державному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психологічному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центрі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телефоні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довіри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заробляючи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$300-400.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Отримавши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цінний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досвід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стати менеджером по організації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тренінгів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семінарів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($500-800).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працювати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спеціалізованій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психологічній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службі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займатися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приватним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консультуванням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відкрити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власну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фірму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Дохід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$900-1000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вище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Зарплати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установах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невеликі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працюючи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одній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ставці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психолог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отримує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$150-200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восьмигодинний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робочий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день.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психологи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потрібні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приватним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дитячим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садкам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і школам, тут зарплата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$500.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4248" y="1512324"/>
            <a:ext cx="3571013" cy="23899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4248" y="4100042"/>
            <a:ext cx="3571013" cy="23806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3478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1833" y="250301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uk-UA" sz="8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ru-RU" sz="8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87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1217</TotalTime>
  <Words>434</Words>
  <Application>Microsoft Office PowerPoint</Application>
  <PresentationFormat>Экран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Психолог – професія майбутнього</vt:lpstr>
      <vt:lpstr>Опис професії</vt:lpstr>
      <vt:lpstr>Плюси та мінуси професії</vt:lpstr>
      <vt:lpstr>Здібності та схильності, що забезпечують успішність</vt:lpstr>
      <vt:lpstr>Здібності, що не забезпечують успішність</vt:lpstr>
      <vt:lpstr>Медичні протипоказання </vt:lpstr>
      <vt:lpstr>Освіта ( вузи, які готують таких спеціалістів )</vt:lpstr>
      <vt:lpstr>Кар'єра і заробітна плата</vt:lpstr>
      <vt:lpstr>Дякую за увагу!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ilona</cp:lastModifiedBy>
  <cp:revision>19</cp:revision>
  <dcterms:created xsi:type="dcterms:W3CDTF">2014-09-29T12:30:26Z</dcterms:created>
  <dcterms:modified xsi:type="dcterms:W3CDTF">2014-11-17T22:48:06Z</dcterms:modified>
</cp:coreProperties>
</file>