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832B"/>
    <a:srgbClr val="9C6F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7" Type="http://schemas.microsoft.com/office/2006/relationships/legacyDiagramText" Target="legacyDiagramText11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6" Type="http://schemas.microsoft.com/office/2006/relationships/legacyDiagramText" Target="legacyDiagramText10.bin"/><Relationship Id="rId5" Type="http://schemas.microsoft.com/office/2006/relationships/legacyDiagramText" Target="legacyDiagramText9.bin"/><Relationship Id="rId4" Type="http://schemas.microsoft.com/office/2006/relationships/legacyDiagramText" Target="legacyDiagramText8.bin"/></Relationships>
</file>

<file path=ppt/drawings/_rels/vmlDrawing3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9.bin"/><Relationship Id="rId3" Type="http://schemas.microsoft.com/office/2006/relationships/legacyDiagramText" Target="legacyDiagramText14.bin"/><Relationship Id="rId7" Type="http://schemas.microsoft.com/office/2006/relationships/legacyDiagramText" Target="legacyDiagramText18.bin"/><Relationship Id="rId2" Type="http://schemas.microsoft.com/office/2006/relationships/legacyDiagramText" Target="legacyDiagramText13.bin"/><Relationship Id="rId1" Type="http://schemas.microsoft.com/office/2006/relationships/legacyDiagramText" Target="legacyDiagramText12.bin"/><Relationship Id="rId6" Type="http://schemas.microsoft.com/office/2006/relationships/legacyDiagramText" Target="legacyDiagramText17.bin"/><Relationship Id="rId5" Type="http://schemas.microsoft.com/office/2006/relationships/legacyDiagramText" Target="legacyDiagramText16.bin"/><Relationship Id="rId4" Type="http://schemas.microsoft.com/office/2006/relationships/legacyDiagramText" Target="legacyDiagramText15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2.bin"/><Relationship Id="rId2" Type="http://schemas.microsoft.com/office/2006/relationships/legacyDiagramText" Target="legacyDiagramText21.bin"/><Relationship Id="rId1" Type="http://schemas.microsoft.com/office/2006/relationships/legacyDiagramText" Target="legacyDiagramText20.bin"/><Relationship Id="rId6" Type="http://schemas.microsoft.com/office/2006/relationships/legacyDiagramText" Target="legacyDiagramText25.bin"/><Relationship Id="rId5" Type="http://schemas.microsoft.com/office/2006/relationships/legacyDiagramText" Target="legacyDiagramText24.bin"/><Relationship Id="rId4" Type="http://schemas.microsoft.com/office/2006/relationships/legacyDiagramText" Target="legacyDiagramText23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7FC7-9F5C-41FE-8705-76EF43059215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39F3-1AE9-48EB-ACFA-5350FA55C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83538-3EBB-4A60-AB79-B5E9498448C3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F1FD-52CA-49EC-BC22-EA8F9617C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3E07-0D70-4F2B-99A2-D2582DCA97CA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5C12C-DB14-48A4-9488-C4965A14D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2E9A-F09A-4A8D-BD5D-44DA16D150D8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AE97-EE01-4566-BBB0-ED7260E1A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pics.livejournal.com/levkonoe/pic/0076s4cc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hyperlink" Target="http://www.nt-art.net/IMG/medium/1308915416_vlasov_Vladimir_-_Portret_Sashi_S_Sobachkoy___H.m.___88,2_H_70,3___1978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1%80%D0%BE%D0%B1%D0%BE%D1%82%D0%B0" TargetMode="External"/><Relationship Id="rId2" Type="http://schemas.openxmlformats.org/officeDocument/2006/relationships/hyperlink" Target="http://ua-referat.com/%D0%9F%D1%80%D0%B8%D0%BF%D0%B0%D0%B4%D0%BE%D0%BA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A5%D1%83%D0%B4%D0%BE%D0%B6%D0%BD%D0%B8%D0%BA" TargetMode="External"/><Relationship Id="rId2" Type="http://schemas.openxmlformats.org/officeDocument/2006/relationships/hyperlink" Target="http://ua-referat.com/%D0%BF%D0%BE_%D0%9F%D1%80%D0%B0%D0%B2%D1%8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a-referat.com/%D0%9B%D1%8E%D0%B4%D0%B8" TargetMode="External"/><Relationship Id="rId5" Type="http://schemas.openxmlformats.org/officeDocument/2006/relationships/hyperlink" Target="http://ua-referat.com/%D0%9B%D1%8E%D0%B1%D0%BE%D0%B2" TargetMode="External"/><Relationship Id="rId4" Type="http://schemas.openxmlformats.org/officeDocument/2006/relationships/hyperlink" Target="http://ua-referat.com/%D0%91%D0%B0%D1%80%D0%BE%D0%BA%D0%B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22275" y="333375"/>
            <a:ext cx="8229600" cy="1295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uk-UA" sz="8000" cap="none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uk-UA" sz="8000" cap="none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sz="8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uk-UA" sz="8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dirty="0" smtClean="0">
                <a:solidFill>
                  <a:srgbClr val="9B832B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Презентація на тему: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uk-UA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sz="8000" cap="none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Постмодернізм</a:t>
            </a:r>
            <a:endParaRPr lang="ru-RU" sz="8000" cap="none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786050" y="4357694"/>
            <a:ext cx="3143272" cy="1000132"/>
          </a:xfrm>
          <a:prstGeom prst="ellipse">
            <a:avLst/>
          </a:prstGeom>
          <a:solidFill>
            <a:srgbClr val="9C6F9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Виконала:</a:t>
            </a:r>
          </a:p>
          <a:p>
            <a:pPr algn="ctr"/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чениця 11- А класу</a:t>
            </a:r>
          </a:p>
          <a:p>
            <a:pPr algn="ctr"/>
            <a:r>
              <a:rPr lang="uk-UA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Борівець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Ольга 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dirty="0" err="1" smtClean="0">
                <a:ln>
                  <a:noFill/>
                </a:ln>
                <a:solidFill>
                  <a:srgbClr val="7030A0"/>
                </a:solidFill>
                <a:effectLst/>
              </a:rPr>
              <a:t>Пауло</a:t>
            </a:r>
            <a:r>
              <a:rPr lang="uk-UA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</a:t>
            </a:r>
            <a:r>
              <a:rPr lang="uk-UA" dirty="0" err="1" smtClean="0">
                <a:ln>
                  <a:noFill/>
                </a:ln>
                <a:solidFill>
                  <a:srgbClr val="7030A0"/>
                </a:solidFill>
                <a:effectLst/>
              </a:rPr>
              <a:t>Коельо</a:t>
            </a:r>
            <a:r>
              <a:rPr lang="uk-UA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(нар.1947)</a:t>
            </a:r>
            <a:endParaRPr lang="ru-RU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0421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6085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3600" b="1" dirty="0" smtClean="0">
                <a:solidFill>
                  <a:schemeClr val="bg1"/>
                </a:solidFill>
              </a:rPr>
              <a:t>	</a:t>
            </a:r>
            <a:r>
              <a:rPr lang="uk-UA" sz="2800" b="1" dirty="0" smtClean="0"/>
              <a:t>Бразильський письменник. Автор романів </a:t>
            </a:r>
            <a:r>
              <a:rPr lang="ru-RU" sz="2800" b="1" dirty="0" smtClean="0"/>
              <a:t>:</a:t>
            </a:r>
            <a:endParaRPr lang="en-US" sz="2800" b="1" dirty="0" smtClean="0"/>
          </a:p>
          <a:p>
            <a:pPr algn="ctr">
              <a:buFont typeface="Wingdings 2" pitchFamily="18" charset="2"/>
              <a:buNone/>
            </a:pPr>
            <a:r>
              <a:rPr lang="uk-UA" sz="2800" b="1" dirty="0" err="1" smtClean="0"/>
              <a:t>“Щоденник</a:t>
            </a:r>
            <a:r>
              <a:rPr lang="uk-UA" sz="2800" b="1" dirty="0" smtClean="0"/>
              <a:t>  </a:t>
            </a:r>
            <a:r>
              <a:rPr lang="uk-UA" sz="2800" b="1" dirty="0" err="1" smtClean="0"/>
              <a:t>мага”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“Алхімік”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“Вероніка</a:t>
            </a:r>
            <a:r>
              <a:rPr lang="uk-UA" sz="2800" b="1" dirty="0" smtClean="0"/>
              <a:t> вирішує </a:t>
            </a:r>
            <a:r>
              <a:rPr lang="uk-UA" sz="2800" b="1" dirty="0" err="1" smtClean="0"/>
              <a:t>померти”</a:t>
            </a:r>
            <a:r>
              <a:rPr lang="uk-UA" sz="2800" b="1" dirty="0" smtClean="0"/>
              <a:t>.</a:t>
            </a:r>
            <a:endParaRPr lang="ru-RU" sz="2800" b="1" dirty="0" smtClean="0"/>
          </a:p>
        </p:txBody>
      </p:sp>
      <p:pic>
        <p:nvPicPr>
          <p:cNvPr id="60423" name="Picture 7" descr="коэль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700213"/>
            <a:ext cx="3549048" cy="3729051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dirty="0" err="1" smtClean="0">
                <a:ln>
                  <a:noFill/>
                </a:ln>
                <a:solidFill>
                  <a:srgbClr val="7030A0"/>
                </a:solidFill>
                <a:effectLst/>
              </a:rPr>
              <a:t>Харукі</a:t>
            </a:r>
            <a:r>
              <a:rPr lang="uk-UA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</a:t>
            </a:r>
            <a:r>
              <a:rPr lang="uk-UA" dirty="0" err="1" smtClean="0">
                <a:ln>
                  <a:noFill/>
                </a:ln>
                <a:solidFill>
                  <a:srgbClr val="7030A0"/>
                </a:solidFill>
                <a:effectLst/>
              </a:rPr>
              <a:t>Муракамі</a:t>
            </a:r>
            <a:r>
              <a:rPr lang="uk-UA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(нар.1949)</a:t>
            </a:r>
            <a:endParaRPr lang="ru-RU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2226" name="Rectangle 5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464050" cy="46085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2400" dirty="0" smtClean="0"/>
              <a:t>	</a:t>
            </a:r>
            <a:r>
              <a:rPr lang="uk-UA" sz="2800" b="1" dirty="0" smtClean="0"/>
              <a:t>Японський письменник, перекладач.</a:t>
            </a:r>
          </a:p>
          <a:p>
            <a:pPr algn="ctr">
              <a:buFont typeface="Wingdings 2" pitchFamily="18" charset="2"/>
              <a:buNone/>
            </a:pPr>
            <a:r>
              <a:rPr lang="uk-UA" sz="2800" b="1" dirty="0" smtClean="0"/>
              <a:t> Автор романів:</a:t>
            </a:r>
          </a:p>
          <a:p>
            <a:pPr algn="ctr">
              <a:buFont typeface="Wingdings 2" pitchFamily="18" charset="2"/>
              <a:buNone/>
            </a:pPr>
            <a:r>
              <a:rPr lang="uk-UA" sz="2800" b="1" dirty="0" smtClean="0"/>
              <a:t> </a:t>
            </a:r>
            <a:r>
              <a:rPr lang="uk-UA" sz="2800" b="1" dirty="0" err="1" smtClean="0"/>
              <a:t>“Трилогія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пацюка”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“Хроніки</a:t>
            </a:r>
            <a:r>
              <a:rPr lang="uk-UA" sz="2800" b="1" dirty="0" smtClean="0"/>
              <a:t> механічного </a:t>
            </a:r>
            <a:r>
              <a:rPr lang="uk-UA" sz="2800" b="1" dirty="0" err="1" smtClean="0"/>
              <a:t>птаха”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“Кафка</a:t>
            </a:r>
            <a:r>
              <a:rPr lang="uk-UA" sz="2800" b="1" dirty="0" smtClean="0"/>
              <a:t> на </a:t>
            </a:r>
            <a:r>
              <a:rPr lang="uk-UA" sz="2800" b="1" dirty="0" err="1" smtClean="0"/>
              <a:t>пляжі”</a:t>
            </a:r>
            <a:r>
              <a:rPr lang="uk-UA" sz="2800" b="1" dirty="0" smtClean="0"/>
              <a:t>, “1</a:t>
            </a:r>
            <a:r>
              <a:rPr lang="en-US" sz="2800" b="1" dirty="0" smtClean="0">
                <a:latin typeface="Times New Roman" pitchFamily="18" charset="0"/>
              </a:rPr>
              <a:t>Q</a:t>
            </a:r>
            <a:r>
              <a:rPr lang="uk-UA" sz="2800" b="1" dirty="0" smtClean="0"/>
              <a:t>84”.</a:t>
            </a:r>
            <a:endParaRPr lang="ru-RU" sz="2800" b="1" dirty="0" smtClean="0"/>
          </a:p>
        </p:txBody>
      </p:sp>
      <p:pic>
        <p:nvPicPr>
          <p:cNvPr id="52227" name="Picture 7" descr="муракам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557338"/>
            <a:ext cx="3176936" cy="408624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dirty="0" err="1" smtClean="0">
                <a:ln>
                  <a:noFill/>
                </a:ln>
                <a:solidFill>
                  <a:srgbClr val="7030A0"/>
                </a:solidFill>
                <a:effectLst/>
              </a:rPr>
              <a:t>Патрік</a:t>
            </a:r>
            <a:r>
              <a:rPr lang="uk-UA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</a:t>
            </a:r>
            <a:r>
              <a:rPr lang="uk-UA" dirty="0" err="1" smtClean="0">
                <a:ln>
                  <a:noFill/>
                </a:ln>
                <a:solidFill>
                  <a:srgbClr val="7030A0"/>
                </a:solidFill>
                <a:effectLst/>
              </a:rPr>
              <a:t>Зюскінд</a:t>
            </a:r>
            <a:r>
              <a:rPr lang="uk-UA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(нар. 1939)</a:t>
            </a:r>
            <a:endParaRPr lang="ru-RU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2470" name="Rectangle 6"/>
          <p:cNvSpPr>
            <a:spLocks noGrp="1"/>
          </p:cNvSpPr>
          <p:nvPr>
            <p:ph type="body" sz="half" idx="2"/>
          </p:nvPr>
        </p:nvSpPr>
        <p:spPr>
          <a:xfrm>
            <a:off x="4067175" y="1773238"/>
            <a:ext cx="4392613" cy="453548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2400" b="1" dirty="0" smtClean="0"/>
              <a:t>	</a:t>
            </a:r>
            <a:r>
              <a:rPr lang="uk-UA" sz="2800" b="1" dirty="0" smtClean="0"/>
              <a:t>Німецький письменник, кіносценарист. </a:t>
            </a:r>
          </a:p>
          <a:p>
            <a:pPr algn="ctr">
              <a:buFont typeface="Wingdings 2" pitchFamily="18" charset="2"/>
              <a:buNone/>
            </a:pPr>
            <a:r>
              <a:rPr lang="uk-UA" sz="2800" b="1" dirty="0" smtClean="0"/>
              <a:t>Автор творів: </a:t>
            </a:r>
          </a:p>
          <a:p>
            <a:pPr algn="ctr">
              <a:buFont typeface="Wingdings 2" pitchFamily="18" charset="2"/>
              <a:buNone/>
            </a:pPr>
            <a:r>
              <a:rPr lang="uk-UA" sz="2800" b="1" dirty="0" err="1" smtClean="0"/>
              <a:t>“Контрабас”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“Парфуми”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“Голубка”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“Історія</a:t>
            </a:r>
            <a:r>
              <a:rPr lang="uk-UA" sz="2800" b="1" dirty="0" smtClean="0"/>
              <a:t> пана </a:t>
            </a:r>
            <a:r>
              <a:rPr lang="uk-UA" sz="2800" b="1" dirty="0" err="1" smtClean="0"/>
              <a:t>Зоммера”</a:t>
            </a:r>
            <a:r>
              <a:rPr lang="uk-UA" sz="2800" b="1" dirty="0" smtClean="0"/>
              <a:t>.</a:t>
            </a:r>
            <a:endParaRPr lang="ru-RU" sz="2800" b="1" dirty="0" smtClean="0"/>
          </a:p>
        </p:txBody>
      </p:sp>
      <p:pic>
        <p:nvPicPr>
          <p:cNvPr id="62471" name="Picture 7" descr="зюскинд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916113"/>
            <a:ext cx="3311525" cy="3268662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Архітектура</a:t>
            </a:r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28" y="3786190"/>
            <a:ext cx="1744647" cy="5048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Танцюючий будинок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70" y="3786190"/>
            <a:ext cx="2173276" cy="7191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Музей </a:t>
            </a:r>
            <a:r>
              <a:rPr lang="uk-UA" dirty="0" err="1"/>
              <a:t>Гуггенгайма</a:t>
            </a:r>
            <a:r>
              <a:rPr lang="uk-UA" dirty="0"/>
              <a:t> в  Більбао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8794" y="4786322"/>
            <a:ext cx="5245111" cy="9477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/>
              <a:t>В архітектурі стиль спрямований проти безликої стандартизації та програмового техніцизму</a:t>
            </a:r>
            <a:endParaRPr lang="ru-RU" sz="1600" dirty="0"/>
          </a:p>
        </p:txBody>
      </p:sp>
      <p:pic>
        <p:nvPicPr>
          <p:cNvPr id="2" name="Picture 2" descr="http://tangotravel.com.ua/files/%D0%9F%D1%80%D0%B0%D0%B3%D0%B0/build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320" y="1214422"/>
            <a:ext cx="3623208" cy="2428892"/>
          </a:xfrm>
          <a:prstGeom prst="rect">
            <a:avLst/>
          </a:prstGeom>
          <a:noFill/>
        </p:spPr>
      </p:pic>
      <p:pic>
        <p:nvPicPr>
          <p:cNvPr id="9" name="Рисунок 8" descr="http://gidland.com/sites/default/files/u54/3_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2"/>
            <a:ext cx="3886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http://www.archi-tec.ru/Data/img/clipart/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6870" y="642918"/>
            <a:ext cx="3372232" cy="2524126"/>
          </a:xfrm>
          <a:prstGeom prst="rect">
            <a:avLst/>
          </a:prstGeom>
          <a:noFill/>
        </p:spPr>
      </p:pic>
      <p:pic>
        <p:nvPicPr>
          <p:cNvPr id="33798" name="Picture 6" descr="http://architector.ua/images/meroprijatija/company1344339139502/main_pic_big/pic_13479754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429000"/>
            <a:ext cx="2786082" cy="2563195"/>
          </a:xfrm>
          <a:prstGeom prst="rect">
            <a:avLst/>
          </a:prstGeom>
          <a:noFill/>
        </p:spPr>
      </p:pic>
      <p:pic>
        <p:nvPicPr>
          <p:cNvPr id="33800" name="Picture 8" descr="http://www.dizajnpedia.ru/images/stories/articles2/1304/postmodernizm-v-arhitekture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357562"/>
            <a:ext cx="3524275" cy="2643206"/>
          </a:xfrm>
          <a:prstGeom prst="rect">
            <a:avLst/>
          </a:prstGeom>
          <a:noFill/>
        </p:spPr>
      </p:pic>
      <p:pic>
        <p:nvPicPr>
          <p:cNvPr id="33802" name="Picture 10" descr="http://www.dizajnpedia.ru/images/stories/articles2/1304/postmodernizm-v-arhitek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1" y="714356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Малярство.</a:t>
            </a:r>
            <a:br>
              <a:rPr lang="uk-UA" sz="3600" dirty="0" smtClean="0">
                <a:solidFill>
                  <a:srgbClr val="7030A0"/>
                </a:solidFill>
              </a:rPr>
            </a:br>
            <a:r>
              <a:rPr lang="uk-UA" sz="3600" dirty="0" err="1" smtClean="0">
                <a:solidFill>
                  <a:srgbClr val="002060"/>
                </a:solidFill>
              </a:rPr>
              <a:t>Поп</a:t>
            </a:r>
            <a:r>
              <a:rPr lang="uk-UA" sz="3600" dirty="0" smtClean="0">
                <a:solidFill>
                  <a:srgbClr val="002060"/>
                </a:solidFill>
              </a:rPr>
              <a:t> - </a:t>
            </a:r>
            <a:r>
              <a:rPr lang="uk-UA" sz="3600" dirty="0" err="1" smtClean="0">
                <a:solidFill>
                  <a:srgbClr val="002060"/>
                </a:solidFill>
              </a:rPr>
              <a:t>арт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042988" y="1700213"/>
            <a:ext cx="71294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Пітер  Блек,   Джо Тілсон  і   Річард Сміт – виконали перші роботи в стилі арту</a:t>
            </a:r>
          </a:p>
        </p:txBody>
      </p:sp>
      <p:pic>
        <p:nvPicPr>
          <p:cNvPr id="6148" name="Picture 2" descr="Карта 1961 Джаспер Джон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924175"/>
            <a:ext cx="2451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979613" y="4652963"/>
            <a:ext cx="2160587" cy="107950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/>
              <a:t>Карта 1961року</a:t>
            </a:r>
          </a:p>
          <a:p>
            <a:pPr algn="ctr">
              <a:defRPr/>
            </a:pPr>
            <a:r>
              <a:rPr lang="uk-UA" sz="2000" dirty="0" err="1"/>
              <a:t>Джаспер</a:t>
            </a:r>
            <a:r>
              <a:rPr lang="uk-UA" sz="2000" dirty="0"/>
              <a:t>  </a:t>
            </a:r>
            <a:r>
              <a:rPr lang="uk-UA" sz="2000" dirty="0" err="1"/>
              <a:t>Джонс</a:t>
            </a:r>
            <a:endParaRPr lang="ru-RU" sz="2000" dirty="0"/>
          </a:p>
        </p:txBody>
      </p:sp>
      <p:pic>
        <p:nvPicPr>
          <p:cNvPr id="6150" name="Picture 4" descr="Зебра 1983 Энди Уорхо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636838"/>
            <a:ext cx="20891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364163" y="4868863"/>
            <a:ext cx="2663825" cy="1081087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/>
              <a:t>Зебра 1983р. </a:t>
            </a:r>
          </a:p>
          <a:p>
            <a:pPr algn="ctr">
              <a:defRPr/>
            </a:pPr>
            <a:r>
              <a:rPr lang="uk-UA" sz="2000" dirty="0" err="1"/>
              <a:t>Енді</a:t>
            </a:r>
            <a:r>
              <a:rPr lang="uk-UA" sz="2000" dirty="0"/>
              <a:t> </a:t>
            </a:r>
            <a:r>
              <a:rPr lang="uk-UA" sz="2000" dirty="0" err="1"/>
              <a:t>Уорхол</a:t>
            </a:r>
            <a:endParaRPr lang="ru-RU" sz="2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7991475" cy="15128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Оп – </a:t>
            </a:r>
            <a:r>
              <a:rPr lang="ru-RU" sz="2400" b="1" dirty="0" err="1" smtClean="0">
                <a:solidFill>
                  <a:srgbClr val="002060"/>
                </a:solidFill>
              </a:rPr>
              <a:t>арт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оптичне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мистецтво</a:t>
            </a:r>
            <a:r>
              <a:rPr lang="ru-RU" sz="2400" dirty="0" smtClean="0">
                <a:solidFill>
                  <a:srgbClr val="002060"/>
                </a:solidFill>
              </a:rPr>
              <a:t>) – </a:t>
            </a:r>
            <a:r>
              <a:rPr lang="ru-RU" sz="2400" dirty="0" err="1" smtClean="0">
                <a:solidFill>
                  <a:srgbClr val="002060"/>
                </a:solidFill>
              </a:rPr>
              <a:t>художня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течія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другої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половини</a:t>
            </a:r>
            <a:r>
              <a:rPr lang="ru-RU" sz="2400" dirty="0" smtClean="0">
                <a:solidFill>
                  <a:srgbClr val="002060"/>
                </a:solidFill>
              </a:rPr>
              <a:t> ХХ </a:t>
            </a:r>
            <a:r>
              <a:rPr lang="ru-RU" sz="2400" dirty="0" err="1" smtClean="0">
                <a:solidFill>
                  <a:srgbClr val="002060"/>
                </a:solidFill>
              </a:rPr>
              <a:t>століття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використовується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різними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оптичними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іллюзіями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заснованих</a:t>
            </a:r>
            <a:r>
              <a:rPr lang="ru-RU" sz="2400" dirty="0" smtClean="0">
                <a:solidFill>
                  <a:srgbClr val="002060"/>
                </a:solidFill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</a:rPr>
              <a:t>особливостях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сприйняття</a:t>
            </a:r>
            <a:r>
              <a:rPr lang="ru-RU" sz="2400" dirty="0" smtClean="0">
                <a:solidFill>
                  <a:srgbClr val="002060"/>
                </a:solidFill>
              </a:rPr>
              <a:t> плоских </a:t>
            </a:r>
            <a:r>
              <a:rPr lang="ru-RU" sz="2400" dirty="0" err="1" smtClean="0">
                <a:solidFill>
                  <a:srgbClr val="002060"/>
                </a:solidFill>
              </a:rPr>
              <a:t>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просторових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фігур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31746" name="AutoShape 2" descr="data:image/jpeg;base64,/9j/4AAQSkZJRgABAQAAAQABAAD/2wCEAAkGBxMTEhUUExQWFhUXGRwYGBcYGBwdIBseHRwYHRwcHBwdHCgiHCAlHBwcITEiJiosLi4uHSAzODMsNygtLisBCgoKDg0OGxAQGzcmICY0LC80NjA3LzQ0LCwsLCwsLC80NDQsNCw0LCwsLCwsLCwsLCwsLCwsLCwsLCwsLCwsLP/AABEIAMIBBAMBEQACEQEDEQH/xAAcAAADAQEBAQEBAAAAAAAAAAAFBgcEAwIBAAj/xABKEAACAQIDBAcECAMFBgUFAAABAgMEEQAFIQYSMUEHEyJRYXGBMpGhsRQjQlJicsHRgpLwM0NTorIWRGPC4fEXJIOT4hU0VHPS/8QAHAEAAgMBAQEBAAAAAAAAAAAABQYDBAcCAQAI/8QAPBEAAQMDAwEFBgQGAgICAwAAAQACAwQFEQYSITETIkFRYRQycYGRoQcjsdEVQlLB4fAzQxYkNPFTYrL/2gAMAwEAAhEDEQA/AHuppSniO/GUskDgrxBWCvpI5Y2jlUMjCzA8MW6V0rJA+EHI8lw9zQMOKi2YbGTQ1JEDq8Y1VyRwv7LAcx4aHGrWhtY4Nm2bT6oJU11K3ul2VTMl6KhJGsklSGBF7Qj/AJmv8sEbtqesp4SYIwXDwK8p6WOXvbuCmXL9iKGLhCHPfId756fDGWV2tLtUEgybR5BFmUMLfDK3VmXKo3o1AHMAW+WAPtkkp/NOVOImt90LDjpeqcdL+z2/GtWg7UfZktzU8D/Cfn4YZ9P1u1xgd48j4qGVvikjKqrfTX2hof0ONrstZ7RBg9QgNVFsfnwK3xSFSCOI4YLubkYKqOAIwU3U04dQw54EPaWuwUClZsdhHdkajcrIT3nd94IwPuLN1O4K1bX7KhpVSzBeBxjeq4iHMf8AFPsBWTCerCB162kb3+/F+M5auSl3baq6qgqWvr1ZUebdn9cE7UzfVsHr+i4kyGqH7Op7TeQxt2mo+XuQSud0CNYbShxTVlce7Eg8L+/XAid2ZCUEqXZlKM5LlzVEyRDmdT3DmcUqqcQRl/8AuV7SQGeUMCrcyrGixoLACwHcBjJtTXHZH2QPed1T/TRBo9AsuM/KuITmc923RwHzxbhZgZXhWB3ABJIAGpJ4Ad+LLWlxwOq5zhRrbva5q2T6PTk9Qp1PDrCOZ/COQ9cP9gsTw4cd8/ZU5pgBz0Q2jpFjWw48z341ugoWUke0dfE+aBzTGV2UQoKVpGAXS3E92LMz2tb3uVVllEQyU501XJGABI+nexPzwsVVoo6nPaRgocLhUB2WuwiEWcVDDcQK0jCy9knXkbA64W6rRlB74cWj7InTXypJDcZS1nfRNmcjdfLIkxbUrvWYdygHsj0OK8fsVGQ2Z+2MeKP75HsyG8+SBVWSy03ZkheO3ept7+B9+NBtlwt00YbTSDCEzMkzl4XGGIsbKLnBVz2gZJVZzg0ZKMQ5ELdpjfwxTdVnPAVB9dg90cJoznpOZgVpogoP2pLE/wAoNvicZvafw2hbh9XJu9Bwmia5nowYS9T7RvIbTsSfvcvUDQemHiGxUtIMwMA/VL9YJpe9uyiYOO+iDkEdUf2U2jalfda5hY9odx+8P2wNr6Bs7dzfe/VErfcHQO2u91Uh1V1EkZBVhcW5jvGMlv1jIJliHPiE7U8wc0HwWbCWrSF19HbtLw5juxaikyMFcuQ2pgWRGRwGRgVYHmCLEe7FqKR0bw9vULw8qAZrl7UFY8LeyDoe9D7J/ruONZ09dQHMl8DwUOqYdzSESXU2GpPADXGkOqYmjLnAfFBA0nhMuz2X1Oo6iXd43KEAH1GAldeLezkyjPoQVWqqGWRoc1qY6LLZldHCW3WB1I5G+AFVqe2hhaXqKC1VQeHbU17adIlJRLH1qTN1m9u9Wqn2d2995x94YRqxkd3jLIT7p6lOTCY+qAnpUpzqsEx89wfJji1D+GlU9ocZQAqzrm0fyrwu2q1HaWIrbSxYfoMWh+HUkXDph9FRqL62M42IRtZUGspmgH1YYgluPA3tbBCh0b7LJ2hkyqrtQB3Gxacv6HBHAp+lHeazEdXwuOHtYsSalbZIT3N3KI+zmpw/OOF9foqflUr6xn/+sVG/ijHn/wCOfqF7/Cnf1LSmzbAACQaacD++OP8Az+EnmE/UIW/TzySd/wBkSos2psphknqd5iSFG4ASb8FUMRrxJ8B4Y4dqRtzkEcbSMK/Q2z2QFzjkldaTpPoJu1vSJfhvxn/lvgBW6Qu9a81Ebcg9OR0REVkLO6Sike1NI4PVzozchfX3HAKXS9yhd34ipPbYPFyyCZTrvA8ybjELqCoZ1jI+S6bURO6OCkXSDtm1U5pKU/VXs7D+8I5A/cHx8sONhsbstc5uXnp6KKaUAeiC0FGI1tzPE/1yxrtutzKRmB73iUCnmMh56LfSUrSNuj1Pdi/JKGDJVWSQMbkpppKZY13R6nvwKe8vOSgsspkdkozkmRzVLWjFlHtOeA/c+GKNVWRwDvHnyU9NRSVDu7081RsoyeGkXsDekPFzx/6Dwxn181K2PIzk+ACbqK2shGWjnzWiSQtxxm1ZXzVb90h+XkjDWho4WOtmQCzANf7JF/fjmnfMx25jiPgvnAEcpTqMhgJLIgiJ47gsPdww5UGr7hTAMkdvHr1QqrtUVRz0KGybPyX7JUjvJI+FsN0OuKNzAZGkFAJLBMHd05ClWb5VVZe+5MpaI+zIL7p8jyP4TizY9TggAHI8j1CPVFIHc+K6wTq4upuMaDTVcVQzdGUJkjcw4KI0GYtHpxXu/bHssAf8VTmp2yDnqmKlqlkF1PmOYwOfG5hwUKkidGcFNeyO0pp23JLmFj/Ie8eHeMB7jQCZpe33v1RG23AwHY8939E651mVPBH10k0ccZ+0zAA34W77+GMjvFjzNmn6nqE6RTBzcpQrOkuiA+rLzflFgfVsXbdoC4VTRISAPioZbhGw4wgUO24lYhIhH3Bm3r/Ae7DVF+HbIgHSyl3nxj+6E1l3laMsbwsGaxpUOskyI7JopK8Be9vHXvwwUVho6Ru1jevmgst3qZDkn6Kq7PdTLSo8UccZAsyooFiOI0HrhP1RRTGJzWuOW8j1CZ7dOyVgfj4rSRfGVZOcowgdVDusR7sXWP3Nyuein3THSb1Ej/4coPowK/O2GTTsm2dzPMfooZhwkLLpN6NT4W92N6tcvaUrXJcqG7ZCEw7OSauvkcdVg6FCq9vAKYqKLfkRfvMo95AwNmcGRud6KjA3dIG+qslboFUcsYtqybOxnzWi0zcBD6prIx8MJsYy4KyUBGCC4UZ6SM5+l1gp4zeKAkEjgW+23p7Pvxoul7S520eLuT6BU6mXaFjVQBYcBjY442saGt6BLxJJyUz5NS7iXPtNqf0GB1RJvdx4IPVy734HRHslyh6mQRoPzNyUcyf2wLrJYombnj4L6jgkmk2s+afZNk6FUEf0aJiOLlF3j33YC+MuvepZIJcUxw7zHh6J4p6RoZtPIQHMuj+hIJCtF4o36G4xXotfXaI4cQ4eq9fboXchBIdk+qFomv8AmFifUYaINfxyke0Mx8OUErLJK85a5EcmyKEMprJ4olJsqF1Uue4Eke4a4KnUkFQz/wBY/XwVamsjw7M3/wBqgJIioEiAVANLcPTGc3rUMrnmOPI8yU0QU7WNwAuJwnkueck5KtofV5hyT3/tiZkPi5eZQx34knzJ/XFprSThoXOcJN2i6RqWC6Q/+Yk4WQ9keb639L4O0VhnnIL+B9/oonSgJGrNrc0lbfWTqgeCKAAPeCcPFNo38sfl5+PVUn1zQcZVmrKRJUaORQ6NoVYXGMtimfE4PjOCiWAeCpVtT0ey05M1Fd4+Jjvdl8vvj4+eHezalcx43Ha7z8Cqk1OHDB6IJkReqbq4o3aX7qgn/t641OjvkMrMyHBCDzUrmnjlULIujiq3g0ziD8I7TetuyPecKt819S0pMUTNzvXopY7WZR3+ib/9l44tQDJ4t+w0xntXrGuqstDto8h+6tQ2ami5IyuddQxzRtFIoaNhYr4eHd5jAWOrlZKJQ7lEtoDdo6KLbR5HJls1jdqdz2H/AEPcw+PHGpaa1FkAH5jy9UOqqUOHqv0UnBlPiCMaYx7JWbm8goK9uO6UzZVmIkFj7Q+OKE8JYcjog9TT7DuHRO+wecdTP1bHsS6eTcj68PdgDdqUSxb/ABH6K5aarspNh6FPtTFunwxh95txpqjDRweQniN+4ILm9TCB2pEDDvYe7jiOktlbJ7kRIXL5o2jLikvbV456KaJWDOVuoHNgQRrww0Wiw3GOobI6IgeqHyXSl6bwlHZvo6r3p1fcjCkm15B325X53xpEN9gtFMWVWeD4eqpmI1R3xdCmDLdgauFi7mIC1jZmJ/04GVH4iWuQbWtdn4f5UdRZ5pG4yEdybKDFNHI5BCNvWF+V7fG2BVVranljLGsPKipbHJFKHOPRc6rpcpzPJH1Ev1ZKlrrY2NtNcDn6Znvj+0jcBwOqNvqWwDBC6p0gwTgoscoPHUL++InfhzXREHe36qvNeIo25IKx5vnrGFxTKTMw3U3tBcm1768L3A5m2OodFVccodKRtHJ5UDb7Tv7oByUmUnRfmMILPErM2ptIhPzw3269W62cTuw4/ou54pZfdHC6QbK1SOOugdVGvffw0OGAantkzcRzDKGVNPPGzIaUxZZlkk8gjRTc8b8AO84jkroWxl4cCgsVJLK/ZhU/LaCOliEcftcWbmT34zHUmoHBxYz3j9gnagomQsAA/wAr7JIALnhjOuXuyepRNBauoLnw5DFyNm0LnOfBJO123UNJeOP62o+4OC/nP6DXywwWuxzVbgXDA+5UUkrWhTSqM1TJ11W5duS8lHcBwA8PnjXbPpmKnYDIPl+6D1FbnhqYMhzKrjIFPK6gW0vdR5qbj4YKXGyW2pZieIfofsqBrXQ87k/QbVSlQJgG7yg3b+mM9rtBQkl9K7HoV1DqJ2cPbwsef7YCCPeiglna1zuqd1fzsL2wu/8AilVG/E3A/VGYLjFOPyypnmucVtd/bSbkZ4RpoPcOPqTh5tGkQwA7cDzPVQzVrRwFypaJI/ZGveeOHektsFMO6OUNkne/xWxKdyLhSR5YvGRg4JVZ0jQeSr/nFRBEhedlQD7RNifAd58Mfli3UNVWSiOnaSU4SSMYMuKn9TttGzFYrqL6O4tfxty9capbNA9mBJVnJ8gl+uuU2MQhZaaoZH6yNt1yd7eXQk95txvhxbRwsj7IN4Sw6pm7Te5xyn7INrkmtHUWSTgH+yfPuPwwp3rTMU7SQP3CY7feQ7uycFMM0JXy78ZRcLTPROORkeaZGSteOEOq6ENquh+BxRjlI6rvCAZzlSTxvDOl1Yag8u5geRHI4J0c8kTxJF1XDg0jvKR0+x9TFV/RkZHjY9mRmAAvwB7jyI78bLp+5zth3vYdvl5fBAqt8Bdt3DKoGX9FbowM1Ruka2iX/mb9sC75r91K4xRQ8/8A7dFLHbBIO8Udl2biiN7FhyJP7YSptZXCoHB2/BSR2WljOSMpT6WKOaSAVCSSb0GrKGaxS+pIvbsnW/cTiWx3Jxqds3OeRnzV6WMFuAp7S1AdQ4/o43OhkingDmgcpdmYWvLSnHL6nrEDc+B88VpY9jiEv1EXZvIVP2Bm3qN0+459xsfnfCBq+n3RPPpn6JnsMmYseRRSdbqw8DjHGHBTL1S5UyhEZjwVSx9ATgpE3dI0eoXBJAUByZi3WSHi7kn11+Zxv2mYdsJd8vogFc7LgE2bOJ7beQ+eDVYeQEArz0ComwWU9ZN1rDsRa+bcvdx92Fe81rYISM/H4Ka0Uvay7z0H6p4mk3iTjB7jWOqqhzz8k8sbtGECrZ99tOA0GPomlg46r48qZbebZvvmko3IfhLMptujmqkc+8+mHvTdknqXh7s+g5+pVKolZGMoZlO0tdFuqlTK57nO/f8AmvjSptJ2uWP86ME+fig5r5G5dnATtDtTOVAmCMRx3ez++FGq0HRlxdA4tVYahkDuRkLPtBT5rVwn6DGI4yO05ezt3hLgWHiDgQzT1PQSZqZAf0CNU9e6pZua0hTc5G9MbSxur8y6kE+RP6Y02zNt4jDoHhx81QqXy5w4YRTL8pL6t2V+J/bBaaoDeGoRPVBndHJTNluWs5EcMZY9yj4k/qcC56hrO9IVQayWd3AyU55VsOBZql//AE1/Vv29+FW6aogpmnBRyksbnHMp+SaKdEiXciRUXwHHz78Zxc9VVFST2fHr4pkgo44m4aEpbR7HUU1zbqpDzjAF/NeB+GLNm1pc6IgE72+RXM1DFJz0SW+x5h1P1oHMC3vW/wC+NNt2s6avwzOx3kfFLlfSVMPLBkei3U+UTsoKQyFeRCG3ppgs6shB5eEFbSzuGQ0rDtlsZUzSNUQ1DSP/AIcxFvJDYADwNvPGU2XUooTt27fh0+afpacPHKQ553hfq6mNoX8RofI8x5XxqVu1NT1LRvPzCEzULm8tRGjzB01Rrju4jDAWxzDI+yGy07X8OHKN0mcI2jdk/D34pvpnN5HIQ2Wje05HKetlNpZkIjKmaLu5r5Nwt4HClfIqBkZdO4NP6/JEbZVVQdsAyP0X3b7a2qpl36SnDx27chNynj1Y4i3O/fcYza30NqnqvzHENz08/wDfJNkhla3hTSTa2oqCHaYuPu8B5botjZbXZrUyIGmYPj4pfqjK/uyFFqDMEkFuDd37YvywGPw4S/NTOjOeqo+yG0nWAU857XCNzz/CT39x54SdRWCOqjLmj/CO2m6HIikPzTJNDxVhjHKijmppjGRz+qag4EZSxmbxJdHdCpBBBIOh0IIwVorZXTEOijOfoq89VDEMvcpXkWwk0lVLDA8fVXLRl2IJGnAWOovbW3C+NftVZU2+n3VLOMdB5oK+eCqftiPKdcr6O5Yd4tOp01VVPLxJwvV34jxOOyOEgjzXctk7Ud5yKxzSUVNUNTkM5QsN8XF1BI0BGANRqaW4StjkaA08H4FW6S3MpGnac5SFR9JtfIgbeiF+6MfqThztuh7XPTtkcDk/D9lBPWysftCLy5pJNEVdrrIhVgABcMLEaa88WW6Vt0L9wbyEBku1UHluU3UXR3l8cMQ+j9rdBbtvqSBf7WE6+6jq7dJ2VK7AyU0U9O2ZgdIOcLPPsxSxMVjjKjibMx19ScCY9aXRwy52VzNaKeQ8pZzfpAlo5hRUiRMiC8rOGJ3m1tcMNbW/oYabXSVF/ZiqOAf6eOP8rhzY6KPbGFvyzpCmmurQIBb2lY+6xB+ePav8N4I/+KU/NVZb2YgCWrpXtWVsTRUKqjkduR2sFXwIB7R4YGnSjKB3a1EgIHgp6S6iqyGtIKRjsHW04INOzcy6lXv46G/vGHez6hssbAyOXvePB/ZQ1EM5O5wRPJ8mZCBuMZW0tbXyGDUtxhlGWvGPil6oMsj9gaVRsh2QVLSVWrcREDoPzd/lwwl3zVMNK0tjPP3KL2+y/wA8v0TJPPprYKOA7sZNX3Oeuflx48kzsjbGOEGr6oSDdsCviL39+PKV8sDtzHEH0XzmtcOUh7Q57l1O9mvJIOMMJ4+DEaL88aBY7nepAGjlp8T1+SDVNrpXO3EYTZsvt3RSqscY+isbfVuALnwcdknzN8S6gpL4xnaNZ3fE+P6qxSmmZ3G8JjnqlXUn9cZg9sr3nf19UUbjHCHT5gx4aD44kjgHlleEkdUr5ztfR02ksylvuJ229wvb1tgvTWmqnxsbwuDI0JQzHpKmfSkp90f4k36KD+p8sNlu0VPKQ5+flx+qqSVjGrhR7fZsi2+lKdb6xKbeA8MPcGlixgaXqg6uGeArHLln3T78fn5tR5o9gITm2TJKhSeJXT8Qv6g8j44uU9Y+J26N2FwWg9VOM/6OjEDJRzbo4mKU6eSt+h9+HuwalqzKI2gk+nT5hUKuOFrd0iKbB7K00tjWSgS30h4KfN+Z8Bb1w8XiuuZpdsA2uPU/70Qilmo3yYLlUzlUaKEEaoo0AUAAeVsYfchXtlLqoknzPKZI2xgdwLBUZcw9nUf178U2TDKkxhTnaro/VyZqO0U3Fo+CP6fZPw4+eHGy6nno3APOR5/71VaanY8JZ2eyGrqZWiSFklj9reO6B4gnj6XxrcGoYHU3bSA/IdUDfTd/Y0gql5dsVIiAzSh3HJAR/mOpPoMZzc9fFzzHTR7fj+yljsEe7c4/ILjtvllTVQgRTypLH7I3yFf8LgaEnvOF6jvR9qEs7Q4fDojDoAGbQVKaCtZXNwVkQ2dTxB5g43K21sFdB3MJerKYgkOTrkWb7rJNGbMhvb5jyIxFV04cwsf0QMB9LKHBVSrzqnCRytKiLILgMwB5XFidbX1xh98s0hqz7OM58vP/ACnynqA6IOclmtzmlYuElV1Isd25tf0xNSaYuri13Z4x5qGe5U8Qw5yn2zfRzVyRFlaIJvsFu5vp3gKcaS2/x2Sn21Q59EPDBWHfF0TXSbKSxbiSOh3bX3bm4vyuBywIl17SSZLWHlVH2KQy78rfW9KlKJZIxDOeqbq7jcsSO7t4DP0tU30ipjcAMeKNuqmU42ELnVbTCVS0KMZHH1atYXYiyg2J52xE3Q9VEe+4YHVU/wCOQl+zHokv/wANsxj3mkVHkclnYSA3J92HC16ktNtHs73Yd8F7UU80p3DojWT7OyKFRrRji8jkBR3km+CT9R0MxLo35PgEAkt9TLLyMBU/L6aKGIJDYpxLgg7x5kkYynU14qKmQx4Ib+qbKGkjgZhiFZvmaqrMzBI11ZibD1wtU1O95AaMlXScdVLM/wBvJZiUoi0SDQ1HBm//AF/dB7+PljT9N6Vnf+bM4gIZVVMbfDlFdm9s68W6wiZBxaQWY/xLa/uwcu+iLbUZc0kP+KGOvLoODz6Jlk2geVWMcEszjhHHb5k2A89fPCLVaMnpT742+f8AhX6O7tqOjcFTLPtoa6oYpITTINDClw3k7HX0w3WHR9O5omcQ4efVe1NcWnACwZblJP8AZrYfeP788PsVNTUgwwcoNPV/1lMFHkqi2922PLl7ueI5qrI8ghb6t7zhgT3kuT1xXQBEtoZeA8hx9MIl7orPJl8nDvMcIvbTXg+Y9Ujbd5JmcbE1FSzwE9kwXRPJgOB87+eKmnKG0VMhjY4bh9T80ZqZpYxkhKtHlqg2RLnyucaTDb6WnHDR80HlqXH3ijFPkjn2iFHvPuxO6qa3hqoSVjG9OUQXJYxxufXEHtT/AAVR1a8nhVih2tpZLB96FvHUe8Yyy4aHY7mP7fsmenvsT+H8LptHnkdLTmZQ04+ysI3ifdew8ThPk04+GoEUrwAfPr9EXZVNezczlRSu2zlqZS7Mo10itYL4WOt/HGzWGgtdLAI4Hd7zPUoBXRyTf8gWqnzwH21t5ftg8+kP8pygslCR7qash2wliACSCRPuPrbwHMYC11nhnBEjVJDWVNKcdQnaj2jhmjZlV1dR7Hee4Nw99sZZqDTlNRkHfjPgmmguPtLeGqX7S7f1TS9W0X0Wx0Vl7Tfx8CPy4ZtLWKzbA5z9z/Xoo6585GAMD0WbLtoO0GJKODcMCePnjQH0DAza0d3ySvJTytdvaeVSsh2wSWyVBCsdFlHst+buPjw8sZ/qDSUU4MkXBRmgvJyGTcFeNqdp6Knbq5ZLzWuFQXNvPh8cIts0zWVc5ijIwPVH5alkbdxSBXClrJ46gxm66Oqvulx3PYe4j341S0aentbcdqc/YJZrLq4uwWcKl5PkdF1QkpolCtz4sD3EnW4wgaqnu0M+6SQ7fThG6L2aeMOaEubf7OGop2UD62P6yI/iHIeY0wKsdxlhqmyAk5IyrcrG7CD0SDsvRVT7rpTysraGyG3cdTpocbfNeqJtO188ga7yKWaihdKCGDPwVNybOY6GllNXeNesW2hb2rDgt7a9+M91HPTXcCGlcHOV6zwy08ZEgwuU219LMbxljYWN1I77ccB4tC3SPG8AfNW5rxBF1J+iSaPo5rmUyt1P1pMvtm9m117PG2Hem1NQ2WP2Wozu9BkKtJA+pAlZ0KaMpaChdZaxwgHZiABbeex5KOQ5+OIajUMdxYYqIEuPoqVJanQymWfomOXammmQ9VMrX4nUW94GM3qNOXRkpdLEefRH/b6cd0uA+KlG2+cy1T9VuPHTKdN5SpmI4E3A7PcPXD7pLTkTXdtUY3DwVWsq8DurbsplMoYdUH6xuCqbWHjbT34dLiyiLfzGNwPMBLbqiaSTZCeU95jsFFUxKtZLIzrqNx7KnoRZz4keVsZVX32hoqn/ANKME+KZqSlm7LEruUpVWwoiYssokjHDeslvM3tb3Ybrbr2GdojkZtd6cqhWW+cD8o5TVs1s3TSIJDOky8lhcFfIsPkMQ3vVjaRuGNPKr0lk3HdMefJNZnjiXcUKijgqjGZV97rK92ScBMkVPFCMNCWNqZaV13qrqkVeDuQCPIn5Yt2avuNI/NMSfTqFxUQRStIclrIMyyqSbq3nkI+yd3cjPgXI/bGmNutzdSmUwHI8uUvCz04f335VNpIYYR9VGiD73M+pxnFw1VXTOLANqPwUMEQ7oXOfMl7yxwuyPnnOZHZVsYHRDa3MLqQ+6EIsd61iPG+mJqaOSN4dFncPJePwRgpHEmW9csQrIY942sO0Ae666L/EcarZ9Q1r4ttTGSR4+aWquztkflrsBPFLsdSrqzSSHzAHwF/jijW65ZGS1o5+ClhsEQGXconHldKosKeO3iL4XZNb1Bdw37oiy1wNGMKQbH09RWS7gtuLYySEeyPC3EnljWdRXWntdKZRy49B6pfgtTJ37RwqhFk3VqFjIsP69cYHV3OSrmMsp5Ka4KdsMYYwcBBs72RgqB9fTq5+8NGHky2OJqW6zU5zG/C7dGCkvM+jZluaWcr/AMOYXHlvAXHuOHC3a3qYO6/kKpJRxuGVl2Z2b/8AMFa9xEifcJbfPdcewPHjjQP4xV1lF2lOzDj0JQOV1NFLse5WKny2EoOp3dwCw6s/18cY7dLddWyGSfLkfp5KctHZYwhubbORzIUkRJF+6w+R5HywJgrZYHZaSCrJaCpjtBsSsEgEE9hcb0Ml2IHepGvDhfj341fS96ulQMFuWeZQO4mnhGXdfRP+yGS0IS0LF5Dx6w2f+Fb7vuvihqxl7lcXMP5fkF5b5KKXp73qu+0eyUdSm5Iu8B7JGjoe9T/V8IFFcqmjmy0kORt7GuHKmdJstOlUIlqItw+zMzW/hcAHtfA94xtVqvk89IX1ERyPv/hLdWym7TZuHKp+XZHLSo27KxLLZioAF/vKpuLjvxm991PLUyGGSLaAfHxCJUNtZBlzHZyphm89fDUiOeSWfev1TakSLzAUcGGlwBh30rVW2enLdga4Krcad7uM8Kh7KZo0EEn0hJEjVTKt0JIt7ShRrrxsBgJqz2CuaI4pBv8ABc2dtRCSyQHb5pd2oz6mr6eaKDe7aggsthe4IPG9tO7FW0aPr4JGTuc0D5/srNXdYo+HNK00nR7JT3LTowIA7KEeupwauGu2RSmAxnIVWS0du0HdwtJ6RkMjUywG0ZMQbfGu6LE2t54Fu0rJemiv34z4K1JWtombMZwh+ebIVNeUqhJGkaqRHG+9cfeYkKfaIt5AY7oKyi0zNsny5x/p8P0XoMlbEHMGB6r1kcFJRyolZKisBvLGLkMfvOQLKt+APG2D89/kuMDnUDC4oZFbds2+pIwmTajaqlji33dXTkFAYt3BR7tdBjNYrfd5Krvbg4nzwj4mp3MwCCEg5VtjW9azU6xxRHjFuKR5u9t69uSkDw541CDTZfSbK6Ukny8EGlrYaY5jbj+6emr66eAvHTqWtoGfcVvK4JP9a4QbhpmjopcmcbT59VeorhJUDJYQpjm8FdPIVqywsf7M9iNfIfb8zfD/AGKy2iKISsIeVUrbg+M7XcJl2W2VqUIeEOp+/fcX/r7ji3d6m2uiLKgN2/dDYnVsrswjHqjm1WR5l1QanqYww9tUTtHj7LvpfwsPPGb0/wDAPbNhJ2n6D7pjYKpsXfwSpimRyO29JvFubTMSR6HhjV6Oit1OwOhaD6oDU3FwJa4phyzY93taOSTyFh78WJ7lFGOSAFSElTN/xtTtQ5FXxxFV6kWXsJK50Pd2QbDGa6hZZp39pv2v8ceKOW5ldHxJyFNs3z/M99o5ZRAymzJGgFv4jc+oODFp0bQTwiYODgVPNcHNOMIO2XSTayGWXxdmI+dsNUFht1P/ACqhLcXeLsLdTbPt3Io/ruwRaaeMYa1D5Li3PXKoWymevBH1Msm8o9l2+yO4nu7r8MZlq7TDJz7VTNwfEDxRG23kF3ZSdPArZJt5SA61kXow/QYz8WaoP/WUx9oPNLWz+arRhko5BHGWLbhYNcmw1vqdAB6Y3GK0DsQydu53iUlTV9V2pc3ICaKbbqT+8ijfxBKn9RgTVaSop+S3lTRX2dnDhlF6bbClf2hJGfEbw+GFqq0C0nMTkSh1BE7h4wse1+cP9FJoVFRIx3brYbg5tZiLnuHjgFBZqe2VzPb3d0c480UFT7RGTCpE+a1EJtMkqH/ixsPjbXzvjXaW82uZoEbgAgE1qcTktW3Ltqip3kNj96N7HBHsIKhvDgQqJoZIzlpIVN2azerqYCzX3GBCuVAf8yngQO8g4y3WElupZBExoL/sEetntTh+achJGb7AVKsXinMhJuRMCrk/nGh9RiS0a79nYIpGDb6KzPbmvKHUEVcs6QvEyMx7LPonn1oO6PffhpcjDtTX+31sLnx8keCCVFrEZ54VQzPIZ5qXqJZ5DwO+jbreV/tL4G98ZXc7xKyu7bsNuOmQj9JT7Ytrn7lNa/ZutomFiJIyQN72bX+8hPDvKnD/AGPVsdx/Lkj58whVfbomDe44VIymkrFpd3rkJYdhktII/wApPtDwwoaqr4nVIa6n4B6nxVy2QuZHxJkeCR6cZmtYscitLJcskikAWB1IvYLyup+OG6zV1rkoXOZHswOeDyqNdTSmQFr+fBNu120slPCjSUxYnSRgwCoSQAToTZvmbXwiU1toLjcS2GTaD+qLdrMyAEjlL2yuS5f1Uk7uYu0SN+QKgDnRRcDgdLXPLDjequvt8UdNRu3+HqhcDI6suNQ3GPotE9bmMtQ3UMZKRQlmUpYdjhc9o2IvfFClprfFCZrwzbITwTnlTzySvZtpDnC0RQZYBuRor1S6SBQ280h1YX4EljbEU014Lt9ASKfwx0wvS2n2BlT75x181yyauzIsI6spAhNgJAqhRrZQb9qw0AB1tixPQ2iqi7Z798oHOOuVy+Spje2ONuG/2QvafI6KklMr1Mksjne3GCM7nhpbd0HjoMe6cvlSSaSnp8Dzxg49V3XU29ud6astzymSlJggmYWu6mEu5/MFBv8AIYoaipbtNUjcQ1vhg4XlvdSRtMcfJShle0UjVAeCiiVAfZdSWJ7+zop8gcM9HaqxlIRU1PJHhjhVKmembLuazJThtJtNVQwiX6HKQdDqBu/mPtAeO77sITtNmeu7F1QHE+ZRaKsJi3Fhakdc/wAxmkV1KxbpuqqgPoS4JPoBh9tulaWhbl8pJPkhVVc2PPAynybaioSmM01PL2B2mRCR5gNaw94HlhJvGmnuq8RTbwegJRCir+0aS5hbhJdb0jzSG0VP6yvf/Ig/XBKj/DyYjMzw1dPuUbenK67M7U1a1AkqIo3jbRrRhSv4lLEk27ueGR+mn01E6KmmO7w8kNdcqcyZeAqJU7UQhd4yIF73dVHxOMlqobi+UxzFxIR+GSJzA5vRA6vpAo1/3qH+A75/y3x9HYqyTpGSu+1aOpS3mW1eX1MibzSb1wvWiEmw8SbaC/ph505TXa35Gw7PJCbhFFUtwTgp1g2MprAmSR/LdAPwx1Va8bE4tDOQqrNPxHkuJW6LZujX+6v+ZicB59eTn3ArjLHTN6jK0pTUycIoV8wD88DJdXXCXIVtlup2e61SrarYO9S7Uqx9W/bt91iTvAeF9R54cbPrCjbStbVR99VZ6WXf3OiCy7FZivBYJPyyEf6gMX4vxBiPvj7Lx1tHgsUmT18fGll80Kt8jgtFra3ye8q7rY5cUrZ1YKyzxkkAb6MBcm3Ei2CEeoLdKODz4DzVV9txyWhXbKstgWJEWRHIABYONTzOMivVsu1VVvmczIPT4IzSyU0cYYwhapMmBHO3oRgC6jroesZ+Suh7HdCkrbrZuhhgaaaGO9wqkDcYseHaUg6cfTB/TT62ormQlxa3xz5KvV4bGS3qhWVdIDxqqhwUUABWQEADgLrr8canVacoqrJcwE+aWWVNdF0OUyZX0gRSsqNHdmIACHiT4NhTumhaSKJ0wO0DlEILvOXBr2fRAtqsqzKSZpIzG0f2I77hA8iN0nvNxgfp/Ultt8XZFnz8SrlbbzU+8VkyHMcximSJg0IY23nI3AOfMqdOXPDY642q5ROMTd7gM4whfsctKRh+AmfabZCSsYSpUtvAWG6Qyei8r+BwjUN3rrRI7FPhp68Iw+GGpaAXZQTY+qNPNJHPWKN0lR1eqsdL7xtpby9cOFx9ou1uD4IRk+aEx9hRz4LiB9lk2ky9KWeOVa1t2Vt7W8lhfir30PcCfXFLTtbVtDqKeNowPQKxXQQuaJW5PwRTbOu34IpI628ZshVk7L66lyFuDbvNjpz1xSt0JgurmzQs59Rx91JK5slN3XFfdpatpKenp1emmEw3Sb7jEaWZbkAWNtTre2PIaWCW6ySyNLNnPBC+7Z7aYAHJPmF+nXqiYKV3pEjs88r9uMgK3Z3yTbXTliUzmrJqasb484a0jBXgb2XcZw49T5LmsQH9gqUs5O8tVJY9frdmjU3uWubaaDXux72sjOdx7L/8Y8B8ei8w0hu7lw/mXLNoFqacTvHUTSwkg9Zuwpf726eWnG29bkOGPqb/ANCqa6ma1rJPPvH7L12ZIiyQkkfJd8/lIpIt2KijJtbfkDFb27QNhf8AmFseN7Q3U/nux5NaR8ui+DWtpsbfut9VXVVPRAddRiQAEfZBFuPZsL+RscULnHSVteGFzy3x4PH2UtKXxRZ2gfBfNlaHMUYzSTwlZADYhLW5Fdxbj1OvPF27zWuCl9lbK4OHxUMAqHy9oGABDMzzPN5JHjSJFANt5QZARyIOg18VxFadNW18TamSf+xUtTXvYSzZlFMozGqoqV3qoGYJr1iRqGsfvAWvbvGJb7A+eRkdBUHnjGVHQvAyZIsBCarpP37hKeVgdNSgv8WOKMOhbk54e9+D5kq2+404HK0bGR0lSJOtgaF1Nwoc7pU91lB0PEeWDl4ulys0EYfh/hn1QuGjpKuQ8nPllNiZfRJwgU+YZv8AUcJ82sLrJ7nCJMtFI3+VKm3ezENUY5IYlWReyQEF2XloOJB+BODelb699WWVw3Bw4OOi4r4eyh/JHTyS7DsDP/hSeiWxpH8UpWe6QEAL6p3Rn1W2LYKb/AkPmR+4xE++U/QvC57KuPRqL5jns2WwxJUQzFTdEKFToo4G7X4f1pjN7vp6O4VhkoiDnkgeCP0FRNHFtqBgoM/Sap/3Wc+bL++KrNC1xVw1sQ8VxbpJPKkf1kXFluga0+K5NfD5rmekeX/8Qf8Auj9sTj8PqvzXH8RjVfOUD7p9+EE26uH/AFlX97T4rycoHc2IzS1g/wCs/Re5b5pe25H0aillF9LDXhqQMHtLwPNxYagFrRzk8dFUrhvhLW+Kkn+1S/g95GNuFRRO/wC0fZKv8KcOmVpg20K+y+7+WUj5Y97Kjf1e37L0UMw6OP3T5sXMczhlMxEsaOFAktKL2uSN7gbEe/Gd6zifE9go258SW/4Rq2RuYD2zs/FEp+jijb/d4x+VSv8ApOE+O5XiHoH/AHRUthd5Jez3I4MoMVVGGDlyi7zFgLqxPZfwHLDVp+41Vwe6C4OIjx/Nxn6odXRFjQYAMrxD0rW9oRt6W+TYPSaSs83LXNHwIVFtXcG8uGUUmo3ziGOeORoFUsoCWIY6XYg2PhxwvyPdp6pLKKLeD1OM/IFXWtFYz/2MBC5cgqMuK1E9TvwIw3lClGa/ABt5uf64I0+on3Mmmki7Mn+Y+H2UMlBFTjfHyR4DxXo1GU1r7kcFqiS+5ay3axOrIb+N7Yq/wqtoB2sdXuaPAH/KlbUtlG18eM+aICeqp4ljrYadKYDc6wWbduLDs27WtuPriKQUVfIXxtc2Xrl2QPqvGCWEYLgW+QHK4Zc7dS0aSyVlIV3LwxxqYSLGx3jrpyAAAvieYdqWmUBkjcYcO9n4rlp2Z2EkHqDwvHXMUSziYQPvRS76srLqNyRuq3Y33bAbxHHHe928y8ZIw7A6+oXx93Z9FwramOFZGYhU6x5SToGJA6vfUAA2ueyb3O6dQb45a121uTnaMD4+a625OB4rBQbS087MsMnbN2BIKtcEFWU2BGntbtgdRu2Fz8Q4cjr+vnleui8D0RWeJX6wFBaWTec2DsFW1t0NGSzNx7ltqceNEbHNOMbckAcclcnccr3IyM4ldFIQERQrTRzbosP7RoT2e1yNvXHcZkaXFhO93Ul2MD0C8cGuAB6Dwx1XOSmRmM88VJVMFCrDTWD8e6/asL6cseU874cx00h3uPLnjj6levj3cvbho8iuNVTx1LKJRPl0SLYbzlUc30G7vgb3Hzx0Q+kzUVTGzud/SBkfquQ7f+XC4t+IW2kpxSRP/wDTqlZ5XK/Ve1vciQA5NwOfcMUppqe7yMp3xdiOTnoPn0UrWS0wMjn7/RYarM84YENEoBFiDFIdPEE4v02k7bFIHtqOQc/7yq8l1c4FpjPPof2RylrcqACuYVkAG+rSgENbUWLAjXAyrvt8jlcxjcgHg46hTRW6kc0EheM6Sinp3ipWjWZgNwxy9q9wbDde5vwtiCivFdU1LI69mY885CldRw07C+Ec+iSn2GrPtCoPpKf1xoLKezD3WN+yEurqvHuFeqLZKeKRJAswZGDA9XJyN+Zx3PDbTC8Rsbkg4xjrhRCvqC4BzCqD/wCIVGf95hB8ZLfPGLT2u4Bx97HzTWyRhAJXRdtqU8Kmn/8AdX98VXW2s8Wu+673t80N2j3MxjWKJ45HVt9VjkUngQftcLHDVo2aW31pdJkAjHPxQ65tc+H8rk5S8dgZh/u8vvH741gXqI/zhLLmVo/l+y8nYuQf7tN/Kx+WOhdYz/2BRn2z+g/ReDssw/3aX+R/2x1/EWn/ALB9Qo91X/Sfosw2ntwkl9C374kNvz1aF6IKj+r7r0NsXHCWb+Y/vjz+GMP8oUgjqR/P90QyXa15Z4oneQrIwSzG4udBp52wB1HZx/D5HRjkDPHor9CZmTN3u4VAOQKeKof4B+2MPEtV1AcmvurwdlITxijP/pr+2Jmur/Brl4dhSht7lpohE8EPZe6t1aEaixW4Qd19caDo+r7KOQV2W+Iyg1zozO9pYenklWPPKw+zFP8AyS/9MNr7zZgOZB9EOba5/M/VH9k83qDMRWJOsG4e0yOQG0t3+PLC7fpaC5xNhoZAJM/BXqWF9Jl8hOPqmmTMst5m/nEf1UYAM0bdP6/upv41Sk8ZPyS7mVH9Kntl0qIqqC6FbG97XAHLhg6yqn07ShlUzfk8Hy9FAIoa+QubkLblGzOYQuJZJRMihiYbEb3ZNgCTYG9uWB9RqGK6NFP2GwH+YdQrDKH2bvsOSPAlYavaQzoyJl0naG7vohDL4qWWwI8cT+wWugdvFTl7fDwz6rgSVU4w5gAXmV6SiYkVdQZ907scq7y3I03k3AT6YnY2urYxJUFnZdeOPuuMxRu2xg7vqveYToFEtTJSyykL1UamSGwJ+1uceN9RfTEULDI0ujZsibnP82cfFSF3IaTl30wuxN5o43lVpiN+Qhw/VrqdyMiEML3GvHQ644Lh2YldkAnA4+685yWgdOpWaSnWSJN9V3JN9bOCqBg1gh6yx9m9rcTiQjDnbedp59BjqvmvIxnxXHLdn4IpPqYQsjcBunfA3kuzIe0qBQwJtZt/SwtjkyYw49P/AOj4YXW9x4/0LT16BUa67jTPCe2FbdvZHXfZSGHM8wNQbjHpbIBIQOWgE59eoXOW90Z6rSkLmV4CxSoUFo5UmjiEgv2RIsYBJ0Otu/UYjlfFG1srgOyd455b5r0Bz8tZ7w+65UyrJI8Z+i0VYhBEkbBmN+OnDUWudeOOqib2YD2gmSBw4IGMfMLxjN+XRjDh5rlV5okbtT5pOahLKylEJVTr7RReNuViNcdx0ksTW1VqjJB8HH915v7QmOoIB9F+eigRFqspTrZVexJG8qgqb33d0htRx78Sw1M11a+jrmiHpz4rl0YpXCVhLgvVNtxmG+qNTAsSB2Xtx04EG3qcUqvRohjdMyp4HKljuscjgwjlEMw6PIZnaTrQXclmuDxPHgcWaLXFJFG2JzTxxnHVRS22oJLmPQXMdlUy3cq2COI3WwQ9onlYEDz48AcFJLzTXqnkpqQd8jyUEcFVBI10jhtRaDpUpz7fWp5xMf8AQThEl0jd4/A/VG21cTuhCK0G3cE5CQzI0jaInaVibaAB7YqR22408rTLuDQRnrjC6e9j2ktSPU9H04uWik79FVvkTjaKe50fZtaC04Sq91WCTsKFz7IlfaUjzjti4Kmmf0a1QOrJme80hGNhMpSCrWa69lWHIE30/XCjrSRjaDbEzDnHw+CJ2mpdNLz4KojNR3N78Y1+eP5z90zceS9DNh+LHolqR0kP1K+7q9f/AFcd7Y7FVWD/ALD9V5hvkpWOjVOdVP6BB+hw5HXNxKqewxeS7xdGcPOapb+IfouIH61uDurl17HGPBbaXozgVlZTUbykMD1hFiDcEeR1xUdq6sIw52QuvZWY6LjtDtBUU0rRSTT3tvCzGxU3sRr6eYxqViFJcqVs0bR6/FKtVFWxyFpfwgU+2snOSX+KUj9cG/4fTs5O0KEU856vKzUe3pSVC77y7w3hvlrg8beNuGA96o6CppHxbwDjj4q9R080MgfklVlc1od0N1wYEAi28ePkMZdBpC4zjcHDCMzXWmiOHHlZKzaShCspV3BBB7IGh8WIwbodD1UcjZe1wQcqhLe6d4LQ0lJeS7HU9Wz9XUzNun2LoCoJNrmxv5jBK/368Wx4jxwehA6qWihp5m7g3HoU15ZsLBSN1oleJ7EBzKRx48SAcLzLpe66RpcwuA55AVuSOmjaeQEtPluYzytGlTGyqbb4kdrjv3dbe/1w33C+QW2NpdTckeQQmnomTkkSZx6pmocsrqSkI+kRyMLlTIoXj9kMSfS/lphWoqimuteZZKTunyRGoY6CEBkmMeaG7OU2YTzCeWSAqNGUqJDbU2JFglvM+WLV8raUEUkVO4ELmjidtMhkzlccyq5PpqGarpERPZbcBuDxXUWXgNbnF+qpNltAhpT5nJPH3VeCQOnO6TJ9F5zrN1grUc1FRNvAKI4Qq3vyU3G+PK3njz2aaa2NLdsZbz1JXsb2+0FvJytFTQtTlnKRx0khJZ3brJQbabl77p0vcXt564ihn9vxJTAvlbwc8A/RevaYRiU4aTxhcaOnacblJ9fAWtJUSMRNa4LBWNjYHs27lx5LPHBJ+YcT9Nv8oK72Ofxjuefis01VHPPBRwStGkIDbk8YkVt3QjU7zdnvI+GOqqN1uonyVDMvkzy0/T9V5Ce3lDmHujzWjaKJzmERjjpZio3t26gkcN5jfQr4ju8LfB0IsmHTFufMD6Llu/2onb8wvu3+XspjkFFC2oZmOqubeyQBZT87c8W7A59dQGHtxn4DhRVRZT1AcWEA/RFoah6ylaRsvtIBZVeyk6cVK9pl8LA+GBNqlqKOv9ldUjaFZq445Iu0EeSlXKdpq6jtEYFkUG27GNxrk91iCb94GC170q2qc6qjnwevJ/ZQUdxiAEW1NW1WWVlZTxhV6u9nZbjrQeSkg6W/C2BumamjYXxVU2/wwTwpq9sww6Jn7pGSPM6dtxZpCeSSje/1je9xwx1enLLURmUDaB4hUorrKHbHNOU/0WR/SadBWuOu4kR23Vvy3Wvc9+EShv8ATWapkFOwkdM+OEVqaI1TRuOD6IdWdG669W8Z8GBQ/C4w50mvKOX33Y+KESWiqZyx+UvUxpcsrR9IO7Iq3WwLqN7QElfZNr8e/H2pame4UAbSNy13UhT22ORkpMx6J8y3bCCb+yljfwV9fdxxk8lFV0/J3D6pgD2lFlzfvDfA/PHrK6vj92QrwxxnqFLuk0/S51CICkQIuLAlj7R07rAe/Gw6Wo+2og+4Hc53TPgEuVdfFFMWxnCTRQTp7D1CeKyP+hwak09bZf5QF4y5u/qytEedV8ei1cvk4V/9QvgdNoe3ycgKyy5uWxds8xGm/CfExG/wOBjvw9hJ4cpv4n6Ko7HbW0lTTCRpokkXsyLwO8OYHGx4gjTiOWEqr0hLJUuZSvyzw+Cs+3sjZmXgorLtNRr/AHpb8qN+oxPDoKc/8jlWffKZviscu2lOPZjlbzsMFYdARD3nH/fkqj9Qs/lblKu1ObUVY0f0iAKEJs3WkGx4ghbXHA2wZGmZaSmeKJxDuvxUUd37aQbmcIrlmxNHuq8dPCVIurWDXHeDrjMKu51zJCyVx3DwTIxrCMhMNHs8ieyqr+RAPjbFQOrKk4a0krs7WhBtttn0eIskyQzDhvOAH/C3E+RHDD/pSS7UTtsseYz4HwQWvjo3d9xGUj0OwU81mkqEAP8AhqXP8zED4YuXPXVTA8xiLbjzUlPQROaHNOQmzZ/o9SBxIsk/WAEbxkI0OhG6lh6G+FKo1fcKp48ceACuijjDSAMITtls1VRupikjZXNryOFdfzXuSPIfvjQbVfpDSdpNTkOHl0KAS22BsnefnPmvWz2wUwkWaSpffU3HVdkeRZrkjwFsKV41nPU5h7MAeWOUZpqCOPlq37bbPtu7/wBM3XP2ZLsT+Wx3h8vHDDpu53B8JD4OnTwQmtpqWN+978rLsXkdCu+fpIkcj6zecLp3blwLeJ3j44CXqe/SVDdzdnlhEoW0pi9EM2hmy+CcTRRGQrwDud24+0qkaW7zfwAw1MtVbX0AjqZ8eZH90Liq2Mm207OPX+yZYMzqMwpV6iLqAbkb51buYEC4U+8+XFPoqq2Wed8cpMnr4IlVQ1NQ1u3gePmhNDB9ELLmsvW3I3Uu0ioh9NGY8R3AYLVdPcKxwltLOzafLjKh7WnY4RzHLl6mZ6kEZQ3VxKdwbv1Y3vak0Iv7TcfDHcdTa6DDbmMzjqTknK5cyqkmzF/x4RCkqxl0Ea1cIeXqhvlApJ4qe0bcRxxRpLXXXKpFTDJ3M8Z8lJNUU9P+SW8lLuzGV01bKZkklgaKQ6Lu7wH2SSQRZlNjprri5qu9S07DRyRA+p/svLfSbO+HcI/0h5bNuALO4gchQu9axPBTaxIJ4HE+lHWx1OX7MHxyoLi6pjlGOWlddh4MyClZym6B2HZ+2SOAcC4I/EbHzwpXqntBqwKeXgnn0RWCSZ0RJbyl/bNswM4dn6t09kIANPM3Djz+GNIobVQT0Apy8uHnlL5r3xzEytwUS2J2lrZn6qSAmxsZkFkH51Y6fwk+QxnuodMQUDg5sowfqmCmrO2bwF+6RoayZRHINyEG43eDEG4bfHDy0w6aZt9FHTFr39pn6D4ILXVszJe8zA80nU+bZhTaLIXUfZlG+P5gQ3xxZrdF26q70R2lSwXcdDyqLsfmNXWRMxiNPYdh2beRz+EaNYd5FvPGcVNpoqCuEVRKC30/3CLdrJLETHwfVLme7DThmkdXbeO8ZEO/c95HEY1u2XekMLY4SMDoErztrYzl7c+qU6vZgG/snzFjgm8U0/L2Arhlyc04PCZOj7IKjrwzzyRwJrudZdXPJQDew77W0xnOsP4XRsHYsBkPh5I/b55JxnPCqFRk9LL7UK+adk/DCzR62qoQGvHA8lPLaaeTqOUKqdiYD/ZyungwDD3ixwy0uvIHj8zhC5dOs/kcUIrNiZwLoY5B4Gx9zfvhlpNSUU+NrkNlstTHy3lJcO0eWpvLMjlwxBIjuNNNCOIwMuVbdTOfZiQxFKSiYIh2p5VJ/wBlo9woqRxjluKBY8uAxmlv1BPR1AlDifP1CMVlCyoj2EKY7RVU9LI0UqqhHA8Qw+8pPEY3W13GirqcTtf8R5JWfauzftcMpfbOmkO6rPI33YwSfcBiWe8W+n6uVqO3Hwat9Ls7Xy6rTlAftSsF+HHC/V66pIhhgV5ltPin3Y3LsypEZDUQlW1WMIX3D+Fja1+YsRhJq9R0FVViaaEHzPAVx1LK2LbG7n1WDaLaSojcxzyS73Hd9kW7xawI8RjR7VFQ1UQkpsYSvLHWucWyOISfXbRm9rhSeXFjgpJLSUw/Nd0UkNu3ckZRzZFs1SQSQoVQ+0KglVYflsWHmADjP9S3mzVbdj2ZcPEdUdo6WSHoU7Z/mVeIy6g7ltRApv46ntHzGItO1lkeRGGhj/X91UuEVeXd13d9FManOZp5DHEHeQ8VTtN/ET7PrbD1VXG30Ee57gfLCpU9sc92Xcn1TvsXk+YxaSVTRqf7hLPbzdlO4fyW88ZZeNS0slR20MLcjxITDHSEMLS4rttNsTVurPDMjaXYSMVPq+ot52wy2DWDakbDAcjxHRCpLQ2Jxke/PxWDZDZqljdWmljkn5Emyp39WGtc/iOvlgJqWqvNQ4kxkN8AFfon0rm4YU17WUtEkY62nilkYdgMovb7zEa2+eJNLUNwnyaiRwZ/TlV7nVw0ze4BuSDU7fVNO9otx9QoUpfebgFFiOemGO46StUcBqJQQfioaCsqX4B8U3/7L/TBeqkbrTZpClrb3MKDfsjgPLCgNdVFKdkLBtHAVz+ExmQyOPJWapiGUqsFP9ZYNKTJxJcsbdm3IYM0+no7232upOC7yVSqubqSUQtHCA0O075hWJDUIgXqntuXBJBBsST3E4uXhkum6VraR3HrypGwR1z98nUJ9yTZSjRXMMe48i7hffYkW1HE24+GEiDUEtZXs9uAePgiMlKGwlsZwprtLkM0rutnd1bdZbk6jmO7kfjjW45bbDBsfta0/AJYp5antS12SR4p22MgzFIWFRGd+Mdht5d6Re4r94d/Pzxk1bbKKqruzpJBtP2TOJntiLyOQl7bTaaqmQoqIkY5gbzqR3E8OY4Y0qwacZRRFhlJJ+iXpLlHVOw9o481y2S2/KbsNVaM8FlUAI35x9g+PDywlan0rVRPM2S8I9R1EZaGt4VGfPolT60jdI4e0GHlzwtWimunbBtHn+ykqpqdrPziFKtpdpl68NSU6ointJLft+QB7HlrjY/4XcZqHa+TDz5fugDI6Pte0a3j7Jk2c6RIZSI3Jgk4bklt0/kbh6aYyW7abq6Vxc9ufVMcU7HDup3p817wR4jACMzwu/KcQVNlpHKUtv8AaanCFEhWSYg/W7tgnmRbePhw78a1pKmus7d9S/azw8yl+udRvO0AEqe5ZtbXU9hvJPGPsuN1h5Mo+d8Wrtoj2l5ka7Lip6etZGA3GAmrK+kqnJCzCSnbvbVCfBl4eowgV+lKyn/lyESjqGO6FOtBnPWLvRyLIveCD8sLc1E5hw5uFOHZQHbHPpJI2ghYITpI3eOaju8T6Y0fR2mWRPbWVIz5D+6XbleGtcYmj4qctksvcp9cawKiLxCFe2x+atdRtZSJ7JeQ/hFvibYyGk0I0cyI1LfoW9OUs7R7Qw1ShXpImVTvKZe0Qe8cLfHDLT6XhiiLGHGfJDX317nZa1a9mqyCa8cHVoyjVFsPUAe0MZ5qCyVlvcXSZczwKYaGrbOzOMFM0OWDmST3DCo18kjtsbclEOBytbRpEt3KRr3sQPngvR6drqo8tx/vkoJaqKIZcUrbUZrQTRmJ4zUdxF0t4h/aHmMaDZNK1FFz2hGf96IFV3qA8MGSlnIazL6dggjjgY6b/tfzOdR5nFe+6XuL8zQvLx5eKmoLmyT324VGoKJGUOpDg671wVt58MZ42310svZCMg+qNdpGG5zwsWZ7UU8Nwp65xyU9kebftfDtadDlxD6goNWXyKLLWclIGc7YOJGcBA54qigA+LniT564fDpajqYwx7eB4oTFX1b3784C2ZB0nJvrDJTO0jcBB2ifEqfZHjfCLeNHUVHKHmbu+I8kwwVckjfdW3aetq5QSYm6tdRHGC3vtxPjhisddZoWBkTw348IFXwV07sPHd9FNKiGoqJxEsbda5sAykBBzZr8APjhhul+pKKlLo3hx9CrFHREYBGAqtsjstFTxiIDf+1I7C5Y/oOQGMSr73VSSGRry34cI+KaIgAtBW/PcnoqeLr/AKPF1oNoja1mP2h5DXDRpltZc2EVTy5nrlD7jOykZuaMFIWZ7X1ULBY5LXFz2R+2HmHRtqeNzmHj1QmjuNQ9pLit2x1VJmCTVFXZ23+rWw3RuqAOAwk3u9VFtm9npDhoRdtvim/MkGSnnKNkKFJEkSBQ4B3WubjeHngHSX+ruFU2Osduarhp2xtOzhTnaGSezqJZAUJBAdhexsbgHwxr1BbaBm1wibz5gJPZWyiYtc49SgWxecfRqzddvqqmytc8JPst66j1ws63socwTxD/AHyTJQT54VlizqOIfWuF3dbk66eHHGY01orpZA+njOfgr0lXCzh7gkHbjauhYiWESM5NpN1LLb7+ttcbHbhcqai3VLOQlyrooKibMbsIlkGzuXyqsxUTo4BBPs+N0/Q8MIl81dcpd1O0bB5f5Rijt7IgMnJTzNlsEsSxMi7gFkKADc/LbgPDAey6nnoZNsnIKmq6CKpbhw5SDtNsk0WpXrIuUgHD83d8sbBa73FVNDo3cpRqaOejd3eWpWXY2SawS24TxfgPHx9MfXXUtvpoy2ow4+Q5Kv0Inl5AwPNUvYzZJKOIo8rzhhbdY9he8IOI9/uxj1XqCF1Z20cIDR/uUyCnJZscV+zTYlWu1M9v+G/yDfvh/tOrqeoAa44KXauxOB3QlIma7P7jFZYzG3la/lyOHWnrg8ZY7KDOfPAcP+6Cz7PsdE7d/s21P74nmroGxk1GAPVWoKze4AA59E89H2wUdO4qZCOu5IrdlfzAHtH4Dxxi+qNSQTTbKNmGjx8020sDw3Lyn+so4ZtJolb8VrH38cU7frGogwHj6fsvJ7dDKOQgkuxFMTdZZFH3dDb1Iw3Q62gLMkj9EHk0+0u4OFI6jPSfYW3idfhjTW0ni5B2UIHvFCa3Mjxkk+P6Y+knpqf3iAr0VN/Q1eMrlqJXBo4pXZTo69kA/mws3bUlCIzG8AjpyiMNE/Oc4VcynMc3MG7O8COOaDtEfiNt0H8vwwhUd4tME2Oz49PBWaunqnM/KfylnPK542/8wXLnUb1yT4gnS3ljSbZNTVcYdTEYSnJS1Ln4lz80s12csw47i/1xODXZxQjc8q1DRsB4GSsOW0s9U27TRF9dZG0QfxHjhbuuraakBDDyjENA53vKibK7HSQKRNUSSFuMSMyx3/KPa4+GMxrtVzvl7WLAPngIn7HGWbHdEWzPYiRk+plCN3OL/wCYcPccE7b+IOxwbVMyPMdfohbrBGDlhSPWbA5gHCuqRRn2qgsCP4RxJPiBhurNV9rTb6ON30XUdI2M5kKetltmIaZd2Bbs3tyNqzeJPIeA0xklzr6moeXT5+CMxhmO4nOjpQBYepwMpKSWtmDGf/Ske4MGSk/a3aIOeqgNkGjOOLkcgfuj442qzWGOngAkGfik653R0j9kRwFP6rayqRz1U7qo8QQbc9QcG5NM2t8ZdNEPuFNSz1DWgF3KN7GVlXmCtNWSl4VO5Au6i8+011UE8La+OM7ut7/hknZUA2jy68fNF30DKlo7bkpoOwVJMA7iTeI5Pb9MChry6M7gI59B+ykjtUDBhqz5plseWRwwUt7Hedt87x1I8sMlBY4LqPaKn3iAh1zuD6UhkaWa/b2uifcR41AtY9WCfjhiotD2thEoadw9SuIrpNKwEr50eVzVhqjU2kkEl7lQNGHcthxHdhP1Jc66ilEcT8NGQr8FBTvO8t5VMyqhgCgpDGpHcg9/DCFU3Ose/L5CfmibImN4AQnb/K77tSg42WTz+yf092Ne0tc2VEAA4/fySrfKMtcJR81LM5y213XhzHd4+WHqGcEbHqhS1We6eq0bCGsgltDBLLTSHtKF9g/fQmw8xfXGZavttBncyQB3+8Jpop3uGHBU7NMxkoyAyE7wuNRun178Llt0hJWjdI8AenVR111FLxtykLajauuk3kL9XC2m7HpcHvb2vljTrHpagoWYblzvVDDczUdDj0SzkW0FTQt2CZae92iY3I8UPI/DwwI1BpBszTJF1+/+USpq0e6VV9mtpYqpOsp3/Mh0ZT3Mv68MZPXW6SmdtkHzRZr88hMcGZD7Wnjy/wCmBogfuHZ9V1uGMlBNqtuKSJTEyipb7nIeJbl6a403SlrvUjg6Q7WevX5ITWS0zhtxlSRNp6yGdpYghjP9yRoByCse1fxvhsvunZ6uPG8kenH2VOiNPCe63BTvs90gUtQQjEwS8N2TQHybh6GxxlNfYKimJ4yPujrJmuTrDXOOdx4/vhffCPEKUFa1zMc1OITTnwK9yo3F0b1zMVqJUgAPBO2xHeNR88a/d9X1ER24I+HT6oVDSRj1TNlOwFFDYshmf70p3v8ALwwiVV+q5z72Pgr7YWtTfSURIAVQqjwsB5AYCSznq45UuETp6FV46nFR0rnHAXuF2q8qjmQrMiMn4wLDx14YYLLR3ISCSBxZ6/4UExjx3lMc42VymOffQyTf8Pe3ol8R3+VyMaTUUN1q4OZMO9fFAnXOkgdtaM/BMeW1tO27Gjxpp2UJC6eC/oMZ/cLHcafL5Yy4eaLU1bBOO4U00lIF4C5PPC2IZpX7A058ldy0crhnOdQ0o7XbltpGD8W7hh/sGkS4iSb/AAEIr7qyAYHJ8lOs+z2SYmSZuyOCjgPADv8AHGnUlDHC3YwJSmqJqp/J/wAJOmzuYNvpI8QH3XK287HBCW2Uboz2zAR6hFaZr4gA08o9shtBmdczR9cfog0kkZQS3PcVtOPwGMzu9bQWyQuo4wD+vqjjYHzR7ZCU3DZFZQyrIyacbBrX92B8f4gVEWN8YKpjT8W7cHHhAq3ogmkG5HVJY8S0bDT0Y4NR65NzZ7OyMgnqfRWW0HZO3EozT1UFKopkuVhG4CBobaE8e++vngJNo+vqHGUuHe5ULr3Txv2YPC1wdIlCAAWk00/sziqPw/uYkDzjGVd/iUJCC5htBFmlU/0UkrEig7wK8z3+Pyw5sutNaYezm65QSvt81VJvb0wsVVsHUTtvK0YsADcn9Bj0fiFb4BjaT9FLS2mZjMFFdiOj2opJp5XljKug7K717rqOIt34VK+tg1BKew7uD4owxjqePnle22rkjDGOJSbcGY/oMEoNARPx20p+SCnUB37Q1K2a9IdbLFJEOqQOCNEv8zhvodIU9vjPs7znqM+alkqzNw8cLb0Y5utRCyShTURE7xIF2UnRuHL2fdjONSVFdHL3nnaeMeRRGmpIGjLGqn0FXvDdPEfHCLNv65KJDGOi11VMk8ZilF1PA81PIjDTp3UL6Z4jkPwP9lSrKRk7CCFMc+yZ6eQxyC6n2Wtow/rljZKSsZOzewpGqaaSlkwfkUsVOz0jH6lS34bcPXhbzxckvNLTt/8AYeAr9G+SY7dvPmi2R9GNV1qz9cKVhqSnaYjmCAQuviT5HGaaj1PZ5sthZuP2/dMlLBM0d5UzMtm1miCpIyyAc+DnxA/TFDTVdb2uyGDd69fkuLlSSTtwDhTnOMoZGMc8diO/n4qeeNUpqlrwHRlJr2zUz8O4S9V5GRrGb+B/fBKOqHR4VqKuaeH8IHWUIbSRdfHQ4+qKKnqm94Z9UShqC3lhWrJc6raMhYXM0fKF7n0XmPT3YRL3pCItMg6efQ/sikFcCcFWfIEmnhWSSE07N/duwuPHy8wD4Yy2akhY8tbKCAigcSOiQJ84ETb2+d/wNz6nG9S2yOrZskYC1Z/TCcO3tOERyTpCVWtURXXk6cR5rwPphLu/4dh4L6N+D5FNNPcSBiQKkZNm1PVLvQyoygXOtivmpsR64z7/AMUr2TdlM3aigqoi3IKx5ptdTw3WIdc/f9kevP0w8WnR0cWHvH1QSsvjGcM5KTM2z6eov1j9n7i6KPTn63w709DDAO6Et1FbNOe8fkEr5hm4W6pqe/kP3wVipi7ly7gpC7l6XqqoGrO3qcWZ5YYI8v4CKRxn3WBGti8wzWZ7UczxQDRpH1XyUNe58B64zG/Xiijk3sYA77n4o3T07g3BKoB2d3rfWMznizAHePf4YD0+upY/+WMbR5KhNYGSEua459UEz/YWtY3Tq5FHBVbdPuaw+OGi26/tbh+blh9eVxHZpIR3eSlePYWummEcsLwQDWSVgNQOSkEgn/vj2+alE8P/AKoLm+GPH/Cu09MI+X8FVLK6GOGNIoVCoosAPn4knnjJqr2iR5klBz8ETY9mMAplo4dxQOfPAaR25ynC47S5l9GpiR/aSdlfDvPoPjbGn6RtG1gc8deT/ZBLvWdjEcdTwFKaiSyse4E409jeQElsbveAUmsbAnuwVkO2Mn0R9vJACbOhim+pqJiNXkC+ii/zOMD1RUdpK0fE/VM0DcBVXKG7TDvHy/74TqgZGVZBRuiPat3jBnTMu2q2+BCinGWqSZtBuTyr912HxNvhjd6Z++Jp9FnNUzZM5vqlDO6Xce44Nr68xgrDUM24ccIlSSGRuFwyGmqoKyOogglcMd2QKh1U8eXhfzGELVsFHMDteO96jqmGhe8DBHRWLMqj6PumQMu9qund8jrjPaPTNdVnut4+IViruMVP73ihWbdIJiUbkG8fvM1hfyAvhkoPw4L3Zmlx6DqqLL4yTho59Ui7UbZVtZHuNIqKNVCKB/mN2+ONBh05HSU+yB53AdSVA+oErvzQCEU6OtsuttSVJCzLojHTfA5H8Q+OMn1BaZopDLz6jy/wjUDmBuGjhUmlrCmnEd37YT3xhytZA6ItBOGF1OK2XxOBBwV11Xutp4506uZbjk3MeIPLDpZNUvhcGyn5/uqFVQsnbghT/aTZiSlu4O/D9/7v5v34Y1ShusVS3k8pPrLZJCct5CD5dlSVa7wZGQGxYEEg92nDA66argt/DOXKzQ2qqeQfdCbtmsnpaX2Y+3/it2j/APEeWMxveo7hcz3nYb5BNVNSsiHHJTSrg6gg4UyDlXF/NU0oUXY288frOaoigGXnCUWsc7hoWWmmmqH6uliaRu+3DxPIeZwq3LVMcQ7nA8yr8VDn3k7bOdGzBhLVzNvf4cbEejPx9B78ZvcdUySOPZ5J8z/ZEmU7MbccJ3fZ6N9EBU+GvvviOj1nWU//AC95qoVNjgl93gpf2j2OrgD1W7Inchs3qDb4HDvadc2ycgTd132VAWR0Pe6qd5s707bkkbiQ8EKkE+8fLDVVX+ljj3RPDj6H9VJHSveeRhMmzHR9JMRNXaLxWAaHw3+4eHHyxll71U+Zxaw5P2Hw/dGYKdrQqdS06oFSNQqjRVUWA7gAMI8srnkueclWwMI5RUu4NfaP9WwPlk3cBdALfBDfU6KOJwZs1odWSBzx3f1UcsoYEibYbTdeTFEbQjiR9v8A+PzxtNqtbKdgJHPl5JKuVxMztjOn6pGzivaNQEYqx5gkWHpg3Fb4J3ZkYCPUKvRdpu3ZOAh6bWVkQJFVLYC+rb3+q+K9Xp+0taZHQtGOeAAjbKiYnaHFFthsxrczkearmaSGIFFUqoux1tdVHAan0xnl1vb6AbabjP6Ii6gjqB+Z4J3i2ZglO4wbdIN7McBP/NrnGNwI+i4ZZaYO3BeZ+jKiYEfWi+mj9/pjs/iFdJWmN2OeOitC3xNOQu1ZkEOVUaJT7x3pPtm/EEnhbuAwbpLJFdHiSfOceCo3CtfSx5Z5pdq9pqiNGeMqGA+7f9cG4tEWsuDXA/VCYb5UPftOECPSBmHETBfJE/UHBym0Xa6Z++Npz8VedXSnglYdiM8mqczkWqfrd9X9oKBvDdsbAAXsLYTtQz1NJE5kTyNp8PJXYqSCUh7mgkqs0MaRsCEUDh7I/bGeT3Gslb3pXH5q/HTwx+60fRMI8MBjI/OSeVYwMLln+WiqpmX+8XtIfEfvwxqel7vvYCeo4KD3SjEsZHj4KSyx3BVh4EHGlNd0ISQCWO9QlnM6Axm41U8D3eBwUgm3jB6ovTziUeqC5hR79mU2kXVSNOHDUfA4GXe1Nq2FzR3h90TpqgsPPRUbo+2z+kj6PUG1SvM6dYBz/MOY58cYlerM+mkL2DjxHkf2R2KQOCcJ8zWE6sQ3G1tT6YqUWn6yu9xnHqoKm4w03vnlCM828mVfqIV8XY3t/CP3w5Wv8O4t4NVJn0H7oZ/HmvO1ox8VPM5zyoqrieV3U/YvZR5KNMaTR2OipYexjYMeqgdUSOduJQKimqKKTraZyB9pORHcw5j44WL1pprmktG5v3CvwVgPB4Kqex+3EFaAjfVT84ydG8UPPy4+eMsuNnlpiXN5b+iKMeHJrvgNhSKa5F0YXIkrZC7cerQ6eRb9Bbzw33HVEkxxHz6n9lXjp2tVCoaGOFAkSKiDkot/3wrTTyTO3SHKnAA4RGloy+vAd/7YqPlDV2Ai0MQUWAxVc4uPK9wtENOW8u/BW3WeasOejfNRvkDUE2k2lghHVxqsso7xdVPeT3+Axqdo081kYbjDf1S9X3Zsfdbyf0SQM8mBJLA89Rp6W4DBCp0lb5+jSD6IRFeapruuV6y3pFiRj1kLHkGUg/A/vgDW/htKRmCT5FMUF04/MamWk6QMub25+qHPfRh8QCMLn/gtfTyZqANg6kK42ujfw3qsG0m2EdUDDSOHiX23Q33vDTgPnh/tFNS0zG5cB5BL12qJ3ZY1px5+aVXYAEnS3HDO1zXdCl0McTtwlKuqDI5b3eWC8LA1uAjkUYYwBBcyLyOlPGLu7AW8SbAYV9SXERt7IHgclFaKH+dXLZ7KEpaeOBPsjU97HVj6nGG11UamYyFG2jaMJgyhe0x7hb+vdgbUHgBdhFkFyB445o4+0nY31C+ccBLHSbP2oY+4M3yGN5sceGuPwCT76/Ja1Ic6XVh3gj4YYWnBBQGN2HApNIwZHIyj45XDIJ+pzSB+AZ1B/i7PzOMz1ZTZdLjxGfojVE7LArxjIfFFMovls28tjxHyxVljOchdArWtfHEbu6qOe8wHzwbsAqo6gFjCQeCoZnMxyVLdvs6oYqgtHURsJNSEO9utz9kEWP742SmrPZ4ds4II6fBKVZbnzS7oeQVpj2dMidp13WF9NdDwscAKrXUML8QsJI8+FLT2GUd57sfBa8o6O6M6u8sh+6SFH+UX+OANf+ItxdxC0N+6OR2yMe9ymzKtnqWnYNDBGrD7W6Cf5jrhRlv9bNN2srsn7FXmwMa3a1a9osjSsjuNJVHZb/lPhjRbDfGyNDm/MeSD3G3tnb6jopbVU7RsyOCrKbEHD7HI2Roc08JNkjfE7a7qEGzDKA3aTRu7kf2xdiqS3g9Fagqy3h3RAZIypsRY4IBzXDIRNrgRkFDa3LQx3kO641uP60PjgFcbJHUAujGHfZXYapzOHIzQ9JFdAgikjSUr9twd63K5B188ZrWaYaJTuaQfToizKgEZBVGg2jsPrV0HFh+xxartCh3NK7nyKBUt/cTiVufgj+QZpSz2KzIzfcJsfcdThHulhuNDkSRnHmmOGpikGQmUDlhdbG9ztoHKs58V1kCRIZJmCqO/DlaNMl5Dphk+SqT1TY2lxOAkfaPbJ5bxwXjj4E/ab9h8cajQWeOEAvHy8Eo112dLlsfASmTg0Ag2MpfzfMt7sIezzPf/ANMEKeDb3j1RWmptved1Ql2sLnQDjixI9sbS53RXmgk4CwZfQzZhOIYRZeLMeCjmzfoMZ3qC/NILie4Og8yi9NTbB6q3bP5HFSQrDENBqzHizc2P9aYymrr5aiUvJRIRjGCjtDQI9y6Kw4WIBv78VnXGpi9yQj5lfdjGerQvNTslQv7VNF5qu6f8tsXYNV3aD3JiuDSQu6tWel6PstpWNZ1bK6KWvvsbacgTx/fDjSNqblCPanZc9VpXMgBcOgS020ElzZVtfQG/DBc6HoiMbiCl3/yCbPAWSq2+mgbdWOM31N7/AL47Z+HNFMMmQq/TXiWRmSF+h6VZ1NzBGbfiYYng/Dmkp5BMyU8eisG5vcMbUHptt5M1zBI2iWMFSLqxNgoY31HPEFRdza4X7W7sFRT2xtW8PcccJuGzyffb4YAHXtR4RD7rgadjHO4rrF0a0h7ReU314gcfTFd/4j3DoGgIk21xgdV2i6LsuMiMyyllIsesI4G44eOKA1XV3Cpa2fGDx8lYbStib3Vt2/hMHVNESgbeDWPE6EcfXDlZ7Hb3ucHR5QK71U8QaWOwkesmldSvWOCRoQxHyw1QWuiiIIiH0QFldNvDnOKS594k7xJI7zf54YYoIWgFjAPgAi28u5yhmc0u+lxxXX054FXyi7aHtG9W/orVJLtfg+KonRNtB10BpnP1kI7PjHfT+U6eVsYnf6Ls5O2A4PX4o9E/wT/FIVNxxwuFuRhTco3TVAcX58xik9m0roFaIpCpuMWaGtkpJA9i5c0OCwbUbPrVpvx2EyjQ/e/Cf0PLGuWO9tewOae6eo8kAuduEwyPeH3UwmiKsVYEMDYg8iMOzHh7dzehSe5hY4td1Czz0Am7O6SeVuIxy+ujphue7AU9M6XdhgyveU9Hk0rduRI097HyXh7zhcun4hUdM0thaXu+yaKeglkALuE403RxQqoDK7nmxcj4DTCBUfiDc5HlzSAPLA/ZE2W6IDBUlra9pOOg7hjfIoGxpXihbGOFkIx28NI73RTDOVopukKrpSFp5ma2lm7a+QB/TCHd223eTFGN/wDUi1M2UDvHjyT3lMuZV6dbXbsYt9WtiD5lL9n54XRqqChd2Ybu8yFHWWp9Tzuwus2SSrwAbyP74NUusbdMO+dnxQOayVLPdGfglzaJJ07BhlVebFGAPkbWthnt9xoZ+82UH5r2nt8kfee1LRIwcMjNuc8K0ATwhsEEtbMsEAJBOp5Ac2Y8gMIN+vrXNPOGD7ovS023k9VbdmNn4qKERR6ni7nizd58O4YyOvrpKuTc7p4BFGMwEYRSSAOOKJOAu0fhjCgAcsUHOycroLRTR7zeGCtmoTVVABHdHJXEjtoSr0jZv7NOh/E//KP192Nqs1IAO08uAlC9VXSJvzSLhgS8lbOHvK3hp7hgpTDEaN0rcRgIfUPuqx7gTj6qk7OFzvRWom7nAIl0L0u9VSyfcit6uw/QHGI6imxAG+Z/RMcI5VjwkqwjWXteMe7FOUYcV2FpBtj6F+yRrl8UO6RIN6lDfddT79P1xuFml/NB8wlm8szAT5KY4bUpIDn9LYhxz0Pni9SyZ7qKUcu4bfJCMXCMjBV4FC8vrnoKxJk1ANyO9T7S/wBeGMz1BawHPiPuu6I3TTbmgr+gKWoWRFdDdWAZSOYPDGSyxuicWOHIRPIPIXeOo3DvXt54+bSyS8NaT8lw6VjOpXSs2uo4gC8wBP2QCx+AwRpdJXWoI2RHHmoTXwf1JdrOlaNCeohZz3ud0e4XPyw92LQVbTP7SaQAeSpz3Jp4aFOdttr6ypbrR1celj1a2PmSSScNdbb56GLMLiW+PoqTGQTvzI3lNHRztktSggl3VnXhawEgHMfiHMc+OMrvtFNu7YEkePojMLWMG0DCegbYWMKyVujzJgNRfxxAYATldZUAx+sknIfnbERGx54DX1xbSnBVyjAL1r6K4lbME3lDWViLgGxFrEX54yy8OIpXEFGY+qu+M/VhdaIdtfPHknQrrKN2voeGKsb3B4wV7hTTpioYlpyyxoGv7QUA++2NT01UzPiLXPJGOhJwhdSAHghAuhSMdRUNYb3WKL21tu3tfuvgDqQnuD4q3F7yo+FbxVla8s/tB5HEU3ur4IxiiF2tuX8Dh60sPy3qrOpJtExNVPf/ABG+eNeohiBnwSBXH89/xQ7FtVAlCu/tH/McF4fcCPxe6EPzP+yfyxSu3/w3/BWqb/kCbOhIdmp80/5sYfqXoz5pghVPwqqdF8q9j1OKc/vLsLZiEdV6uW13/wBhL+Vf9S42mx+9EgN0/wDjPUlw8pJWTNR9U3l+oxJD74Vmk/5EqYLoyhe0I7Kef6YV9SD8tvxRCg6lVrosYnLEub2Etr8rFre7GSVjGm5tBHkijyRE7CxTSEnUk+ZxqlthjY3utA+QSNVvcTyUK2gH1X8QwcpOHr6iJ3JbwURVfbYilALDldDwSxlzlZ0KkgiRbEaW7QxlVaBh4+KYGdF/S64y53VXPBfceL5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data:image/jpeg;base64,/9j/4AAQSkZJRgABAQAAAQABAAD/2wCEAAkGBxMTEhUUExQWFhUXGRwYGBcYGBwdIBseHRwYHRwcHBwdHCgiHCAlHBwcITEiJiosLi4uHSAzODMsNygtLisBCgoKDg0OGxAQGzcmICY0LC80NjA3LzQ0LCwsLCwsLC80NDQsNCw0LCwsLCwsLCwsLCwsLCwsLCwsLCwsLCwsLP/AABEIAMIBBAMBEQACEQEDEQH/xAAcAAADAQEBAQEBAAAAAAAAAAAFBgcEAwIBAAj/xABKEAACAQIDBAcECAMFBgUFAAABAgMEEQAFIQYSMUEHEyJRYXGBMpGhsRQjQlJicsHRgpLwM0NTorIWRGPC4fEXJIOT4hU0VHPS/8QAHAEAAgMBAQEBAAAAAAAAAAAABQYDBAcCAQAI/8QAPBEAAQMDAwEFBgQGAgICAwAAAQACAwQFEQYSITETIkFRYRQycYGRoQcjsdEVQlLB4fAzQxYkNPFTYrL/2gAMAwEAAhEDEQA/AHuppSniO/GUskDgrxBWCvpI5Y2jlUMjCzA8MW6V0rJA+EHI8lw9zQMOKi2YbGTQ1JEDq8Y1VyRwv7LAcx4aHGrWhtY4Nm2bT6oJU11K3ul2VTMl6KhJGsklSGBF7Qj/AJmv8sEbtqesp4SYIwXDwK8p6WOXvbuCmXL9iKGLhCHPfId756fDGWV2tLtUEgybR5BFmUMLfDK3VmXKo3o1AHMAW+WAPtkkp/NOVOImt90LDjpeqcdL+z2/GtWg7UfZktzU8D/Cfn4YZ9P1u1xgd48j4qGVvikjKqrfTX2hof0ONrstZ7RBg9QgNVFsfnwK3xSFSCOI4YLubkYKqOAIwU3U04dQw54EPaWuwUClZsdhHdkajcrIT3nd94IwPuLN1O4K1bX7KhpVSzBeBxjeq4iHMf8AFPsBWTCerCB162kb3+/F+M5auSl3baq6qgqWvr1ZUebdn9cE7UzfVsHr+i4kyGqH7Op7TeQxt2mo+XuQSud0CNYbShxTVlce7Eg8L+/XAid2ZCUEqXZlKM5LlzVEyRDmdT3DmcUqqcQRl/8AuV7SQGeUMCrcyrGixoLACwHcBjJtTXHZH2QPed1T/TRBo9AsuM/KuITmc923RwHzxbhZgZXhWB3ABJIAGpJ4Ad+LLWlxwOq5zhRrbva5q2T6PTk9Qp1PDrCOZ/COQ9cP9gsTw4cd8/ZU5pgBz0Q2jpFjWw48z341ugoWUke0dfE+aBzTGV2UQoKVpGAXS3E92LMz2tb3uVVllEQyU501XJGABI+nexPzwsVVoo6nPaRgocLhUB2WuwiEWcVDDcQK0jCy9knXkbA64W6rRlB74cWj7InTXypJDcZS1nfRNmcjdfLIkxbUrvWYdygHsj0OK8fsVGQ2Z+2MeKP75HsyG8+SBVWSy03ZkheO3ept7+B9+NBtlwt00YbTSDCEzMkzl4XGGIsbKLnBVz2gZJVZzg0ZKMQ5ELdpjfwxTdVnPAVB9dg90cJoznpOZgVpogoP2pLE/wAoNvicZvafw2hbh9XJu9Bwmia5nowYS9T7RvIbTsSfvcvUDQemHiGxUtIMwMA/VL9YJpe9uyiYOO+iDkEdUf2U2jalfda5hY9odx+8P2wNr6Bs7dzfe/VErfcHQO2u91Uh1V1EkZBVhcW5jvGMlv1jIJliHPiE7U8wc0HwWbCWrSF19HbtLw5juxaikyMFcuQ2pgWRGRwGRgVYHmCLEe7FqKR0bw9vULw8qAZrl7UFY8LeyDoe9D7J/ruONZ09dQHMl8DwUOqYdzSESXU2GpPADXGkOqYmjLnAfFBA0nhMuz2X1Oo6iXd43KEAH1GAldeLezkyjPoQVWqqGWRoc1qY6LLZldHCW3WB1I5G+AFVqe2hhaXqKC1VQeHbU17adIlJRLH1qTN1m9u9Wqn2d2995x94YRqxkd3jLIT7p6lOTCY+qAnpUpzqsEx89wfJji1D+GlU9ocZQAqzrm0fyrwu2q1HaWIrbSxYfoMWh+HUkXDph9FRqL62M42IRtZUGspmgH1YYgluPA3tbBCh0b7LJ2hkyqrtQB3Gxacv6HBHAp+lHeazEdXwuOHtYsSalbZIT3N3KI+zmpw/OOF9foqflUr6xn/+sVG/ijHn/wCOfqF7/Cnf1LSmzbAACQaacD++OP8Az+EnmE/UIW/TzySd/wBkSos2psphknqd5iSFG4ASb8FUMRrxJ8B4Y4dqRtzkEcbSMK/Q2z2QFzjkldaTpPoJu1vSJfhvxn/lvgBW6Qu9a81Ebcg9OR0REVkLO6Sike1NI4PVzozchfX3HAKXS9yhd34ipPbYPFyyCZTrvA8ybjELqCoZ1jI+S6bURO6OCkXSDtm1U5pKU/VXs7D+8I5A/cHx8sONhsbstc5uXnp6KKaUAeiC0FGI1tzPE/1yxrtutzKRmB73iUCnmMh56LfSUrSNuj1Pdi/JKGDJVWSQMbkpppKZY13R6nvwKe8vOSgsspkdkozkmRzVLWjFlHtOeA/c+GKNVWRwDvHnyU9NRSVDu7081RsoyeGkXsDekPFzx/6Dwxn181K2PIzk+ACbqK2shGWjnzWiSQtxxm1ZXzVb90h+XkjDWho4WOtmQCzANf7JF/fjmnfMx25jiPgvnAEcpTqMhgJLIgiJ47gsPdww5UGr7hTAMkdvHr1QqrtUVRz0KGybPyX7JUjvJI+FsN0OuKNzAZGkFAJLBMHd05ClWb5VVZe+5MpaI+zIL7p8jyP4TizY9TggAHI8j1CPVFIHc+K6wTq4upuMaDTVcVQzdGUJkjcw4KI0GYtHpxXu/bHssAf8VTmp2yDnqmKlqlkF1PmOYwOfG5hwUKkidGcFNeyO0pp23JLmFj/Ie8eHeMB7jQCZpe33v1RG23AwHY8939E651mVPBH10k0ccZ+0zAA34W77+GMjvFjzNmn6nqE6RTBzcpQrOkuiA+rLzflFgfVsXbdoC4VTRISAPioZbhGw4wgUO24lYhIhH3Bm3r/Ae7DVF+HbIgHSyl3nxj+6E1l3laMsbwsGaxpUOskyI7JopK8Be9vHXvwwUVho6Ru1jevmgst3qZDkn6Kq7PdTLSo8UccZAsyooFiOI0HrhP1RRTGJzWuOW8j1CZ7dOyVgfj4rSRfGVZOcowgdVDusR7sXWP3Nyuein3THSb1Ej/4coPowK/O2GTTsm2dzPMfooZhwkLLpN6NT4W92N6tcvaUrXJcqG7ZCEw7OSauvkcdVg6FCq9vAKYqKLfkRfvMo95AwNmcGRud6KjA3dIG+qslboFUcsYtqybOxnzWi0zcBD6prIx8MJsYy4KyUBGCC4UZ6SM5+l1gp4zeKAkEjgW+23p7Pvxoul7S520eLuT6BU6mXaFjVQBYcBjY442saGt6BLxJJyUz5NS7iXPtNqf0GB1RJvdx4IPVy734HRHslyh6mQRoPzNyUcyf2wLrJYombnj4L6jgkmk2s+afZNk6FUEf0aJiOLlF3j33YC+MuvepZIJcUxw7zHh6J4p6RoZtPIQHMuj+hIJCtF4o36G4xXotfXaI4cQ4eq9fboXchBIdk+qFomv8AmFifUYaINfxyke0Mx8OUErLJK85a5EcmyKEMprJ4olJsqF1Uue4Eke4a4KnUkFQz/wBY/XwVamsjw7M3/wBqgJIioEiAVANLcPTGc3rUMrnmOPI8yU0QU7WNwAuJwnkueck5KtofV5hyT3/tiZkPi5eZQx34knzJ/XFprSThoXOcJN2i6RqWC6Q/+Yk4WQ9keb639L4O0VhnnIL+B9/oonSgJGrNrc0lbfWTqgeCKAAPeCcPFNo38sfl5+PVUn1zQcZVmrKRJUaORQ6NoVYXGMtimfE4PjOCiWAeCpVtT0ey05M1Fd4+Jjvdl8vvj4+eHezalcx43Ha7z8Cqk1OHDB6IJkReqbq4o3aX7qgn/t641OjvkMrMyHBCDzUrmnjlULIujiq3g0ziD8I7TetuyPecKt819S0pMUTNzvXopY7WZR3+ib/9l44tQDJ4t+w0xntXrGuqstDto8h+6tQ2ami5IyuddQxzRtFIoaNhYr4eHd5jAWOrlZKJQ7lEtoDdo6KLbR5HJls1jdqdz2H/AEPcw+PHGpaa1FkAH5jy9UOqqUOHqv0UnBlPiCMaYx7JWbm8goK9uO6UzZVmIkFj7Q+OKE8JYcjog9TT7DuHRO+wecdTP1bHsS6eTcj68PdgDdqUSxb/ABH6K5aarspNh6FPtTFunwxh95txpqjDRweQniN+4ILm9TCB2pEDDvYe7jiOktlbJ7kRIXL5o2jLikvbV456KaJWDOVuoHNgQRrww0Wiw3GOobI6IgeqHyXSl6bwlHZvo6r3p1fcjCkm15B325X53xpEN9gtFMWVWeD4eqpmI1R3xdCmDLdgauFi7mIC1jZmJ/04GVH4iWuQbWtdn4f5UdRZ5pG4yEdybKDFNHI5BCNvWF+V7fG2BVVranljLGsPKipbHJFKHOPRc6rpcpzPJH1Ev1ZKlrrY2NtNcDn6Znvj+0jcBwOqNvqWwDBC6p0gwTgoscoPHUL++InfhzXREHe36qvNeIo25IKx5vnrGFxTKTMw3U3tBcm1768L3A5m2OodFVccodKRtHJ5UDb7Tv7oByUmUnRfmMILPErM2ptIhPzw3269W62cTuw4/ou54pZfdHC6QbK1SOOugdVGvffw0OGAantkzcRzDKGVNPPGzIaUxZZlkk8gjRTc8b8AO84jkroWxl4cCgsVJLK/ZhU/LaCOliEcftcWbmT34zHUmoHBxYz3j9gnagomQsAA/wAr7JIALnhjOuXuyepRNBauoLnw5DFyNm0LnOfBJO123UNJeOP62o+4OC/nP6DXywwWuxzVbgXDA+5UUkrWhTSqM1TJ11W5duS8lHcBwA8PnjXbPpmKnYDIPl+6D1FbnhqYMhzKrjIFPK6gW0vdR5qbj4YKXGyW2pZieIfofsqBrXQ87k/QbVSlQJgG7yg3b+mM9rtBQkl9K7HoV1DqJ2cPbwsef7YCCPeiglna1zuqd1fzsL2wu/8AilVG/E3A/VGYLjFOPyypnmucVtd/bSbkZ4RpoPcOPqTh5tGkQwA7cDzPVQzVrRwFypaJI/ZGveeOHektsFMO6OUNkne/xWxKdyLhSR5YvGRg4JVZ0jQeSr/nFRBEhedlQD7RNifAd58Mfli3UNVWSiOnaSU4SSMYMuKn9TttGzFYrqL6O4tfxty9capbNA9mBJVnJ8gl+uuU2MQhZaaoZH6yNt1yd7eXQk95txvhxbRwsj7IN4Sw6pm7Te5xyn7INrkmtHUWSTgH+yfPuPwwp3rTMU7SQP3CY7feQ7uycFMM0JXy78ZRcLTPROORkeaZGSteOEOq6ENquh+BxRjlI6rvCAZzlSTxvDOl1Yag8u5geRHI4J0c8kTxJF1XDg0jvKR0+x9TFV/RkZHjY9mRmAAvwB7jyI78bLp+5zth3vYdvl5fBAqt8Bdt3DKoGX9FbowM1Ruka2iX/mb9sC75r91K4xRQ8/8A7dFLHbBIO8Udl2biiN7FhyJP7YSptZXCoHB2/BSR2WljOSMpT6WKOaSAVCSSb0GrKGaxS+pIvbsnW/cTiWx3Jxqds3OeRnzV6WMFuAp7S1AdQ4/o43OhkingDmgcpdmYWvLSnHL6nrEDc+B88VpY9jiEv1EXZvIVP2Bm3qN0+459xsfnfCBq+n3RPPpn6JnsMmYseRRSdbqw8DjHGHBTL1S5UyhEZjwVSx9ATgpE3dI0eoXBJAUByZi3WSHi7kn11+Zxv2mYdsJd8vogFc7LgE2bOJ7beQ+eDVYeQEArz0ComwWU9ZN1rDsRa+bcvdx92Fe81rYISM/H4Ka0Uvay7z0H6p4mk3iTjB7jWOqqhzz8k8sbtGECrZ99tOA0GPomlg46r48qZbebZvvmko3IfhLMptujmqkc+8+mHvTdknqXh7s+g5+pVKolZGMoZlO0tdFuqlTK57nO/f8AmvjSptJ2uWP86ME+fig5r5G5dnATtDtTOVAmCMRx3ez++FGq0HRlxdA4tVYahkDuRkLPtBT5rVwn6DGI4yO05ezt3hLgWHiDgQzT1PQSZqZAf0CNU9e6pZua0hTc5G9MbSxur8y6kE+RP6Y02zNt4jDoHhx81QqXy5w4YRTL8pL6t2V+J/bBaaoDeGoRPVBndHJTNluWs5EcMZY9yj4k/qcC56hrO9IVQayWd3AyU55VsOBZql//AE1/Vv29+FW6aogpmnBRyksbnHMp+SaKdEiXciRUXwHHz78Zxc9VVFST2fHr4pkgo44m4aEpbR7HUU1zbqpDzjAF/NeB+GLNm1pc6IgE72+RXM1DFJz0SW+x5h1P1oHMC3vW/wC+NNt2s6avwzOx3kfFLlfSVMPLBkei3U+UTsoKQyFeRCG3ppgs6shB5eEFbSzuGQ0rDtlsZUzSNUQ1DSP/AIcxFvJDYADwNvPGU2XUooTt27fh0+afpacPHKQ553hfq6mNoX8RofI8x5XxqVu1NT1LRvPzCEzULm8tRGjzB01Rrju4jDAWxzDI+yGy07X8OHKN0mcI2jdk/D34pvpnN5HIQ2Wje05HKetlNpZkIjKmaLu5r5Nwt4HClfIqBkZdO4NP6/JEbZVVQdsAyP0X3b7a2qpl36SnDx27chNynj1Y4i3O/fcYza30NqnqvzHENz08/wDfJNkhla3hTSTa2oqCHaYuPu8B5botjZbXZrUyIGmYPj4pfqjK/uyFFqDMEkFuDd37YvywGPw4S/NTOjOeqo+yG0nWAU857XCNzz/CT39x54SdRWCOqjLmj/CO2m6HIikPzTJNDxVhjHKijmppjGRz+qag4EZSxmbxJdHdCpBBBIOh0IIwVorZXTEOijOfoq89VDEMvcpXkWwk0lVLDA8fVXLRl2IJGnAWOovbW3C+NftVZU2+n3VLOMdB5oK+eCqftiPKdcr6O5Yd4tOp01VVPLxJwvV34jxOOyOEgjzXctk7Ud5yKxzSUVNUNTkM5QsN8XF1BI0BGANRqaW4StjkaA08H4FW6S3MpGnac5SFR9JtfIgbeiF+6MfqThztuh7XPTtkcDk/D9lBPWysftCLy5pJNEVdrrIhVgABcMLEaa88WW6Vt0L9wbyEBku1UHluU3UXR3l8cMQ+j9rdBbtvqSBf7WE6+6jq7dJ2VK7AyU0U9O2ZgdIOcLPPsxSxMVjjKjibMx19ScCY9aXRwy52VzNaKeQ8pZzfpAlo5hRUiRMiC8rOGJ3m1tcMNbW/oYabXSVF/ZiqOAf6eOP8rhzY6KPbGFvyzpCmmurQIBb2lY+6xB+ePav8N4I/+KU/NVZb2YgCWrpXtWVsTRUKqjkduR2sFXwIB7R4YGnSjKB3a1EgIHgp6S6iqyGtIKRjsHW04INOzcy6lXv46G/vGHez6hssbAyOXvePB/ZQ1EM5O5wRPJ8mZCBuMZW0tbXyGDUtxhlGWvGPil6oMsj9gaVRsh2QVLSVWrcREDoPzd/lwwl3zVMNK0tjPP3KL2+y/wA8v0TJPPprYKOA7sZNX3Oeuflx48kzsjbGOEGr6oSDdsCviL39+PKV8sDtzHEH0XzmtcOUh7Q57l1O9mvJIOMMJ4+DEaL88aBY7nepAGjlp8T1+SDVNrpXO3EYTZsvt3RSqscY+isbfVuALnwcdknzN8S6gpL4xnaNZ3fE+P6qxSmmZ3G8JjnqlXUn9cZg9sr3nf19UUbjHCHT5gx4aD44kjgHlleEkdUr5ztfR02ksylvuJ229wvb1tgvTWmqnxsbwuDI0JQzHpKmfSkp90f4k36KD+p8sNlu0VPKQ5+flx+qqSVjGrhR7fZsi2+lKdb6xKbeA8MPcGlixgaXqg6uGeArHLln3T78fn5tR5o9gITm2TJKhSeJXT8Qv6g8j44uU9Y+J26N2FwWg9VOM/6OjEDJRzbo4mKU6eSt+h9+HuwalqzKI2gk+nT5hUKuOFrd0iKbB7K00tjWSgS30h4KfN+Z8Bb1w8XiuuZpdsA2uPU/70Qilmo3yYLlUzlUaKEEaoo0AUAAeVsYfchXtlLqoknzPKZI2xgdwLBUZcw9nUf178U2TDKkxhTnaro/VyZqO0U3Fo+CP6fZPw4+eHGy6nno3APOR5/71VaanY8JZ2eyGrqZWiSFklj9reO6B4gnj6XxrcGoYHU3bSA/IdUDfTd/Y0gql5dsVIiAzSh3HJAR/mOpPoMZzc9fFzzHTR7fj+yljsEe7c4/ILjtvllTVQgRTypLH7I3yFf8LgaEnvOF6jvR9qEs7Q4fDojDoAGbQVKaCtZXNwVkQ2dTxB5g43K21sFdB3MJerKYgkOTrkWb7rJNGbMhvb5jyIxFV04cwsf0QMB9LKHBVSrzqnCRytKiLILgMwB5XFidbX1xh98s0hqz7OM58vP/ACnynqA6IOclmtzmlYuElV1Isd25tf0xNSaYuri13Z4x5qGe5U8Qw5yn2zfRzVyRFlaIJvsFu5vp3gKcaS2/x2Sn21Q59EPDBWHfF0TXSbKSxbiSOh3bX3bm4vyuBywIl17SSZLWHlVH2KQy78rfW9KlKJZIxDOeqbq7jcsSO7t4DP0tU30ipjcAMeKNuqmU42ELnVbTCVS0KMZHH1atYXYiyg2J52xE3Q9VEe+4YHVU/wCOQl+zHokv/wANsxj3mkVHkclnYSA3J92HC16ktNtHs73Yd8F7UU80p3DojWT7OyKFRrRji8jkBR3km+CT9R0MxLo35PgEAkt9TLLyMBU/L6aKGIJDYpxLgg7x5kkYynU14qKmQx4Ib+qbKGkjgZhiFZvmaqrMzBI11ZibD1wtU1O95AaMlXScdVLM/wBvJZiUoi0SDQ1HBm//AF/dB7+PljT9N6Vnf+bM4gIZVVMbfDlFdm9s68W6wiZBxaQWY/xLa/uwcu+iLbUZc0kP+KGOvLoODz6Jlk2geVWMcEszjhHHb5k2A89fPCLVaMnpT742+f8AhX6O7tqOjcFTLPtoa6oYpITTINDClw3k7HX0w3WHR9O5omcQ4efVe1NcWnACwZblJP8AZrYfeP788PsVNTUgwwcoNPV/1lMFHkqi2922PLl7ueI5qrI8ghb6t7zhgT3kuT1xXQBEtoZeA8hx9MIl7orPJl8nDvMcIvbTXg+Y9Ujbd5JmcbE1FSzwE9kwXRPJgOB87+eKmnKG0VMhjY4bh9T80ZqZpYxkhKtHlqg2RLnyucaTDb6WnHDR80HlqXH3ijFPkjn2iFHvPuxO6qa3hqoSVjG9OUQXJYxxufXEHtT/AAVR1a8nhVih2tpZLB96FvHUe8Yyy4aHY7mP7fsmenvsT+H8LptHnkdLTmZQ04+ysI3ifdew8ThPk04+GoEUrwAfPr9EXZVNezczlRSu2zlqZS7Mo10itYL4WOt/HGzWGgtdLAI4Hd7zPUoBXRyTf8gWqnzwH21t5ftg8+kP8pygslCR7qash2wliACSCRPuPrbwHMYC11nhnBEjVJDWVNKcdQnaj2jhmjZlV1dR7Hee4Nw99sZZqDTlNRkHfjPgmmguPtLeGqX7S7f1TS9W0X0Wx0Vl7Tfx8CPy4ZtLWKzbA5z9z/Xoo6585GAMD0WbLtoO0GJKODcMCePnjQH0DAza0d3ySvJTytdvaeVSsh2wSWyVBCsdFlHst+buPjw8sZ/qDSUU4MkXBRmgvJyGTcFeNqdp6Knbq5ZLzWuFQXNvPh8cIts0zWVc5ijIwPVH5alkbdxSBXClrJ46gxm66Oqvulx3PYe4j341S0aentbcdqc/YJZrLq4uwWcKl5PkdF1QkpolCtz4sD3EnW4wgaqnu0M+6SQ7fThG6L2aeMOaEubf7OGop2UD62P6yI/iHIeY0wKsdxlhqmyAk5IyrcrG7CD0SDsvRVT7rpTysraGyG3cdTpocbfNeqJtO188ga7yKWaihdKCGDPwVNybOY6GllNXeNesW2hb2rDgt7a9+M91HPTXcCGlcHOV6zwy08ZEgwuU219LMbxljYWN1I77ccB4tC3SPG8AfNW5rxBF1J+iSaPo5rmUyt1P1pMvtm9m117PG2Hem1NQ2WP2Wozu9BkKtJA+pAlZ0KaMpaChdZaxwgHZiABbeex5KOQ5+OIajUMdxYYqIEuPoqVJanQymWfomOXammmQ9VMrX4nUW94GM3qNOXRkpdLEefRH/b6cd0uA+KlG2+cy1T9VuPHTKdN5SpmI4E3A7PcPXD7pLTkTXdtUY3DwVWsq8DurbsplMoYdUH6xuCqbWHjbT34dLiyiLfzGNwPMBLbqiaSTZCeU95jsFFUxKtZLIzrqNx7KnoRZz4keVsZVX32hoqn/ANKME+KZqSlm7LEruUpVWwoiYssokjHDeslvM3tb3Ybrbr2GdojkZtd6cqhWW+cD8o5TVs1s3TSIJDOky8lhcFfIsPkMQ3vVjaRuGNPKr0lk3HdMefJNZnjiXcUKijgqjGZV97rK92ScBMkVPFCMNCWNqZaV13qrqkVeDuQCPIn5Yt2avuNI/NMSfTqFxUQRStIclrIMyyqSbq3nkI+yd3cjPgXI/bGmNutzdSmUwHI8uUvCz04f335VNpIYYR9VGiD73M+pxnFw1VXTOLANqPwUMEQ7oXOfMl7yxwuyPnnOZHZVsYHRDa3MLqQ+6EIsd61iPG+mJqaOSN4dFncPJePwRgpHEmW9csQrIY942sO0Ae666L/EcarZ9Q1r4ttTGSR4+aWquztkflrsBPFLsdSrqzSSHzAHwF/jijW65ZGS1o5+ClhsEQGXconHldKosKeO3iL4XZNb1Bdw37oiy1wNGMKQbH09RWS7gtuLYySEeyPC3EnljWdRXWntdKZRy49B6pfgtTJ37RwqhFk3VqFjIsP69cYHV3OSrmMsp5Ka4KdsMYYwcBBs72RgqB9fTq5+8NGHky2OJqW6zU5zG/C7dGCkvM+jZluaWcr/AMOYXHlvAXHuOHC3a3qYO6/kKpJRxuGVl2Z2b/8AMFa9xEifcJbfPdcewPHjjQP4xV1lF2lOzDj0JQOV1NFLse5WKny2EoOp3dwCw6s/18cY7dLddWyGSfLkfp5KctHZYwhubbORzIUkRJF+6w+R5HywJgrZYHZaSCrJaCpjtBsSsEgEE9hcb0Ml2IHepGvDhfj341fS96ulQMFuWeZQO4mnhGXdfRP+yGS0IS0LF5Dx6w2f+Fb7vuvihqxl7lcXMP5fkF5b5KKXp73qu+0eyUdSm5Iu8B7JGjoe9T/V8IFFcqmjmy0kORt7GuHKmdJstOlUIlqItw+zMzW/hcAHtfA94xtVqvk89IX1ERyPv/hLdWym7TZuHKp+XZHLSo27KxLLZioAF/vKpuLjvxm991PLUyGGSLaAfHxCJUNtZBlzHZyphm89fDUiOeSWfev1TakSLzAUcGGlwBh30rVW2enLdga4Krcad7uM8Kh7KZo0EEn0hJEjVTKt0JIt7ShRrrxsBgJqz2CuaI4pBv8ABc2dtRCSyQHb5pd2oz6mr6eaKDe7aggsthe4IPG9tO7FW0aPr4JGTuc0D5/srNXdYo+HNK00nR7JT3LTowIA7KEeupwauGu2RSmAxnIVWS0du0HdwtJ6RkMjUywG0ZMQbfGu6LE2t54Fu0rJemiv34z4K1JWtombMZwh+ebIVNeUqhJGkaqRHG+9cfeYkKfaIt5AY7oKyi0zNsny5x/p8P0XoMlbEHMGB6r1kcFJRyolZKisBvLGLkMfvOQLKt+APG2D89/kuMDnUDC4oZFbds2+pIwmTajaqlji33dXTkFAYt3BR7tdBjNYrfd5Krvbg4nzwj4mp3MwCCEg5VtjW9azU6xxRHjFuKR5u9t69uSkDw541CDTZfSbK6Ukny8EGlrYaY5jbj+6emr66eAvHTqWtoGfcVvK4JP9a4QbhpmjopcmcbT59VeorhJUDJYQpjm8FdPIVqywsf7M9iNfIfb8zfD/AGKy2iKISsIeVUrbg+M7XcJl2W2VqUIeEOp+/fcX/r7ji3d6m2uiLKgN2/dDYnVsrswjHqjm1WR5l1QanqYww9tUTtHj7LvpfwsPPGb0/wDAPbNhJ2n6D7pjYKpsXfwSpimRyO29JvFubTMSR6HhjV6Oit1OwOhaD6oDU3FwJa4phyzY93taOSTyFh78WJ7lFGOSAFSElTN/xtTtQ5FXxxFV6kWXsJK50Pd2QbDGa6hZZp39pv2v8ceKOW5ldHxJyFNs3z/M99o5ZRAymzJGgFv4jc+oODFp0bQTwiYODgVPNcHNOMIO2XSTayGWXxdmI+dsNUFht1P/ACqhLcXeLsLdTbPt3Io/ruwRaaeMYa1D5Li3PXKoWymevBH1Msm8o9l2+yO4nu7r8MZlq7TDJz7VTNwfEDxRG23kF3ZSdPArZJt5SA61kXow/QYz8WaoP/WUx9oPNLWz+arRhko5BHGWLbhYNcmw1vqdAB6Y3GK0DsQydu53iUlTV9V2pc3ICaKbbqT+8ijfxBKn9RgTVaSop+S3lTRX2dnDhlF6bbClf2hJGfEbw+GFqq0C0nMTkSh1BE7h4wse1+cP9FJoVFRIx3brYbg5tZiLnuHjgFBZqe2VzPb3d0c480UFT7RGTCpE+a1EJtMkqH/ixsPjbXzvjXaW82uZoEbgAgE1qcTktW3Ltqip3kNj96N7HBHsIKhvDgQqJoZIzlpIVN2azerqYCzX3GBCuVAf8yngQO8g4y3WElupZBExoL/sEetntTh+achJGb7AVKsXinMhJuRMCrk/nGh9RiS0a79nYIpGDb6KzPbmvKHUEVcs6QvEyMx7LPonn1oO6PffhpcjDtTX+31sLnx8keCCVFrEZ54VQzPIZ5qXqJZ5DwO+jbreV/tL4G98ZXc7xKyu7bsNuOmQj9JT7Ytrn7lNa/ZutomFiJIyQN72bX+8hPDvKnD/AGPVsdx/Lkj58whVfbomDe44VIymkrFpd3rkJYdhktII/wApPtDwwoaqr4nVIa6n4B6nxVy2QuZHxJkeCR6cZmtYscitLJcskikAWB1IvYLyup+OG6zV1rkoXOZHswOeDyqNdTSmQFr+fBNu120slPCjSUxYnSRgwCoSQAToTZvmbXwiU1toLjcS2GTaD+qLdrMyAEjlL2yuS5f1Uk7uYu0SN+QKgDnRRcDgdLXPLDjequvt8UdNRu3+HqhcDI6suNQ3GPotE9bmMtQ3UMZKRQlmUpYdjhc9o2IvfFClprfFCZrwzbITwTnlTzySvZtpDnC0RQZYBuRor1S6SBQ280h1YX4EljbEU014Lt9ASKfwx0wvS2n2BlT75x181yyauzIsI6spAhNgJAqhRrZQb9qw0AB1tixPQ2iqi7Z798oHOOuVy+Spje2ONuG/2QvafI6KklMr1Mksjne3GCM7nhpbd0HjoMe6cvlSSaSnp8Dzxg49V3XU29ud6astzymSlJggmYWu6mEu5/MFBv8AIYoaipbtNUjcQ1vhg4XlvdSRtMcfJShle0UjVAeCiiVAfZdSWJ7+zop8gcM9HaqxlIRU1PJHhjhVKmembLuazJThtJtNVQwiX6HKQdDqBu/mPtAeO77sITtNmeu7F1QHE+ZRaKsJi3Fhakdc/wAxmkV1KxbpuqqgPoS4JPoBh9tulaWhbl8pJPkhVVc2PPAynybaioSmM01PL2B2mRCR5gNaw94HlhJvGmnuq8RTbwegJRCir+0aS5hbhJdb0jzSG0VP6yvf/Ig/XBKj/DyYjMzw1dPuUbenK67M7U1a1AkqIo3jbRrRhSv4lLEk27ueGR+mn01E6KmmO7w8kNdcqcyZeAqJU7UQhd4yIF73dVHxOMlqobi+UxzFxIR+GSJzA5vRA6vpAo1/3qH+A75/y3x9HYqyTpGSu+1aOpS3mW1eX1MibzSb1wvWiEmw8SbaC/ph505TXa35Gw7PJCbhFFUtwTgp1g2MprAmSR/LdAPwx1Va8bE4tDOQqrNPxHkuJW6LZujX+6v+ZicB59eTn3ArjLHTN6jK0pTUycIoV8wD88DJdXXCXIVtlup2e61SrarYO9S7Uqx9W/bt91iTvAeF9R54cbPrCjbStbVR99VZ6WXf3OiCy7FZivBYJPyyEf6gMX4vxBiPvj7Lx1tHgsUmT18fGll80Kt8jgtFra3ye8q7rY5cUrZ1YKyzxkkAb6MBcm3Ei2CEeoLdKODz4DzVV9txyWhXbKstgWJEWRHIABYONTzOMivVsu1VVvmczIPT4IzSyU0cYYwhapMmBHO3oRgC6jroesZ+Suh7HdCkrbrZuhhgaaaGO9wqkDcYseHaUg6cfTB/TT62ormQlxa3xz5KvV4bGS3qhWVdIDxqqhwUUABWQEADgLrr8canVacoqrJcwE+aWWVNdF0OUyZX0gRSsqNHdmIACHiT4NhTumhaSKJ0wO0DlEILvOXBr2fRAtqsqzKSZpIzG0f2I77hA8iN0nvNxgfp/Ultt8XZFnz8SrlbbzU+8VkyHMcximSJg0IY23nI3AOfMqdOXPDY642q5ROMTd7gM4whfsctKRh+AmfabZCSsYSpUtvAWG6Qyei8r+BwjUN3rrRI7FPhp68Iw+GGpaAXZQTY+qNPNJHPWKN0lR1eqsdL7xtpby9cOFx9ou1uD4IRk+aEx9hRz4LiB9lk2ky9KWeOVa1t2Vt7W8lhfir30PcCfXFLTtbVtDqKeNowPQKxXQQuaJW5PwRTbOu34IpI628ZshVk7L66lyFuDbvNjpz1xSt0JgurmzQs59Rx91JK5slN3XFfdpatpKenp1emmEw3Sb7jEaWZbkAWNtTre2PIaWCW6ySyNLNnPBC+7Z7aYAHJPmF+nXqiYKV3pEjs88r9uMgK3Z3yTbXTliUzmrJqasb484a0jBXgb2XcZw49T5LmsQH9gqUs5O8tVJY9frdmjU3uWubaaDXux72sjOdx7L/8Y8B8ei8w0hu7lw/mXLNoFqacTvHUTSwkg9Zuwpf726eWnG29bkOGPqb/ANCqa6ma1rJPPvH7L12ZIiyQkkfJd8/lIpIt2KijJtbfkDFb27QNhf8AmFseN7Q3U/nux5NaR8ui+DWtpsbfut9VXVVPRAddRiQAEfZBFuPZsL+RscULnHSVteGFzy3x4PH2UtKXxRZ2gfBfNlaHMUYzSTwlZADYhLW5Fdxbj1OvPF27zWuCl9lbK4OHxUMAqHy9oGABDMzzPN5JHjSJFANt5QZARyIOg18VxFadNW18TamSf+xUtTXvYSzZlFMozGqoqV3qoGYJr1iRqGsfvAWvbvGJb7A+eRkdBUHnjGVHQvAyZIsBCarpP37hKeVgdNSgv8WOKMOhbk54e9+D5kq2+404HK0bGR0lSJOtgaF1Nwoc7pU91lB0PEeWDl4ulys0EYfh/hn1QuGjpKuQ8nPllNiZfRJwgU+YZv8AUcJ82sLrJ7nCJMtFI3+VKm3ezENUY5IYlWReyQEF2XloOJB+BODelb699WWVw3Bw4OOi4r4eyh/JHTyS7DsDP/hSeiWxpH8UpWe6QEAL6p3Rn1W2LYKb/AkPmR+4xE++U/QvC57KuPRqL5jns2WwxJUQzFTdEKFToo4G7X4f1pjN7vp6O4VhkoiDnkgeCP0FRNHFtqBgoM/Sap/3Wc+bL++KrNC1xVw1sQ8VxbpJPKkf1kXFluga0+K5NfD5rmekeX/8Qf8Auj9sTj8PqvzXH8RjVfOUD7p9+EE26uH/AFlX97T4rycoHc2IzS1g/wCs/Re5b5pe25H0aillF9LDXhqQMHtLwPNxYagFrRzk8dFUrhvhLW+Kkn+1S/g95GNuFRRO/wC0fZKv8KcOmVpg20K+y+7+WUj5Y97Kjf1e37L0UMw6OP3T5sXMczhlMxEsaOFAktKL2uSN7gbEe/Gd6zifE9go258SW/4Rq2RuYD2zs/FEp+jijb/d4x+VSv8ApOE+O5XiHoH/AHRUthd5Jez3I4MoMVVGGDlyi7zFgLqxPZfwHLDVp+41Vwe6C4OIjx/Nxn6odXRFjQYAMrxD0rW9oRt6W+TYPSaSs83LXNHwIVFtXcG8uGUUmo3ziGOeORoFUsoCWIY6XYg2PhxwvyPdp6pLKKLeD1OM/IFXWtFYz/2MBC5cgqMuK1E9TvwIw3lClGa/ABt5uf64I0+on3Mmmki7Mn+Y+H2UMlBFTjfHyR4DxXo1GU1r7kcFqiS+5ay3axOrIb+N7Yq/wqtoB2sdXuaPAH/KlbUtlG18eM+aICeqp4ljrYadKYDc6wWbduLDs27WtuPriKQUVfIXxtc2Xrl2QPqvGCWEYLgW+QHK4Zc7dS0aSyVlIV3LwxxqYSLGx3jrpyAAAvieYdqWmUBkjcYcO9n4rlp2Z2EkHqDwvHXMUSziYQPvRS76srLqNyRuq3Y33bAbxHHHe928y8ZIw7A6+oXx93Z9FwramOFZGYhU6x5SToGJA6vfUAA2ueyb3O6dQb45a121uTnaMD4+a625OB4rBQbS087MsMnbN2BIKtcEFWU2BGntbtgdRu2Fz8Q4cjr+vnleui8D0RWeJX6wFBaWTec2DsFW1t0NGSzNx7ltqceNEbHNOMbckAcclcnccr3IyM4ldFIQERQrTRzbosP7RoT2e1yNvXHcZkaXFhO93Ul2MD0C8cGuAB6Dwx1XOSmRmM88VJVMFCrDTWD8e6/asL6cseU874cx00h3uPLnjj6levj3cvbho8iuNVTx1LKJRPl0SLYbzlUc30G7vgb3Hzx0Q+kzUVTGzud/SBkfquQ7f+XC4t+IW2kpxSRP/wDTqlZ5XK/Ve1vciQA5NwOfcMUppqe7yMp3xdiOTnoPn0UrWS0wMjn7/RYarM84YENEoBFiDFIdPEE4v02k7bFIHtqOQc/7yq8l1c4FpjPPof2RylrcqACuYVkAG+rSgENbUWLAjXAyrvt8jlcxjcgHg46hTRW6kc0EheM6Sinp3ipWjWZgNwxy9q9wbDde5vwtiCivFdU1LI69mY885CldRw07C+Ec+iSn2GrPtCoPpKf1xoLKezD3WN+yEurqvHuFeqLZKeKRJAswZGDA9XJyN+Zx3PDbTC8Rsbkg4xjrhRCvqC4BzCqD/wCIVGf95hB8ZLfPGLT2u4Bx97HzTWyRhAJXRdtqU8Kmn/8AdX98VXW2s8Wu+673t80N2j3MxjWKJ45HVt9VjkUngQftcLHDVo2aW31pdJkAjHPxQ65tc+H8rk5S8dgZh/u8vvH741gXqI/zhLLmVo/l+y8nYuQf7tN/Kx+WOhdYz/2BRn2z+g/ReDssw/3aX+R/2x1/EWn/ALB9Qo91X/Sfosw2ntwkl9C374kNvz1aF6IKj+r7r0NsXHCWb+Y/vjz+GMP8oUgjqR/P90QyXa15Z4oneQrIwSzG4udBp52wB1HZx/D5HRjkDPHor9CZmTN3u4VAOQKeKof4B+2MPEtV1AcmvurwdlITxijP/pr+2Jmur/Brl4dhSht7lpohE8EPZe6t1aEaixW4Qd19caDo+r7KOQV2W+Iyg1zozO9pYenklWPPKw+zFP8AyS/9MNr7zZgOZB9EOba5/M/VH9k83qDMRWJOsG4e0yOQG0t3+PLC7fpaC5xNhoZAJM/BXqWF9Jl8hOPqmmTMst5m/nEf1UYAM0bdP6/upv41Sk8ZPyS7mVH9Kntl0qIqqC6FbG97XAHLhg6yqn07ShlUzfk8Hy9FAIoa+QubkLblGzOYQuJZJRMihiYbEb3ZNgCTYG9uWB9RqGK6NFP2GwH+YdQrDKH2bvsOSPAlYavaQzoyJl0naG7vohDL4qWWwI8cT+wWugdvFTl7fDwz6rgSVU4w5gAXmV6SiYkVdQZ907scq7y3I03k3AT6YnY2urYxJUFnZdeOPuuMxRu2xg7vqveYToFEtTJSyykL1UamSGwJ+1uceN9RfTEULDI0ujZsibnP82cfFSF3IaTl30wuxN5o43lVpiN+Qhw/VrqdyMiEML3GvHQ644Lh2YldkAnA4+685yWgdOpWaSnWSJN9V3JN9bOCqBg1gh6yx9m9rcTiQjDnbedp59BjqvmvIxnxXHLdn4IpPqYQsjcBunfA3kuzIe0qBQwJtZt/SwtjkyYw49P/AOj4YXW9x4/0LT16BUa67jTPCe2FbdvZHXfZSGHM8wNQbjHpbIBIQOWgE59eoXOW90Z6rSkLmV4CxSoUFo5UmjiEgv2RIsYBJ0Otu/UYjlfFG1srgOyd455b5r0Bz8tZ7w+65UyrJI8Z+i0VYhBEkbBmN+OnDUWudeOOqib2YD2gmSBw4IGMfMLxjN+XRjDh5rlV5okbtT5pOahLKylEJVTr7RReNuViNcdx0ksTW1VqjJB8HH915v7QmOoIB9F+eigRFqspTrZVexJG8qgqb33d0htRx78Sw1M11a+jrmiHpz4rl0YpXCVhLgvVNtxmG+qNTAsSB2Xtx04EG3qcUqvRohjdMyp4HKljuscjgwjlEMw6PIZnaTrQXclmuDxPHgcWaLXFJFG2JzTxxnHVRS22oJLmPQXMdlUy3cq2COI3WwQ9onlYEDz48AcFJLzTXqnkpqQd8jyUEcFVBI10jhtRaDpUpz7fWp5xMf8AQThEl0jd4/A/VG21cTuhCK0G3cE5CQzI0jaInaVibaAB7YqR22408rTLuDQRnrjC6e9j2ktSPU9H04uWik79FVvkTjaKe50fZtaC04Sq91WCTsKFz7IlfaUjzjti4Kmmf0a1QOrJme80hGNhMpSCrWa69lWHIE30/XCjrSRjaDbEzDnHw+CJ2mpdNLz4KojNR3N78Y1+eP5z90zceS9DNh+LHolqR0kP1K+7q9f/AFcd7Y7FVWD/ALD9V5hvkpWOjVOdVP6BB+hw5HXNxKqewxeS7xdGcPOapb+IfouIH61uDurl17HGPBbaXozgVlZTUbykMD1hFiDcEeR1xUdq6sIw52QuvZWY6LjtDtBUU0rRSTT3tvCzGxU3sRr6eYxqViFJcqVs0bR6/FKtVFWxyFpfwgU+2snOSX+KUj9cG/4fTs5O0KEU856vKzUe3pSVC77y7w3hvlrg8beNuGA96o6CppHxbwDjj4q9R080MgfklVlc1od0N1wYEAi28ePkMZdBpC4zjcHDCMzXWmiOHHlZKzaShCspV3BBB7IGh8WIwbodD1UcjZe1wQcqhLe6d4LQ0lJeS7HU9Wz9XUzNun2LoCoJNrmxv5jBK/368Wx4jxwehA6qWihp5m7g3HoU15ZsLBSN1oleJ7EBzKRx48SAcLzLpe66RpcwuA55AVuSOmjaeQEtPluYzytGlTGyqbb4kdrjv3dbe/1w33C+QW2NpdTckeQQmnomTkkSZx6pmocsrqSkI+kRyMLlTIoXj9kMSfS/lphWoqimuteZZKTunyRGoY6CEBkmMeaG7OU2YTzCeWSAqNGUqJDbU2JFglvM+WLV8raUEUkVO4ELmjidtMhkzlccyq5PpqGarpERPZbcBuDxXUWXgNbnF+qpNltAhpT5nJPH3VeCQOnO6TJ9F5zrN1grUc1FRNvAKI4Qq3vyU3G+PK3njz2aaa2NLdsZbz1JXsb2+0FvJytFTQtTlnKRx0khJZ3brJQbabl77p0vcXt564ihn9vxJTAvlbwc8A/RevaYRiU4aTxhcaOnacblJ9fAWtJUSMRNa4LBWNjYHs27lx5LPHBJ+YcT9Nv8oK72Ofxjuefis01VHPPBRwStGkIDbk8YkVt3QjU7zdnvI+GOqqN1uonyVDMvkzy0/T9V5Ce3lDmHujzWjaKJzmERjjpZio3t26gkcN5jfQr4ju8LfB0IsmHTFufMD6Llu/2onb8wvu3+XspjkFFC2oZmOqubeyQBZT87c8W7A59dQGHtxn4DhRVRZT1AcWEA/RFoah6ylaRsvtIBZVeyk6cVK9pl8LA+GBNqlqKOv9ldUjaFZq445Iu0EeSlXKdpq6jtEYFkUG27GNxrk91iCb94GC170q2qc6qjnwevJ/ZQUdxiAEW1NW1WWVlZTxhV6u9nZbjrQeSkg6W/C2BumamjYXxVU2/wwTwpq9sww6Jn7pGSPM6dtxZpCeSSje/1je9xwx1enLLURmUDaB4hUorrKHbHNOU/0WR/SadBWuOu4kR23Vvy3Wvc9+EShv8ATWapkFOwkdM+OEVqaI1TRuOD6IdWdG669W8Z8GBQ/C4w50mvKOX33Y+KESWiqZyx+UvUxpcsrR9IO7Iq3WwLqN7QElfZNr8e/H2pame4UAbSNy13UhT22ORkpMx6J8y3bCCb+yljfwV9fdxxk8lFV0/J3D6pgD2lFlzfvDfA/PHrK6vj92QrwxxnqFLuk0/S51CICkQIuLAlj7R07rAe/Gw6Wo+2og+4Hc53TPgEuVdfFFMWxnCTRQTp7D1CeKyP+hwak09bZf5QF4y5u/qytEedV8ei1cvk4V/9QvgdNoe3ycgKyy5uWxds8xGm/CfExG/wOBjvw9hJ4cpv4n6Ko7HbW0lTTCRpokkXsyLwO8OYHGx4gjTiOWEqr0hLJUuZSvyzw+Cs+3sjZmXgorLtNRr/AHpb8qN+oxPDoKc/8jlWffKZviscu2lOPZjlbzsMFYdARD3nH/fkqj9Qs/lblKu1ObUVY0f0iAKEJs3WkGx4ghbXHA2wZGmZaSmeKJxDuvxUUd37aQbmcIrlmxNHuq8dPCVIurWDXHeDrjMKu51zJCyVx3DwTIxrCMhMNHs8ieyqr+RAPjbFQOrKk4a0krs7WhBtttn0eIskyQzDhvOAH/C3E+RHDD/pSS7UTtsseYz4HwQWvjo3d9xGUj0OwU81mkqEAP8AhqXP8zED4YuXPXVTA8xiLbjzUlPQROaHNOQmzZ/o9SBxIsk/WAEbxkI0OhG6lh6G+FKo1fcKp48ceACuijjDSAMITtls1VRupikjZXNryOFdfzXuSPIfvjQbVfpDSdpNTkOHl0KAS22BsnefnPmvWz2wUwkWaSpffU3HVdkeRZrkjwFsKV41nPU5h7MAeWOUZpqCOPlq37bbPtu7/wBM3XP2ZLsT+Wx3h8vHDDpu53B8JD4OnTwQmtpqWN+978rLsXkdCu+fpIkcj6zecLp3blwLeJ3j44CXqe/SVDdzdnlhEoW0pi9EM2hmy+CcTRRGQrwDud24+0qkaW7zfwAw1MtVbX0AjqZ8eZH90Liq2Mm207OPX+yZYMzqMwpV6iLqAbkb51buYEC4U+8+XFPoqq2Wed8cpMnr4IlVQ1NQ1u3gePmhNDB9ELLmsvW3I3Uu0ioh9NGY8R3AYLVdPcKxwltLOzafLjKh7WnY4RzHLl6mZ6kEZQ3VxKdwbv1Y3vak0Iv7TcfDHcdTa6DDbmMzjqTknK5cyqkmzF/x4RCkqxl0Ea1cIeXqhvlApJ4qe0bcRxxRpLXXXKpFTDJ3M8Z8lJNUU9P+SW8lLuzGV01bKZkklgaKQ6Lu7wH2SSQRZlNjprri5qu9S07DRyRA+p/svLfSbO+HcI/0h5bNuALO4gchQu9axPBTaxIJ4HE+lHWx1OX7MHxyoLi6pjlGOWlddh4MyClZym6B2HZ+2SOAcC4I/EbHzwpXqntBqwKeXgnn0RWCSZ0RJbyl/bNswM4dn6t09kIANPM3Djz+GNIobVQT0Apy8uHnlL5r3xzEytwUS2J2lrZn6qSAmxsZkFkH51Y6fwk+QxnuodMQUDg5sowfqmCmrO2bwF+6RoayZRHINyEG43eDEG4bfHDy0w6aZt9FHTFr39pn6D4ILXVszJe8zA80nU+bZhTaLIXUfZlG+P5gQ3xxZrdF26q70R2lSwXcdDyqLsfmNXWRMxiNPYdh2beRz+EaNYd5FvPGcVNpoqCuEVRKC30/3CLdrJLETHwfVLme7DThmkdXbeO8ZEO/c95HEY1u2XekMLY4SMDoErztrYzl7c+qU6vZgG/snzFjgm8U0/L2Arhlyc04PCZOj7IKjrwzzyRwJrudZdXPJQDew77W0xnOsP4XRsHYsBkPh5I/b55JxnPCqFRk9LL7UK+adk/DCzR62qoQGvHA8lPLaaeTqOUKqdiYD/ZyungwDD3ixwy0uvIHj8zhC5dOs/kcUIrNiZwLoY5B4Gx9zfvhlpNSUU+NrkNlstTHy3lJcO0eWpvLMjlwxBIjuNNNCOIwMuVbdTOfZiQxFKSiYIh2p5VJ/wBlo9woqRxjluKBY8uAxmlv1BPR1AlDifP1CMVlCyoj2EKY7RVU9LI0UqqhHA8Qw+8pPEY3W13GirqcTtf8R5JWfauzftcMpfbOmkO6rPI33YwSfcBiWe8W+n6uVqO3Hwat9Ls7Xy6rTlAftSsF+HHC/V66pIhhgV5ltPin3Y3LsypEZDUQlW1WMIX3D+Fja1+YsRhJq9R0FVViaaEHzPAVx1LK2LbG7n1WDaLaSojcxzyS73Hd9kW7xawI8RjR7VFQ1UQkpsYSvLHWucWyOISfXbRm9rhSeXFjgpJLSUw/Nd0UkNu3ckZRzZFs1SQSQoVQ+0KglVYflsWHmADjP9S3mzVbdj2ZcPEdUdo6WSHoU7Z/mVeIy6g7ltRApv46ntHzGItO1lkeRGGhj/X91UuEVeXd13d9FManOZp5DHEHeQ8VTtN/ET7PrbD1VXG30Ee57gfLCpU9sc92Xcn1TvsXk+YxaSVTRqf7hLPbzdlO4fyW88ZZeNS0slR20MLcjxITDHSEMLS4rttNsTVurPDMjaXYSMVPq+ot52wy2DWDakbDAcjxHRCpLQ2Jxke/PxWDZDZqljdWmljkn5Emyp39WGtc/iOvlgJqWqvNQ4kxkN8AFfon0rm4YU17WUtEkY62nilkYdgMovb7zEa2+eJNLUNwnyaiRwZ/TlV7nVw0ze4BuSDU7fVNO9otx9QoUpfebgFFiOemGO46StUcBqJQQfioaCsqX4B8U3/7L/TBeqkbrTZpClrb3MKDfsjgPLCgNdVFKdkLBtHAVz+ExmQyOPJWapiGUqsFP9ZYNKTJxJcsbdm3IYM0+no7232upOC7yVSqubqSUQtHCA0O075hWJDUIgXqntuXBJBBsST3E4uXhkum6VraR3HrypGwR1z98nUJ9yTZSjRXMMe48i7hffYkW1HE24+GEiDUEtZXs9uAePgiMlKGwlsZwprtLkM0rutnd1bdZbk6jmO7kfjjW45bbDBsfta0/AJYp5antS12SR4p22MgzFIWFRGd+Mdht5d6Re4r94d/Pzxk1bbKKqruzpJBtP2TOJntiLyOQl7bTaaqmQoqIkY5gbzqR3E8OY4Y0qwacZRRFhlJJ+iXpLlHVOw9o481y2S2/KbsNVaM8FlUAI35x9g+PDywlan0rVRPM2S8I9R1EZaGt4VGfPolT60jdI4e0GHlzwtWimunbBtHn+ykqpqdrPziFKtpdpl68NSU6ointJLft+QB7HlrjY/4XcZqHa+TDz5fugDI6Pte0a3j7Jk2c6RIZSI3Jgk4bklt0/kbh6aYyW7abq6Vxc9ufVMcU7HDup3p817wR4jACMzwu/KcQVNlpHKUtv8AaanCFEhWSYg/W7tgnmRbePhw78a1pKmus7d9S/azw8yl+udRvO0AEqe5ZtbXU9hvJPGPsuN1h5Mo+d8Wrtoj2l5ka7Lip6etZGA3GAmrK+kqnJCzCSnbvbVCfBl4eowgV+lKyn/lyESjqGO6FOtBnPWLvRyLIveCD8sLc1E5hw5uFOHZQHbHPpJI2ghYITpI3eOaju8T6Y0fR2mWRPbWVIz5D+6XbleGtcYmj4qctksvcp9cawKiLxCFe2x+atdRtZSJ7JeQ/hFvibYyGk0I0cyI1LfoW9OUs7R7Qw1ShXpImVTvKZe0Qe8cLfHDLT6XhiiLGHGfJDX317nZa1a9mqyCa8cHVoyjVFsPUAe0MZ5qCyVlvcXSZczwKYaGrbOzOMFM0OWDmST3DCo18kjtsbclEOBytbRpEt3KRr3sQPngvR6drqo8tx/vkoJaqKIZcUrbUZrQTRmJ4zUdxF0t4h/aHmMaDZNK1FFz2hGf96IFV3qA8MGSlnIazL6dggjjgY6b/tfzOdR5nFe+6XuL8zQvLx5eKmoLmyT324VGoKJGUOpDg671wVt58MZ42310svZCMg+qNdpGG5zwsWZ7UU8Nwp65xyU9kebftfDtadDlxD6goNWXyKLLWclIGc7YOJGcBA54qigA+LniT564fDpajqYwx7eB4oTFX1b3784C2ZB0nJvrDJTO0jcBB2ifEqfZHjfCLeNHUVHKHmbu+I8kwwVckjfdW3aetq5QSYm6tdRHGC3vtxPjhisddZoWBkTw348IFXwV07sPHd9FNKiGoqJxEsbda5sAykBBzZr8APjhhul+pKKlLo3hx9CrFHREYBGAqtsjstFTxiIDf+1I7C5Y/oOQGMSr73VSSGRry34cI+KaIgAtBW/PcnoqeLr/AKPF1oNoja1mP2h5DXDRpltZc2EVTy5nrlD7jOykZuaMFIWZ7X1ULBY5LXFz2R+2HmHRtqeNzmHj1QmjuNQ9pLit2x1VJmCTVFXZ23+rWw3RuqAOAwk3u9VFtm9npDhoRdtvim/MkGSnnKNkKFJEkSBQ4B3WubjeHngHSX+ruFU2Osduarhp2xtOzhTnaGSezqJZAUJBAdhexsbgHwxr1BbaBm1wibz5gJPZWyiYtc49SgWxecfRqzddvqqmytc8JPst66j1ws63socwTxD/AHyTJQT54VlizqOIfWuF3dbk66eHHGY01orpZA+njOfgr0lXCzh7gkHbjauhYiWESM5NpN1LLb7+ttcbHbhcqai3VLOQlyrooKibMbsIlkGzuXyqsxUTo4BBPs+N0/Q8MIl81dcpd1O0bB5f5Rijt7IgMnJTzNlsEsSxMi7gFkKADc/LbgPDAey6nnoZNsnIKmq6CKpbhw5SDtNsk0WpXrIuUgHD83d8sbBa73FVNDo3cpRqaOejd3eWpWXY2SawS24TxfgPHx9MfXXUtvpoy2ow4+Q5Kv0Inl5AwPNUvYzZJKOIo8rzhhbdY9he8IOI9/uxj1XqCF1Z20cIDR/uUyCnJZscV+zTYlWu1M9v+G/yDfvh/tOrqeoAa44KXauxOB3QlIma7P7jFZYzG3la/lyOHWnrg8ZY7KDOfPAcP+6Cz7PsdE7d/s21P74nmroGxk1GAPVWoKze4AA59E89H2wUdO4qZCOu5IrdlfzAHtH4Dxxi+qNSQTTbKNmGjx8020sDw3Lyn+so4ZtJolb8VrH38cU7frGogwHj6fsvJ7dDKOQgkuxFMTdZZFH3dDb1Iw3Q62gLMkj9EHk0+0u4OFI6jPSfYW3idfhjTW0ni5B2UIHvFCa3Mjxkk+P6Y+knpqf3iAr0VN/Q1eMrlqJXBo4pXZTo69kA/mws3bUlCIzG8AjpyiMNE/Oc4VcynMc3MG7O8COOaDtEfiNt0H8vwwhUd4tME2Oz49PBWaunqnM/KfylnPK542/8wXLnUb1yT4gnS3ljSbZNTVcYdTEYSnJS1Ln4lz80s12csw47i/1xODXZxQjc8q1DRsB4GSsOW0s9U27TRF9dZG0QfxHjhbuuraakBDDyjENA53vKibK7HSQKRNUSSFuMSMyx3/KPa4+GMxrtVzvl7WLAPngIn7HGWbHdEWzPYiRk+plCN3OL/wCYcPccE7b+IOxwbVMyPMdfohbrBGDlhSPWbA5gHCuqRRn2qgsCP4RxJPiBhurNV9rTb6ON30XUdI2M5kKetltmIaZd2Bbs3tyNqzeJPIeA0xklzr6moeXT5+CMxhmO4nOjpQBYepwMpKSWtmDGf/Ske4MGSk/a3aIOeqgNkGjOOLkcgfuj442qzWGOngAkGfik653R0j9kRwFP6rayqRz1U7qo8QQbc9QcG5NM2t8ZdNEPuFNSz1DWgF3KN7GVlXmCtNWSl4VO5Au6i8+011UE8La+OM7ut7/hknZUA2jy68fNF30DKlo7bkpoOwVJMA7iTeI5Pb9MChry6M7gI59B+ykjtUDBhqz5plseWRwwUt7Hedt87x1I8sMlBY4LqPaKn3iAh1zuD6UhkaWa/b2uifcR41AtY9WCfjhiotD2thEoadw9SuIrpNKwEr50eVzVhqjU2kkEl7lQNGHcthxHdhP1Jc66ilEcT8NGQr8FBTvO8t5VMyqhgCgpDGpHcg9/DCFU3Ose/L5CfmibImN4AQnb/K77tSg42WTz+yf092Ne0tc2VEAA4/fySrfKMtcJR81LM5y213XhzHd4+WHqGcEbHqhS1We6eq0bCGsgltDBLLTSHtKF9g/fQmw8xfXGZavttBncyQB3+8Jpop3uGHBU7NMxkoyAyE7wuNRun178Llt0hJWjdI8AenVR111FLxtykLajauuk3kL9XC2m7HpcHvb2vljTrHpagoWYblzvVDDczUdDj0SzkW0FTQt2CZae92iY3I8UPI/DwwI1BpBszTJF1+/+USpq0e6VV9mtpYqpOsp3/Mh0ZT3Mv68MZPXW6SmdtkHzRZr88hMcGZD7Wnjy/wCmBogfuHZ9V1uGMlBNqtuKSJTEyipb7nIeJbl6a403SlrvUjg6Q7WevX5ITWS0zhtxlSRNp6yGdpYghjP9yRoByCse1fxvhsvunZ6uPG8kenH2VOiNPCe63BTvs90gUtQQjEwS8N2TQHybh6GxxlNfYKimJ4yPujrJmuTrDXOOdx4/vhffCPEKUFa1zMc1OITTnwK9yo3F0b1zMVqJUgAPBO2xHeNR88a/d9X1ER24I+HT6oVDSRj1TNlOwFFDYshmf70p3v8ALwwiVV+q5z72Pgr7YWtTfSURIAVQqjwsB5AYCSznq45UuETp6FV46nFR0rnHAXuF2q8qjmQrMiMn4wLDx14YYLLR3ISCSBxZ6/4UExjx3lMc42VymOffQyTf8Pe3ol8R3+VyMaTUUN1q4OZMO9fFAnXOkgdtaM/BMeW1tO27Gjxpp2UJC6eC/oMZ/cLHcafL5Yy4eaLU1bBOO4U00lIF4C5PPC2IZpX7A058ldy0crhnOdQ0o7XbltpGD8W7hh/sGkS4iSb/AAEIr7qyAYHJ8lOs+z2SYmSZuyOCjgPADv8AHGnUlDHC3YwJSmqJqp/J/wAJOmzuYNvpI8QH3XK287HBCW2Uboz2zAR6hFaZr4gA08o9shtBmdczR9cfog0kkZQS3PcVtOPwGMzu9bQWyQuo4wD+vqjjYHzR7ZCU3DZFZQyrIyacbBrX92B8f4gVEWN8YKpjT8W7cHHhAq3ogmkG5HVJY8S0bDT0Y4NR65NzZ7OyMgnqfRWW0HZO3EozT1UFKopkuVhG4CBobaE8e++vngJNo+vqHGUuHe5ULr3Txv2YPC1wdIlCAAWk00/sziqPw/uYkDzjGVd/iUJCC5htBFmlU/0UkrEig7wK8z3+Pyw5sutNaYezm65QSvt81VJvb0wsVVsHUTtvK0YsADcn9Bj0fiFb4BjaT9FLS2mZjMFFdiOj2opJp5XljKug7K717rqOIt34VK+tg1BKew7uD4owxjqePnle22rkjDGOJSbcGY/oMEoNARPx20p+SCnUB37Q1K2a9IdbLFJEOqQOCNEv8zhvodIU9vjPs7znqM+alkqzNw8cLb0Y5utRCyShTURE7xIF2UnRuHL2fdjONSVFdHL3nnaeMeRRGmpIGjLGqn0FXvDdPEfHCLNv65KJDGOi11VMk8ZilF1PA81PIjDTp3UL6Z4jkPwP9lSrKRk7CCFMc+yZ6eQxyC6n2Wtow/rljZKSsZOzewpGqaaSlkwfkUsVOz0jH6lS34bcPXhbzxckvNLTt/8AYeAr9G+SY7dvPmi2R9GNV1qz9cKVhqSnaYjmCAQuviT5HGaaj1PZ5sthZuP2/dMlLBM0d5UzMtm1miCpIyyAc+DnxA/TFDTVdb2uyGDd69fkuLlSSTtwDhTnOMoZGMc8diO/n4qeeNUpqlrwHRlJr2zUz8O4S9V5GRrGb+B/fBKOqHR4VqKuaeH8IHWUIbSRdfHQ4+qKKnqm94Z9UShqC3lhWrJc6raMhYXM0fKF7n0XmPT3YRL3pCItMg6efQ/sikFcCcFWfIEmnhWSSE07N/duwuPHy8wD4Yy2akhY8tbKCAigcSOiQJ84ETb2+d/wNz6nG9S2yOrZskYC1Z/TCcO3tOERyTpCVWtURXXk6cR5rwPphLu/4dh4L6N+D5FNNPcSBiQKkZNm1PVLvQyoygXOtivmpsR64z7/AMUr2TdlM3aigqoi3IKx5ptdTw3WIdc/f9kevP0w8WnR0cWHvH1QSsvjGcM5KTM2z6eov1j9n7i6KPTn63w709DDAO6Et1FbNOe8fkEr5hm4W6pqe/kP3wVipi7ly7gpC7l6XqqoGrO3qcWZ5YYI8v4CKRxn3WBGti8wzWZ7UczxQDRpH1XyUNe58B64zG/Xiijk3sYA77n4o3T07g3BKoB2d3rfWMznizAHePf4YD0+upY/+WMbR5KhNYGSEua459UEz/YWtY3Tq5FHBVbdPuaw+OGi26/tbh+blh9eVxHZpIR3eSlePYWummEcsLwQDWSVgNQOSkEgn/vj2+alE8P/AKoLm+GPH/Cu09MI+X8FVLK6GOGNIoVCoosAPn4knnjJqr2iR5klBz8ETY9mMAplo4dxQOfPAaR25ynC47S5l9GpiR/aSdlfDvPoPjbGn6RtG1gc8deT/ZBLvWdjEcdTwFKaiSyse4E409jeQElsbveAUmsbAnuwVkO2Mn0R9vJACbOhim+pqJiNXkC+ii/zOMD1RUdpK0fE/VM0DcBVXKG7TDvHy/74TqgZGVZBRuiPat3jBnTMu2q2+BCinGWqSZtBuTyr912HxNvhjd6Z++Jp9FnNUzZM5vqlDO6Xce44Nr68xgrDUM24ccIlSSGRuFwyGmqoKyOogglcMd2QKh1U8eXhfzGELVsFHMDteO96jqmGhe8DBHRWLMqj6PumQMu9qund8jrjPaPTNdVnut4+IViruMVP73ihWbdIJiUbkG8fvM1hfyAvhkoPw4L3Zmlx6DqqLL4yTho59Ui7UbZVtZHuNIqKNVCKB/mN2+ONBh05HSU+yB53AdSVA+oErvzQCEU6OtsuttSVJCzLojHTfA5H8Q+OMn1BaZopDLz6jy/wjUDmBuGjhUmlrCmnEd37YT3xhytZA6ItBOGF1OK2XxOBBwV11Xutp4506uZbjk3MeIPLDpZNUvhcGyn5/uqFVQsnbghT/aTZiSlu4O/D9/7v5v34Y1ShusVS3k8pPrLZJCct5CD5dlSVa7wZGQGxYEEg92nDA66argt/DOXKzQ2qqeQfdCbtmsnpaX2Y+3/it2j/APEeWMxveo7hcz3nYb5BNVNSsiHHJTSrg6gg4UyDlXF/NU0oUXY288frOaoigGXnCUWsc7hoWWmmmqH6uliaRu+3DxPIeZwq3LVMcQ7nA8yr8VDn3k7bOdGzBhLVzNvf4cbEejPx9B78ZvcdUySOPZ5J8z/ZEmU7MbccJ3fZ6N9EBU+GvvviOj1nWU//AC95qoVNjgl93gpf2j2OrgD1W7Inchs3qDb4HDvadc2ycgTd132VAWR0Pe6qd5s707bkkbiQ8EKkE+8fLDVVX+ljj3RPDj6H9VJHSveeRhMmzHR9JMRNXaLxWAaHw3+4eHHyxll71U+Zxaw5P2Hw/dGYKdrQqdS06oFSNQqjRVUWA7gAMI8srnkueclWwMI5RUu4NfaP9WwPlk3cBdALfBDfU6KOJwZs1odWSBzx3f1UcsoYEibYbTdeTFEbQjiR9v8A+PzxtNqtbKdgJHPl5JKuVxMztjOn6pGzivaNQEYqx5gkWHpg3Fb4J3ZkYCPUKvRdpu3ZOAh6bWVkQJFVLYC+rb3+q+K9Xp+0taZHQtGOeAAjbKiYnaHFFthsxrczkearmaSGIFFUqoux1tdVHAan0xnl1vb6AbabjP6Ii6gjqB+Z4J3i2ZglO4wbdIN7McBP/NrnGNwI+i4ZZaYO3BeZ+jKiYEfWi+mj9/pjs/iFdJWmN2OeOitC3xNOQu1ZkEOVUaJT7x3pPtm/EEnhbuAwbpLJFdHiSfOceCo3CtfSx5Z5pdq9pqiNGeMqGA+7f9cG4tEWsuDXA/VCYb5UPftOECPSBmHETBfJE/UHBym0Xa6Z++Npz8VedXSnglYdiM8mqczkWqfrd9X9oKBvDdsbAAXsLYTtQz1NJE5kTyNp8PJXYqSCUh7mgkqs0MaRsCEUDh7I/bGeT3Gslb3pXH5q/HTwx+60fRMI8MBjI/OSeVYwMLln+WiqpmX+8XtIfEfvwxqel7vvYCeo4KD3SjEsZHj4KSyx3BVh4EHGlNd0ISQCWO9QlnM6Axm41U8D3eBwUgm3jB6ovTziUeqC5hR79mU2kXVSNOHDUfA4GXe1Nq2FzR3h90TpqgsPPRUbo+2z+kj6PUG1SvM6dYBz/MOY58cYlerM+mkL2DjxHkf2R2KQOCcJ8zWE6sQ3G1tT6YqUWn6yu9xnHqoKm4w03vnlCM828mVfqIV8XY3t/CP3w5Wv8O4t4NVJn0H7oZ/HmvO1ox8VPM5zyoqrieV3U/YvZR5KNMaTR2OipYexjYMeqgdUSOduJQKimqKKTraZyB9pORHcw5j44WL1pprmktG5v3CvwVgPB4Kqex+3EFaAjfVT84ydG8UPPy4+eMsuNnlpiXN5b+iKMeHJrvgNhSKa5F0YXIkrZC7cerQ6eRb9Bbzw33HVEkxxHz6n9lXjp2tVCoaGOFAkSKiDkot/3wrTTyTO3SHKnAA4RGloy+vAd/7YqPlDV2Ai0MQUWAxVc4uPK9wtENOW8u/BW3WeasOejfNRvkDUE2k2lghHVxqsso7xdVPeT3+Axqdo081kYbjDf1S9X3Zsfdbyf0SQM8mBJLA89Rp6W4DBCp0lb5+jSD6IRFeapruuV6y3pFiRj1kLHkGUg/A/vgDW/htKRmCT5FMUF04/MamWk6QMub25+qHPfRh8QCMLn/gtfTyZqANg6kK42ujfw3qsG0m2EdUDDSOHiX23Q33vDTgPnh/tFNS0zG5cB5BL12qJ3ZY1px5+aVXYAEnS3HDO1zXdCl0McTtwlKuqDI5b3eWC8LA1uAjkUYYwBBcyLyOlPGLu7AW8SbAYV9SXERt7IHgclFaKH+dXLZ7KEpaeOBPsjU97HVj6nGG11UamYyFG2jaMJgyhe0x7hb+vdgbUHgBdhFkFyB445o4+0nY31C+ccBLHSbP2oY+4M3yGN5sceGuPwCT76/Ja1Ic6XVh3gj4YYWnBBQGN2HApNIwZHIyj45XDIJ+pzSB+AZ1B/i7PzOMz1ZTZdLjxGfojVE7LArxjIfFFMovls28tjxHyxVljOchdArWtfHEbu6qOe8wHzwbsAqo6gFjCQeCoZnMxyVLdvs6oYqgtHURsJNSEO9utz9kEWP742SmrPZ4ds4II6fBKVZbnzS7oeQVpj2dMidp13WF9NdDwscAKrXUML8QsJI8+FLT2GUd57sfBa8o6O6M6u8sh+6SFH+UX+OANf+ItxdxC0N+6OR2yMe9ymzKtnqWnYNDBGrD7W6Cf5jrhRlv9bNN2srsn7FXmwMa3a1a9osjSsjuNJVHZb/lPhjRbDfGyNDm/MeSD3G3tnb6jopbVU7RsyOCrKbEHD7HI2Roc08JNkjfE7a7qEGzDKA3aTRu7kf2xdiqS3g9Fagqy3h3RAZIypsRY4IBzXDIRNrgRkFDa3LQx3kO641uP60PjgFcbJHUAujGHfZXYapzOHIzQ9JFdAgikjSUr9twd63K5B188ZrWaYaJTuaQfToizKgEZBVGg2jsPrV0HFh+xxartCh3NK7nyKBUt/cTiVufgj+QZpSz2KzIzfcJsfcdThHulhuNDkSRnHmmOGpikGQmUDlhdbG9ztoHKs58V1kCRIZJmCqO/DlaNMl5Dphk+SqT1TY2lxOAkfaPbJ5bxwXjj4E/ab9h8cajQWeOEAvHy8Eo112dLlsfASmTg0Ag2MpfzfMt7sIezzPf/ANMEKeDb3j1RWmptved1Ql2sLnQDjixI9sbS53RXmgk4CwZfQzZhOIYRZeLMeCjmzfoMZ3qC/NILie4Og8yi9NTbB6q3bP5HFSQrDENBqzHizc2P9aYymrr5aiUvJRIRjGCjtDQI9y6Kw4WIBv78VnXGpi9yQj5lfdjGerQvNTslQv7VNF5qu6f8tsXYNV3aD3JiuDSQu6tWel6PstpWNZ1bK6KWvvsbacgTx/fDjSNqblCPanZc9VpXMgBcOgS020ElzZVtfQG/DBc6HoiMbiCl3/yCbPAWSq2+mgbdWOM31N7/AL47Z+HNFMMmQq/TXiWRmSF+h6VZ1NzBGbfiYYng/Dmkp5BMyU8eisG5vcMbUHptt5M1zBI2iWMFSLqxNgoY31HPEFRdza4X7W7sFRT2xtW8PcccJuGzyffb4YAHXtR4RD7rgadjHO4rrF0a0h7ReU314gcfTFd/4j3DoGgIk21xgdV2i6LsuMiMyyllIsesI4G44eOKA1XV3Cpa2fGDx8lYbStib3Vt2/hMHVNESgbeDWPE6EcfXDlZ7Hb3ucHR5QK71U8QaWOwkesmldSvWOCRoQxHyw1QWuiiIIiH0QFldNvDnOKS594k7xJI7zf54YYoIWgFjAPgAi28u5yhmc0u+lxxXX054FXyi7aHtG9W/orVJLtfg+KonRNtB10BpnP1kI7PjHfT+U6eVsYnf6Ls5O2A4PX4o9E/wT/FIVNxxwuFuRhTco3TVAcX58xik9m0roFaIpCpuMWaGtkpJA9i5c0OCwbUbPrVpvx2EyjQ/e/Cf0PLGuWO9tewOae6eo8kAuduEwyPeH3UwmiKsVYEMDYg8iMOzHh7dzehSe5hY4td1Czz0Am7O6SeVuIxy+ujphue7AU9M6XdhgyveU9Hk0rduRI097HyXh7zhcun4hUdM0thaXu+yaKeglkALuE403RxQqoDK7nmxcj4DTCBUfiDc5HlzSAPLA/ZE2W6IDBUlra9pOOg7hjfIoGxpXihbGOFkIx28NI73RTDOVopukKrpSFp5ma2lm7a+QB/TCHd223eTFGN/wDUi1M2UDvHjyT3lMuZV6dbXbsYt9WtiD5lL9n54XRqqChd2Ybu8yFHWWp9Tzuwus2SSrwAbyP74NUusbdMO+dnxQOayVLPdGfglzaJJ07BhlVebFGAPkbWthnt9xoZ+82UH5r2nt8kfee1LRIwcMjNuc8K0ATwhsEEtbMsEAJBOp5Ac2Y8gMIN+vrXNPOGD7ovS023k9VbdmNn4qKERR6ni7nizd58O4YyOvrpKuTc7p4BFGMwEYRSSAOOKJOAu0fhjCgAcsUHOycroLRTR7zeGCtmoTVVABHdHJXEjtoSr0jZv7NOh/E//KP192Nqs1IAO08uAlC9VXSJvzSLhgS8lbOHvK3hp7hgpTDEaN0rcRgIfUPuqx7gTj6qk7OFzvRWom7nAIl0L0u9VSyfcit6uw/QHGI6imxAG+Z/RMcI5VjwkqwjWXteMe7FOUYcV2FpBtj6F+yRrl8UO6RIN6lDfddT79P1xuFml/NB8wlm8szAT5KY4bUpIDn9LYhxz0Pni9SyZ7qKUcu4bfJCMXCMjBV4FC8vrnoKxJk1ANyO9T7S/wBeGMz1BawHPiPuu6I3TTbmgr+gKWoWRFdDdWAZSOYPDGSyxuicWOHIRPIPIXeOo3DvXt54+bSyS8NaT8lw6VjOpXSs2uo4gC8wBP2QCx+AwRpdJXWoI2RHHmoTXwf1JdrOlaNCeohZz3ud0e4XPyw92LQVbTP7SaQAeSpz3Jp4aFOdttr6ypbrR1celj1a2PmSSScNdbb56GLMLiW+PoqTGQTvzI3lNHRztktSggl3VnXhawEgHMfiHMc+OMrvtFNu7YEkePojMLWMG0DCegbYWMKyVujzJgNRfxxAYATldZUAx+sknIfnbERGx54DX1xbSnBVyjAL1r6K4lbME3lDWViLgGxFrEX54yy8OIpXEFGY+qu+M/VhdaIdtfPHknQrrKN2voeGKsb3B4wV7hTTpioYlpyyxoGv7QUA++2NT01UzPiLXPJGOhJwhdSAHghAuhSMdRUNYb3WKL21tu3tfuvgDqQnuD4q3F7yo+FbxVla8s/tB5HEU3ur4IxiiF2tuX8Dh60sPy3qrOpJtExNVPf/ABG+eNeohiBnwSBXH89/xQ7FtVAlCu/tH/McF4fcCPxe6EPzP+yfyxSu3/w3/BWqb/kCbOhIdmp80/5sYfqXoz5pghVPwqqdF8q9j1OKc/vLsLZiEdV6uW13/wBhL+Vf9S42mx+9EgN0/wDjPUlw8pJWTNR9U3l+oxJD74Vmk/5EqYLoyhe0I7Kef6YV9SD8tvxRCg6lVrosYnLEub2Etr8rFre7GSVjGm5tBHkijyRE7CxTSEnUk+ZxqlthjY3utA+QSNVvcTyUK2gH1X8QwcpOHr6iJ3JbwURVfbYilALDldDwSxlzlZ0KkgiRbEaW7QxlVaBh4+KYGdF/S64y53VXPBfceL5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data:image/jpeg;base64,/9j/4AAQSkZJRgABAQAAAQABAAD/2wCEAAkGBxMTEhUUExQWFhUXGRwYGBcYGBwdIBseHRwYHRwcHBwdHCgiHCAlHBwcITEiJiosLi4uHSAzODMsNygtLisBCgoKDg0OGxAQGzcmICY0LC80NjA3LzQ0LCwsLCwsLC80NDQsNCw0LCwsLCwsLCwsLCwsLCwsLCwsLCwsLCwsLP/AABEIAMIBBAMBEQACEQEDEQH/xAAcAAADAQEBAQEBAAAAAAAAAAAFBgcEAwIBAAj/xABKEAACAQIDBAcECAMFBgUFAAABAgMEEQAFIQYSMUEHEyJRYXGBMpGhsRQjQlJicsHRgpLwM0NTorIWRGPC4fEXJIOT4hU0VHPS/8QAHAEAAgMBAQEBAAAAAAAAAAAABQYDBAcCAQAI/8QAPBEAAQMDAwEFBgQGAgICAwAAAQACAwQFEQYSITETIkFRYRQycYGRoQcjsdEVQlLB4fAzQxYkNPFTYrL/2gAMAwEAAhEDEQA/AHuppSniO/GUskDgrxBWCvpI5Y2jlUMjCzA8MW6V0rJA+EHI8lw9zQMOKi2YbGTQ1JEDq8Y1VyRwv7LAcx4aHGrWhtY4Nm2bT6oJU11K3ul2VTMl6KhJGsklSGBF7Qj/AJmv8sEbtqesp4SYIwXDwK8p6WOXvbuCmXL9iKGLhCHPfId756fDGWV2tLtUEgybR5BFmUMLfDK3VmXKo3o1AHMAW+WAPtkkp/NOVOImt90LDjpeqcdL+z2/GtWg7UfZktzU8D/Cfn4YZ9P1u1xgd48j4qGVvikjKqrfTX2hof0ONrstZ7RBg9QgNVFsfnwK3xSFSCOI4YLubkYKqOAIwU3U04dQw54EPaWuwUClZsdhHdkajcrIT3nd94IwPuLN1O4K1bX7KhpVSzBeBxjeq4iHMf8AFPsBWTCerCB162kb3+/F+M5auSl3baq6qgqWvr1ZUebdn9cE7UzfVsHr+i4kyGqH7Op7TeQxt2mo+XuQSud0CNYbShxTVlce7Eg8L+/XAid2ZCUEqXZlKM5LlzVEyRDmdT3DmcUqqcQRl/8AuV7SQGeUMCrcyrGixoLACwHcBjJtTXHZH2QPed1T/TRBo9AsuM/KuITmc923RwHzxbhZgZXhWB3ABJIAGpJ4Ad+LLWlxwOq5zhRrbva5q2T6PTk9Qp1PDrCOZ/COQ9cP9gsTw4cd8/ZU5pgBz0Q2jpFjWw48z341ugoWUke0dfE+aBzTGV2UQoKVpGAXS3E92LMz2tb3uVVllEQyU501XJGABI+nexPzwsVVoo6nPaRgocLhUB2WuwiEWcVDDcQK0jCy9knXkbA64W6rRlB74cWj7InTXypJDcZS1nfRNmcjdfLIkxbUrvWYdygHsj0OK8fsVGQ2Z+2MeKP75HsyG8+SBVWSy03ZkheO3ept7+B9+NBtlwt00YbTSDCEzMkzl4XGGIsbKLnBVz2gZJVZzg0ZKMQ5ELdpjfwxTdVnPAVB9dg90cJoznpOZgVpogoP2pLE/wAoNvicZvafw2hbh9XJu9Bwmia5nowYS9T7RvIbTsSfvcvUDQemHiGxUtIMwMA/VL9YJpe9uyiYOO+iDkEdUf2U2jalfda5hY9odx+8P2wNr6Bs7dzfe/VErfcHQO2u91Uh1V1EkZBVhcW5jvGMlv1jIJliHPiE7U8wc0HwWbCWrSF19HbtLw5juxaikyMFcuQ2pgWRGRwGRgVYHmCLEe7FqKR0bw9vULw8qAZrl7UFY8LeyDoe9D7J/ruONZ09dQHMl8DwUOqYdzSESXU2GpPADXGkOqYmjLnAfFBA0nhMuz2X1Oo6iXd43KEAH1GAldeLezkyjPoQVWqqGWRoc1qY6LLZldHCW3WB1I5G+AFVqe2hhaXqKC1VQeHbU17adIlJRLH1qTN1m9u9Wqn2d2995x94YRqxkd3jLIT7p6lOTCY+qAnpUpzqsEx89wfJji1D+GlU9ocZQAqzrm0fyrwu2q1HaWIrbSxYfoMWh+HUkXDph9FRqL62M42IRtZUGspmgH1YYgluPA3tbBCh0b7LJ2hkyqrtQB3Gxacv6HBHAp+lHeazEdXwuOHtYsSalbZIT3N3KI+zmpw/OOF9foqflUr6xn/+sVG/ijHn/wCOfqF7/Cnf1LSmzbAACQaacD++OP8Az+EnmE/UIW/TzySd/wBkSos2psphknqd5iSFG4ASb8FUMRrxJ8B4Y4dqRtzkEcbSMK/Q2z2QFzjkldaTpPoJu1vSJfhvxn/lvgBW6Qu9a81Ebcg9OR0REVkLO6Sike1NI4PVzozchfX3HAKXS9yhd34ipPbYPFyyCZTrvA8ybjELqCoZ1jI+S6bURO6OCkXSDtm1U5pKU/VXs7D+8I5A/cHx8sONhsbstc5uXnp6KKaUAeiC0FGI1tzPE/1yxrtutzKRmB73iUCnmMh56LfSUrSNuj1Pdi/JKGDJVWSQMbkpppKZY13R6nvwKe8vOSgsspkdkozkmRzVLWjFlHtOeA/c+GKNVWRwDvHnyU9NRSVDu7081RsoyeGkXsDekPFzx/6Dwxn181K2PIzk+ACbqK2shGWjnzWiSQtxxm1ZXzVb90h+XkjDWho4WOtmQCzANf7JF/fjmnfMx25jiPgvnAEcpTqMhgJLIgiJ47gsPdww5UGr7hTAMkdvHr1QqrtUVRz0KGybPyX7JUjvJI+FsN0OuKNzAZGkFAJLBMHd05ClWb5VVZe+5MpaI+zIL7p8jyP4TizY9TggAHI8j1CPVFIHc+K6wTq4upuMaDTVcVQzdGUJkjcw4KI0GYtHpxXu/bHssAf8VTmp2yDnqmKlqlkF1PmOYwOfG5hwUKkidGcFNeyO0pp23JLmFj/Ie8eHeMB7jQCZpe33v1RG23AwHY8939E651mVPBH10k0ccZ+0zAA34W77+GMjvFjzNmn6nqE6RTBzcpQrOkuiA+rLzflFgfVsXbdoC4VTRISAPioZbhGw4wgUO24lYhIhH3Bm3r/Ae7DVF+HbIgHSyl3nxj+6E1l3laMsbwsGaxpUOskyI7JopK8Be9vHXvwwUVho6Ru1jevmgst3qZDkn6Kq7PdTLSo8UccZAsyooFiOI0HrhP1RRTGJzWuOW8j1CZ7dOyVgfj4rSRfGVZOcowgdVDusR7sXWP3Nyuein3THSb1Ej/4coPowK/O2GTTsm2dzPMfooZhwkLLpN6NT4W92N6tcvaUrXJcqG7ZCEw7OSauvkcdVg6FCq9vAKYqKLfkRfvMo95AwNmcGRud6KjA3dIG+qslboFUcsYtqybOxnzWi0zcBD6prIx8MJsYy4KyUBGCC4UZ6SM5+l1gp4zeKAkEjgW+23p7Pvxoul7S520eLuT6BU6mXaFjVQBYcBjY442saGt6BLxJJyUz5NS7iXPtNqf0GB1RJvdx4IPVy734HRHslyh6mQRoPzNyUcyf2wLrJYombnj4L6jgkmk2s+afZNk6FUEf0aJiOLlF3j33YC+MuvepZIJcUxw7zHh6J4p6RoZtPIQHMuj+hIJCtF4o36G4xXotfXaI4cQ4eq9fboXchBIdk+qFomv8AmFifUYaINfxyke0Mx8OUErLJK85a5EcmyKEMprJ4olJsqF1Uue4Eke4a4KnUkFQz/wBY/XwVamsjw7M3/wBqgJIioEiAVANLcPTGc3rUMrnmOPI8yU0QU7WNwAuJwnkueck5KtofV5hyT3/tiZkPi5eZQx34knzJ/XFprSThoXOcJN2i6RqWC6Q/+Yk4WQ9keb639L4O0VhnnIL+B9/oonSgJGrNrc0lbfWTqgeCKAAPeCcPFNo38sfl5+PVUn1zQcZVmrKRJUaORQ6NoVYXGMtimfE4PjOCiWAeCpVtT0ey05M1Fd4+Jjvdl8vvj4+eHezalcx43Ha7z8Cqk1OHDB6IJkReqbq4o3aX7qgn/t641OjvkMrMyHBCDzUrmnjlULIujiq3g0ziD8I7TetuyPecKt819S0pMUTNzvXopY7WZR3+ib/9l44tQDJ4t+w0xntXrGuqstDto8h+6tQ2ami5IyuddQxzRtFIoaNhYr4eHd5jAWOrlZKJQ7lEtoDdo6KLbR5HJls1jdqdz2H/AEPcw+PHGpaa1FkAH5jy9UOqqUOHqv0UnBlPiCMaYx7JWbm8goK9uO6UzZVmIkFj7Q+OKE8JYcjog9TT7DuHRO+wecdTP1bHsS6eTcj68PdgDdqUSxb/ABH6K5aarspNh6FPtTFunwxh95txpqjDRweQniN+4ILm9TCB2pEDDvYe7jiOktlbJ7kRIXL5o2jLikvbV456KaJWDOVuoHNgQRrww0Wiw3GOobI6IgeqHyXSl6bwlHZvo6r3p1fcjCkm15B325X53xpEN9gtFMWVWeD4eqpmI1R3xdCmDLdgauFi7mIC1jZmJ/04GVH4iWuQbWtdn4f5UdRZ5pG4yEdybKDFNHI5BCNvWF+V7fG2BVVranljLGsPKipbHJFKHOPRc6rpcpzPJH1Ev1ZKlrrY2NtNcDn6Znvj+0jcBwOqNvqWwDBC6p0gwTgoscoPHUL++InfhzXREHe36qvNeIo25IKx5vnrGFxTKTMw3U3tBcm1768L3A5m2OodFVccodKRtHJ5UDb7Tv7oByUmUnRfmMILPErM2ptIhPzw3269W62cTuw4/ou54pZfdHC6QbK1SOOugdVGvffw0OGAantkzcRzDKGVNPPGzIaUxZZlkk8gjRTc8b8AO84jkroWxl4cCgsVJLK/ZhU/LaCOliEcftcWbmT34zHUmoHBxYz3j9gnagomQsAA/wAr7JIALnhjOuXuyepRNBauoLnw5DFyNm0LnOfBJO123UNJeOP62o+4OC/nP6DXywwWuxzVbgXDA+5UUkrWhTSqM1TJ11W5duS8lHcBwA8PnjXbPpmKnYDIPl+6D1FbnhqYMhzKrjIFPK6gW0vdR5qbj4YKXGyW2pZieIfofsqBrXQ87k/QbVSlQJgG7yg3b+mM9rtBQkl9K7HoV1DqJ2cPbwsef7YCCPeiglna1zuqd1fzsL2wu/8AilVG/E3A/VGYLjFOPyypnmucVtd/bSbkZ4RpoPcOPqTh5tGkQwA7cDzPVQzVrRwFypaJI/ZGveeOHektsFMO6OUNkne/xWxKdyLhSR5YvGRg4JVZ0jQeSr/nFRBEhedlQD7RNifAd58Mfli3UNVWSiOnaSU4SSMYMuKn9TttGzFYrqL6O4tfxty9capbNA9mBJVnJ8gl+uuU2MQhZaaoZH6yNt1yd7eXQk95txvhxbRwsj7IN4Sw6pm7Te5xyn7INrkmtHUWSTgH+yfPuPwwp3rTMU7SQP3CY7feQ7uycFMM0JXy78ZRcLTPROORkeaZGSteOEOq6ENquh+BxRjlI6rvCAZzlSTxvDOl1Yag8u5geRHI4J0c8kTxJF1XDg0jvKR0+x9TFV/RkZHjY9mRmAAvwB7jyI78bLp+5zth3vYdvl5fBAqt8Bdt3DKoGX9FbowM1Ruka2iX/mb9sC75r91K4xRQ8/8A7dFLHbBIO8Udl2biiN7FhyJP7YSptZXCoHB2/BSR2WljOSMpT6WKOaSAVCSSb0GrKGaxS+pIvbsnW/cTiWx3Jxqds3OeRnzV6WMFuAp7S1AdQ4/o43OhkingDmgcpdmYWvLSnHL6nrEDc+B88VpY9jiEv1EXZvIVP2Bm3qN0+459xsfnfCBq+n3RPPpn6JnsMmYseRRSdbqw8DjHGHBTL1S5UyhEZjwVSx9ATgpE3dI0eoXBJAUByZi3WSHi7kn11+Zxv2mYdsJd8vogFc7LgE2bOJ7beQ+eDVYeQEArz0ComwWU9ZN1rDsRa+bcvdx92Fe81rYISM/H4Ka0Uvay7z0H6p4mk3iTjB7jWOqqhzz8k8sbtGECrZ99tOA0GPomlg46r48qZbebZvvmko3IfhLMptujmqkc+8+mHvTdknqXh7s+g5+pVKolZGMoZlO0tdFuqlTK57nO/f8AmvjSptJ2uWP86ME+fig5r5G5dnATtDtTOVAmCMRx3ez++FGq0HRlxdA4tVYahkDuRkLPtBT5rVwn6DGI4yO05ezt3hLgWHiDgQzT1PQSZqZAf0CNU9e6pZua0hTc5G9MbSxur8y6kE+RP6Y02zNt4jDoHhx81QqXy5w4YRTL8pL6t2V+J/bBaaoDeGoRPVBndHJTNluWs5EcMZY9yj4k/qcC56hrO9IVQayWd3AyU55VsOBZql//AE1/Vv29+FW6aogpmnBRyksbnHMp+SaKdEiXciRUXwHHz78Zxc9VVFST2fHr4pkgo44m4aEpbR7HUU1zbqpDzjAF/NeB+GLNm1pc6IgE72+RXM1DFJz0SW+x5h1P1oHMC3vW/wC+NNt2s6avwzOx3kfFLlfSVMPLBkei3U+UTsoKQyFeRCG3ppgs6shB5eEFbSzuGQ0rDtlsZUzSNUQ1DSP/AIcxFvJDYADwNvPGU2XUooTt27fh0+afpacPHKQ553hfq6mNoX8RofI8x5XxqVu1NT1LRvPzCEzULm8tRGjzB01Rrju4jDAWxzDI+yGy07X8OHKN0mcI2jdk/D34pvpnN5HIQ2Wje05HKetlNpZkIjKmaLu5r5Nwt4HClfIqBkZdO4NP6/JEbZVVQdsAyP0X3b7a2qpl36SnDx27chNynj1Y4i3O/fcYza30NqnqvzHENz08/wDfJNkhla3hTSTa2oqCHaYuPu8B5botjZbXZrUyIGmYPj4pfqjK/uyFFqDMEkFuDd37YvywGPw4S/NTOjOeqo+yG0nWAU857XCNzz/CT39x54SdRWCOqjLmj/CO2m6HIikPzTJNDxVhjHKijmppjGRz+qag4EZSxmbxJdHdCpBBBIOh0IIwVorZXTEOijOfoq89VDEMvcpXkWwk0lVLDA8fVXLRl2IJGnAWOovbW3C+NftVZU2+n3VLOMdB5oK+eCqftiPKdcr6O5Yd4tOp01VVPLxJwvV34jxOOyOEgjzXctk7Ud5yKxzSUVNUNTkM5QsN8XF1BI0BGANRqaW4StjkaA08H4FW6S3MpGnac5SFR9JtfIgbeiF+6MfqThztuh7XPTtkcDk/D9lBPWysftCLy5pJNEVdrrIhVgABcMLEaa88WW6Vt0L9wbyEBku1UHluU3UXR3l8cMQ+j9rdBbtvqSBf7WE6+6jq7dJ2VK7AyU0U9O2ZgdIOcLPPsxSxMVjjKjibMx19ScCY9aXRwy52VzNaKeQ8pZzfpAlo5hRUiRMiC8rOGJ3m1tcMNbW/oYabXSVF/ZiqOAf6eOP8rhzY6KPbGFvyzpCmmurQIBb2lY+6xB+ePav8N4I/+KU/NVZb2YgCWrpXtWVsTRUKqjkduR2sFXwIB7R4YGnSjKB3a1EgIHgp6S6iqyGtIKRjsHW04INOzcy6lXv46G/vGHez6hssbAyOXvePB/ZQ1EM5O5wRPJ8mZCBuMZW0tbXyGDUtxhlGWvGPil6oMsj9gaVRsh2QVLSVWrcREDoPzd/lwwl3zVMNK0tjPP3KL2+y/wA8v0TJPPprYKOA7sZNX3Oeuflx48kzsjbGOEGr6oSDdsCviL39+PKV8sDtzHEH0XzmtcOUh7Q57l1O9mvJIOMMJ4+DEaL88aBY7nepAGjlp8T1+SDVNrpXO3EYTZsvt3RSqscY+isbfVuALnwcdknzN8S6gpL4xnaNZ3fE+P6qxSmmZ3G8JjnqlXUn9cZg9sr3nf19UUbjHCHT5gx4aD44kjgHlleEkdUr5ztfR02ksylvuJ229wvb1tgvTWmqnxsbwuDI0JQzHpKmfSkp90f4k36KD+p8sNlu0VPKQ5+flx+qqSVjGrhR7fZsi2+lKdb6xKbeA8MPcGlixgaXqg6uGeArHLln3T78fn5tR5o9gITm2TJKhSeJXT8Qv6g8j44uU9Y+J26N2FwWg9VOM/6OjEDJRzbo4mKU6eSt+h9+HuwalqzKI2gk+nT5hUKuOFrd0iKbB7K00tjWSgS30h4KfN+Z8Bb1w8XiuuZpdsA2uPU/70Qilmo3yYLlUzlUaKEEaoo0AUAAeVsYfchXtlLqoknzPKZI2xgdwLBUZcw9nUf178U2TDKkxhTnaro/VyZqO0U3Fo+CP6fZPw4+eHGy6nno3APOR5/71VaanY8JZ2eyGrqZWiSFklj9reO6B4gnj6XxrcGoYHU3bSA/IdUDfTd/Y0gql5dsVIiAzSh3HJAR/mOpPoMZzc9fFzzHTR7fj+yljsEe7c4/ILjtvllTVQgRTypLH7I3yFf8LgaEnvOF6jvR9qEs7Q4fDojDoAGbQVKaCtZXNwVkQ2dTxB5g43K21sFdB3MJerKYgkOTrkWb7rJNGbMhvb5jyIxFV04cwsf0QMB9LKHBVSrzqnCRytKiLILgMwB5XFidbX1xh98s0hqz7OM58vP/ACnynqA6IOclmtzmlYuElV1Isd25tf0xNSaYuri13Z4x5qGe5U8Qw5yn2zfRzVyRFlaIJvsFu5vp3gKcaS2/x2Sn21Q59EPDBWHfF0TXSbKSxbiSOh3bX3bm4vyuBywIl17SSZLWHlVH2KQy78rfW9KlKJZIxDOeqbq7jcsSO7t4DP0tU30ipjcAMeKNuqmU42ELnVbTCVS0KMZHH1atYXYiyg2J52xE3Q9VEe+4YHVU/wCOQl+zHokv/wANsxj3mkVHkclnYSA3J92HC16ktNtHs73Yd8F7UU80p3DojWT7OyKFRrRji8jkBR3km+CT9R0MxLo35PgEAkt9TLLyMBU/L6aKGIJDYpxLgg7x5kkYynU14qKmQx4Ib+qbKGkjgZhiFZvmaqrMzBI11ZibD1wtU1O95AaMlXScdVLM/wBvJZiUoi0SDQ1HBm//AF/dB7+PljT9N6Vnf+bM4gIZVVMbfDlFdm9s68W6wiZBxaQWY/xLa/uwcu+iLbUZc0kP+KGOvLoODz6Jlk2geVWMcEszjhHHb5k2A89fPCLVaMnpT742+f8AhX6O7tqOjcFTLPtoa6oYpITTINDClw3k7HX0w3WHR9O5omcQ4efVe1NcWnACwZblJP8AZrYfeP788PsVNTUgwwcoNPV/1lMFHkqi2922PLl7ueI5qrI8ghb6t7zhgT3kuT1xXQBEtoZeA8hx9MIl7orPJl8nDvMcIvbTXg+Y9Ujbd5JmcbE1FSzwE9kwXRPJgOB87+eKmnKG0VMhjY4bh9T80ZqZpYxkhKtHlqg2RLnyucaTDb6WnHDR80HlqXH3ijFPkjn2iFHvPuxO6qa3hqoSVjG9OUQXJYxxufXEHtT/AAVR1a8nhVih2tpZLB96FvHUe8Yyy4aHY7mP7fsmenvsT+H8LptHnkdLTmZQ04+ysI3ifdew8ThPk04+GoEUrwAfPr9EXZVNezczlRSu2zlqZS7Mo10itYL4WOt/HGzWGgtdLAI4Hd7zPUoBXRyTf8gWqnzwH21t5ftg8+kP8pygslCR7qash2wliACSCRPuPrbwHMYC11nhnBEjVJDWVNKcdQnaj2jhmjZlV1dR7Hee4Nw99sZZqDTlNRkHfjPgmmguPtLeGqX7S7f1TS9W0X0Wx0Vl7Tfx8CPy4ZtLWKzbA5z9z/Xoo6585GAMD0WbLtoO0GJKODcMCePnjQH0DAza0d3ySvJTytdvaeVSsh2wSWyVBCsdFlHst+buPjw8sZ/qDSUU4MkXBRmgvJyGTcFeNqdp6Knbq5ZLzWuFQXNvPh8cIts0zWVc5ijIwPVH5alkbdxSBXClrJ46gxm66Oqvulx3PYe4j341S0aentbcdqc/YJZrLq4uwWcKl5PkdF1QkpolCtz4sD3EnW4wgaqnu0M+6SQ7fThG6L2aeMOaEubf7OGop2UD62P6yI/iHIeY0wKsdxlhqmyAk5IyrcrG7CD0SDsvRVT7rpTysraGyG3cdTpocbfNeqJtO188ga7yKWaihdKCGDPwVNybOY6GllNXeNesW2hb2rDgt7a9+M91HPTXcCGlcHOV6zwy08ZEgwuU219LMbxljYWN1I77ccB4tC3SPG8AfNW5rxBF1J+iSaPo5rmUyt1P1pMvtm9m117PG2Hem1NQ2WP2Wozu9BkKtJA+pAlZ0KaMpaChdZaxwgHZiABbeex5KOQ5+OIajUMdxYYqIEuPoqVJanQymWfomOXammmQ9VMrX4nUW94GM3qNOXRkpdLEefRH/b6cd0uA+KlG2+cy1T9VuPHTKdN5SpmI4E3A7PcPXD7pLTkTXdtUY3DwVWsq8DurbsplMoYdUH6xuCqbWHjbT34dLiyiLfzGNwPMBLbqiaSTZCeU95jsFFUxKtZLIzrqNx7KnoRZz4keVsZVX32hoqn/ANKME+KZqSlm7LEruUpVWwoiYssokjHDeslvM3tb3Ybrbr2GdojkZtd6cqhWW+cD8o5TVs1s3TSIJDOky8lhcFfIsPkMQ3vVjaRuGNPKr0lk3HdMefJNZnjiXcUKijgqjGZV97rK92ScBMkVPFCMNCWNqZaV13qrqkVeDuQCPIn5Yt2avuNI/NMSfTqFxUQRStIclrIMyyqSbq3nkI+yd3cjPgXI/bGmNutzdSmUwHI8uUvCz04f335VNpIYYR9VGiD73M+pxnFw1VXTOLANqPwUMEQ7oXOfMl7yxwuyPnnOZHZVsYHRDa3MLqQ+6EIsd61iPG+mJqaOSN4dFncPJePwRgpHEmW9csQrIY942sO0Ae666L/EcarZ9Q1r4ttTGSR4+aWquztkflrsBPFLsdSrqzSSHzAHwF/jijW65ZGS1o5+ClhsEQGXconHldKosKeO3iL4XZNb1Bdw37oiy1wNGMKQbH09RWS7gtuLYySEeyPC3EnljWdRXWntdKZRy49B6pfgtTJ37RwqhFk3VqFjIsP69cYHV3OSrmMsp5Ka4KdsMYYwcBBs72RgqB9fTq5+8NGHky2OJqW6zU5zG/C7dGCkvM+jZluaWcr/AMOYXHlvAXHuOHC3a3qYO6/kKpJRxuGVl2Z2b/8AMFa9xEifcJbfPdcewPHjjQP4xV1lF2lOzDj0JQOV1NFLse5WKny2EoOp3dwCw6s/18cY7dLddWyGSfLkfp5KctHZYwhubbORzIUkRJF+6w+R5HywJgrZYHZaSCrJaCpjtBsSsEgEE9hcb0Ml2IHepGvDhfj341fS96ulQMFuWeZQO4mnhGXdfRP+yGS0IS0LF5Dx6w2f+Fb7vuvihqxl7lcXMP5fkF5b5KKXp73qu+0eyUdSm5Iu8B7JGjoe9T/V8IFFcqmjmy0kORt7GuHKmdJstOlUIlqItw+zMzW/hcAHtfA94xtVqvk89IX1ERyPv/hLdWym7TZuHKp+XZHLSo27KxLLZioAF/vKpuLjvxm991PLUyGGSLaAfHxCJUNtZBlzHZyphm89fDUiOeSWfev1TakSLzAUcGGlwBh30rVW2enLdga4Krcad7uM8Kh7KZo0EEn0hJEjVTKt0JIt7ShRrrxsBgJqz2CuaI4pBv8ABc2dtRCSyQHb5pd2oz6mr6eaKDe7aggsthe4IPG9tO7FW0aPr4JGTuc0D5/srNXdYo+HNK00nR7JT3LTowIA7KEeupwauGu2RSmAxnIVWS0du0HdwtJ6RkMjUywG0ZMQbfGu6LE2t54Fu0rJemiv34z4K1JWtombMZwh+ebIVNeUqhJGkaqRHG+9cfeYkKfaIt5AY7oKyi0zNsny5x/p8P0XoMlbEHMGB6r1kcFJRyolZKisBvLGLkMfvOQLKt+APG2D89/kuMDnUDC4oZFbds2+pIwmTajaqlji33dXTkFAYt3BR7tdBjNYrfd5Krvbg4nzwj4mp3MwCCEg5VtjW9azU6xxRHjFuKR5u9t69uSkDw541CDTZfSbK6Ukny8EGlrYaY5jbj+6emr66eAvHTqWtoGfcVvK4JP9a4QbhpmjopcmcbT59VeorhJUDJYQpjm8FdPIVqywsf7M9iNfIfb8zfD/AGKy2iKISsIeVUrbg+M7XcJl2W2VqUIeEOp+/fcX/r7ji3d6m2uiLKgN2/dDYnVsrswjHqjm1WR5l1QanqYww9tUTtHj7LvpfwsPPGb0/wDAPbNhJ2n6D7pjYKpsXfwSpimRyO29JvFubTMSR6HhjV6Oit1OwOhaD6oDU3FwJa4phyzY93taOSTyFh78WJ7lFGOSAFSElTN/xtTtQ5FXxxFV6kWXsJK50Pd2QbDGa6hZZp39pv2v8ceKOW5ldHxJyFNs3z/M99o5ZRAymzJGgFv4jc+oODFp0bQTwiYODgVPNcHNOMIO2XSTayGWXxdmI+dsNUFht1P/ACqhLcXeLsLdTbPt3Io/ruwRaaeMYa1D5Li3PXKoWymevBH1Msm8o9l2+yO4nu7r8MZlq7TDJz7VTNwfEDxRG23kF3ZSdPArZJt5SA61kXow/QYz8WaoP/WUx9oPNLWz+arRhko5BHGWLbhYNcmw1vqdAB6Y3GK0DsQydu53iUlTV9V2pc3ICaKbbqT+8ijfxBKn9RgTVaSop+S3lTRX2dnDhlF6bbClf2hJGfEbw+GFqq0C0nMTkSh1BE7h4wse1+cP9FJoVFRIx3brYbg5tZiLnuHjgFBZqe2VzPb3d0c480UFT7RGTCpE+a1EJtMkqH/ixsPjbXzvjXaW82uZoEbgAgE1qcTktW3Ltqip3kNj96N7HBHsIKhvDgQqJoZIzlpIVN2azerqYCzX3GBCuVAf8yngQO8g4y3WElupZBExoL/sEetntTh+achJGb7AVKsXinMhJuRMCrk/nGh9RiS0a79nYIpGDb6KzPbmvKHUEVcs6QvEyMx7LPonn1oO6PffhpcjDtTX+31sLnx8keCCVFrEZ54VQzPIZ5qXqJZ5DwO+jbreV/tL4G98ZXc7xKyu7bsNuOmQj9JT7Ytrn7lNa/ZutomFiJIyQN72bX+8hPDvKnD/AGPVsdx/Lkj58whVfbomDe44VIymkrFpd3rkJYdhktII/wApPtDwwoaqr4nVIa6n4B6nxVy2QuZHxJkeCR6cZmtYscitLJcskikAWB1IvYLyup+OG6zV1rkoXOZHswOeDyqNdTSmQFr+fBNu120slPCjSUxYnSRgwCoSQAToTZvmbXwiU1toLjcS2GTaD+qLdrMyAEjlL2yuS5f1Uk7uYu0SN+QKgDnRRcDgdLXPLDjequvt8UdNRu3+HqhcDI6suNQ3GPotE9bmMtQ3UMZKRQlmUpYdjhc9o2IvfFClprfFCZrwzbITwTnlTzySvZtpDnC0RQZYBuRor1S6SBQ280h1YX4EljbEU014Lt9ASKfwx0wvS2n2BlT75x181yyauzIsI6spAhNgJAqhRrZQb9qw0AB1tixPQ2iqi7Z798oHOOuVy+Spje2ONuG/2QvafI6KklMr1Mksjne3GCM7nhpbd0HjoMe6cvlSSaSnp8Dzxg49V3XU29ud6astzymSlJggmYWu6mEu5/MFBv8AIYoaipbtNUjcQ1vhg4XlvdSRtMcfJShle0UjVAeCiiVAfZdSWJ7+zop8gcM9HaqxlIRU1PJHhjhVKmembLuazJThtJtNVQwiX6HKQdDqBu/mPtAeO77sITtNmeu7F1QHE+ZRaKsJi3Fhakdc/wAxmkV1KxbpuqqgPoS4JPoBh9tulaWhbl8pJPkhVVc2PPAynybaioSmM01PL2B2mRCR5gNaw94HlhJvGmnuq8RTbwegJRCir+0aS5hbhJdb0jzSG0VP6yvf/Ig/XBKj/DyYjMzw1dPuUbenK67M7U1a1AkqIo3jbRrRhSv4lLEk27ueGR+mn01E6KmmO7w8kNdcqcyZeAqJU7UQhd4yIF73dVHxOMlqobi+UxzFxIR+GSJzA5vRA6vpAo1/3qH+A75/y3x9HYqyTpGSu+1aOpS3mW1eX1MibzSb1wvWiEmw8SbaC/ph505TXa35Gw7PJCbhFFUtwTgp1g2MprAmSR/LdAPwx1Va8bE4tDOQqrNPxHkuJW6LZujX+6v+ZicB59eTn3ArjLHTN6jK0pTUycIoV8wD88DJdXXCXIVtlup2e61SrarYO9S7Uqx9W/bt91iTvAeF9R54cbPrCjbStbVR99VZ6WXf3OiCy7FZivBYJPyyEf6gMX4vxBiPvj7Lx1tHgsUmT18fGll80Kt8jgtFra3ye8q7rY5cUrZ1YKyzxkkAb6MBcm3Ei2CEeoLdKODz4DzVV9txyWhXbKstgWJEWRHIABYONTzOMivVsu1VVvmczIPT4IzSyU0cYYwhapMmBHO3oRgC6jroesZ+Suh7HdCkrbrZuhhgaaaGO9wqkDcYseHaUg6cfTB/TT62ormQlxa3xz5KvV4bGS3qhWVdIDxqqhwUUABWQEADgLrr8canVacoqrJcwE+aWWVNdF0OUyZX0gRSsqNHdmIACHiT4NhTumhaSKJ0wO0DlEILvOXBr2fRAtqsqzKSZpIzG0f2I77hA8iN0nvNxgfp/Ultt8XZFnz8SrlbbzU+8VkyHMcximSJg0IY23nI3AOfMqdOXPDY642q5ROMTd7gM4whfsctKRh+AmfabZCSsYSpUtvAWG6Qyei8r+BwjUN3rrRI7FPhp68Iw+GGpaAXZQTY+qNPNJHPWKN0lR1eqsdL7xtpby9cOFx9ou1uD4IRk+aEx9hRz4LiB9lk2ky9KWeOVa1t2Vt7W8lhfir30PcCfXFLTtbVtDqKeNowPQKxXQQuaJW5PwRTbOu34IpI628ZshVk7L66lyFuDbvNjpz1xSt0JgurmzQs59Rx91JK5slN3XFfdpatpKenp1emmEw3Sb7jEaWZbkAWNtTre2PIaWCW6ySyNLNnPBC+7Z7aYAHJPmF+nXqiYKV3pEjs88r9uMgK3Z3yTbXTliUzmrJqasb484a0jBXgb2XcZw49T5LmsQH9gqUs5O8tVJY9frdmjU3uWubaaDXux72sjOdx7L/8Y8B8ei8w0hu7lw/mXLNoFqacTvHUTSwkg9Zuwpf726eWnG29bkOGPqb/ANCqa6ma1rJPPvH7L12ZIiyQkkfJd8/lIpIt2KijJtbfkDFb27QNhf8AmFseN7Q3U/nux5NaR8ui+DWtpsbfut9VXVVPRAddRiQAEfZBFuPZsL+RscULnHSVteGFzy3x4PH2UtKXxRZ2gfBfNlaHMUYzSTwlZADYhLW5Fdxbj1OvPF27zWuCl9lbK4OHxUMAqHy9oGABDMzzPN5JHjSJFANt5QZARyIOg18VxFadNW18TamSf+xUtTXvYSzZlFMozGqoqV3qoGYJr1iRqGsfvAWvbvGJb7A+eRkdBUHnjGVHQvAyZIsBCarpP37hKeVgdNSgv8WOKMOhbk54e9+D5kq2+404HK0bGR0lSJOtgaF1Nwoc7pU91lB0PEeWDl4ulys0EYfh/hn1QuGjpKuQ8nPllNiZfRJwgU+YZv8AUcJ82sLrJ7nCJMtFI3+VKm3ezENUY5IYlWReyQEF2XloOJB+BODelb699WWVw3Bw4OOi4r4eyh/JHTyS7DsDP/hSeiWxpH8UpWe6QEAL6p3Rn1W2LYKb/AkPmR+4xE++U/QvC57KuPRqL5jns2WwxJUQzFTdEKFToo4G7X4f1pjN7vp6O4VhkoiDnkgeCP0FRNHFtqBgoM/Sap/3Wc+bL++KrNC1xVw1sQ8VxbpJPKkf1kXFluga0+K5NfD5rmekeX/8Qf8Auj9sTj8PqvzXH8RjVfOUD7p9+EE26uH/AFlX97T4rycoHc2IzS1g/wCs/Re5b5pe25H0aillF9LDXhqQMHtLwPNxYagFrRzk8dFUrhvhLW+Kkn+1S/g95GNuFRRO/wC0fZKv8KcOmVpg20K+y+7+WUj5Y97Kjf1e37L0UMw6OP3T5sXMczhlMxEsaOFAktKL2uSN7gbEe/Gd6zifE9go258SW/4Rq2RuYD2zs/FEp+jijb/d4x+VSv8ApOE+O5XiHoH/AHRUthd5Jez3I4MoMVVGGDlyi7zFgLqxPZfwHLDVp+41Vwe6C4OIjx/Nxn6odXRFjQYAMrxD0rW9oRt6W+TYPSaSs83LXNHwIVFtXcG8uGUUmo3ziGOeORoFUsoCWIY6XYg2PhxwvyPdp6pLKKLeD1OM/IFXWtFYz/2MBC5cgqMuK1E9TvwIw3lClGa/ABt5uf64I0+on3Mmmki7Mn+Y+H2UMlBFTjfHyR4DxXo1GU1r7kcFqiS+5ay3axOrIb+N7Yq/wqtoB2sdXuaPAH/KlbUtlG18eM+aICeqp4ljrYadKYDc6wWbduLDs27WtuPriKQUVfIXxtc2Xrl2QPqvGCWEYLgW+QHK4Zc7dS0aSyVlIV3LwxxqYSLGx3jrpyAAAvieYdqWmUBkjcYcO9n4rlp2Z2EkHqDwvHXMUSziYQPvRS76srLqNyRuq3Y33bAbxHHHe928y8ZIw7A6+oXx93Z9FwramOFZGYhU6x5SToGJA6vfUAA2ueyb3O6dQb45a121uTnaMD4+a625OB4rBQbS087MsMnbN2BIKtcEFWU2BGntbtgdRu2Fz8Q4cjr+vnleui8D0RWeJX6wFBaWTec2DsFW1t0NGSzNx7ltqceNEbHNOMbckAcclcnccr3IyM4ldFIQERQrTRzbosP7RoT2e1yNvXHcZkaXFhO93Ul2MD0C8cGuAB6Dwx1XOSmRmM88VJVMFCrDTWD8e6/asL6cseU874cx00h3uPLnjj6levj3cvbho8iuNVTx1LKJRPl0SLYbzlUc30G7vgb3Hzx0Q+kzUVTGzud/SBkfquQ7f+XC4t+IW2kpxSRP/wDTqlZ5XK/Ve1vciQA5NwOfcMUppqe7yMp3xdiOTnoPn0UrWS0wMjn7/RYarM84YENEoBFiDFIdPEE4v02k7bFIHtqOQc/7yq8l1c4FpjPPof2RylrcqACuYVkAG+rSgENbUWLAjXAyrvt8jlcxjcgHg46hTRW6kc0EheM6Sinp3ipWjWZgNwxy9q9wbDde5vwtiCivFdU1LI69mY885CldRw07C+Ec+iSn2GrPtCoPpKf1xoLKezD3WN+yEurqvHuFeqLZKeKRJAswZGDA9XJyN+Zx3PDbTC8Rsbkg4xjrhRCvqC4BzCqD/wCIVGf95hB8ZLfPGLT2u4Bx97HzTWyRhAJXRdtqU8Kmn/8AdX98VXW2s8Wu+673t80N2j3MxjWKJ45HVt9VjkUngQftcLHDVo2aW31pdJkAjHPxQ65tc+H8rk5S8dgZh/u8vvH741gXqI/zhLLmVo/l+y8nYuQf7tN/Kx+WOhdYz/2BRn2z+g/ReDssw/3aX+R/2x1/EWn/ALB9Qo91X/Sfosw2ntwkl9C374kNvz1aF6IKj+r7r0NsXHCWb+Y/vjz+GMP8oUgjqR/P90QyXa15Z4oneQrIwSzG4udBp52wB1HZx/D5HRjkDPHor9CZmTN3u4VAOQKeKof4B+2MPEtV1AcmvurwdlITxijP/pr+2Jmur/Brl4dhSht7lpohE8EPZe6t1aEaixW4Qd19caDo+r7KOQV2W+Iyg1zozO9pYenklWPPKw+zFP8AyS/9MNr7zZgOZB9EOba5/M/VH9k83qDMRWJOsG4e0yOQG0t3+PLC7fpaC5xNhoZAJM/BXqWF9Jl8hOPqmmTMst5m/nEf1UYAM0bdP6/upv41Sk8ZPyS7mVH9Kntl0qIqqC6FbG97XAHLhg6yqn07ShlUzfk8Hy9FAIoa+QubkLblGzOYQuJZJRMihiYbEb3ZNgCTYG9uWB9RqGK6NFP2GwH+YdQrDKH2bvsOSPAlYavaQzoyJl0naG7vohDL4qWWwI8cT+wWugdvFTl7fDwz6rgSVU4w5gAXmV6SiYkVdQZ907scq7y3I03k3AT6YnY2urYxJUFnZdeOPuuMxRu2xg7vqveYToFEtTJSyykL1UamSGwJ+1uceN9RfTEULDI0ujZsibnP82cfFSF3IaTl30wuxN5o43lVpiN+Qhw/VrqdyMiEML3GvHQ644Lh2YldkAnA4+685yWgdOpWaSnWSJN9V3JN9bOCqBg1gh6yx9m9rcTiQjDnbedp59BjqvmvIxnxXHLdn4IpPqYQsjcBunfA3kuzIe0qBQwJtZt/SwtjkyYw49P/AOj4YXW9x4/0LT16BUa67jTPCe2FbdvZHXfZSGHM8wNQbjHpbIBIQOWgE59eoXOW90Z6rSkLmV4CxSoUFo5UmjiEgv2RIsYBJ0Otu/UYjlfFG1srgOyd455b5r0Bz8tZ7w+65UyrJI8Z+i0VYhBEkbBmN+OnDUWudeOOqib2YD2gmSBw4IGMfMLxjN+XRjDh5rlV5okbtT5pOahLKylEJVTr7RReNuViNcdx0ksTW1VqjJB8HH915v7QmOoIB9F+eigRFqspTrZVexJG8qgqb33d0htRx78Sw1M11a+jrmiHpz4rl0YpXCVhLgvVNtxmG+qNTAsSB2Xtx04EG3qcUqvRohjdMyp4HKljuscjgwjlEMw6PIZnaTrQXclmuDxPHgcWaLXFJFG2JzTxxnHVRS22oJLmPQXMdlUy3cq2COI3WwQ9onlYEDz48AcFJLzTXqnkpqQd8jyUEcFVBI10jhtRaDpUpz7fWp5xMf8AQThEl0jd4/A/VG21cTuhCK0G3cE5CQzI0jaInaVibaAB7YqR22408rTLuDQRnrjC6e9j2ktSPU9H04uWik79FVvkTjaKe50fZtaC04Sq91WCTsKFz7IlfaUjzjti4Kmmf0a1QOrJme80hGNhMpSCrWa69lWHIE30/XCjrSRjaDbEzDnHw+CJ2mpdNLz4KojNR3N78Y1+eP5z90zceS9DNh+LHolqR0kP1K+7q9f/AFcd7Y7FVWD/ALD9V5hvkpWOjVOdVP6BB+hw5HXNxKqewxeS7xdGcPOapb+IfouIH61uDurl17HGPBbaXozgVlZTUbykMD1hFiDcEeR1xUdq6sIw52QuvZWY6LjtDtBUU0rRSTT3tvCzGxU3sRr6eYxqViFJcqVs0bR6/FKtVFWxyFpfwgU+2snOSX+KUj9cG/4fTs5O0KEU856vKzUe3pSVC77y7w3hvlrg8beNuGA96o6CppHxbwDjj4q9R080MgfklVlc1od0N1wYEAi28ePkMZdBpC4zjcHDCMzXWmiOHHlZKzaShCspV3BBB7IGh8WIwbodD1UcjZe1wQcqhLe6d4LQ0lJeS7HU9Wz9XUzNun2LoCoJNrmxv5jBK/368Wx4jxwehA6qWihp5m7g3HoU15ZsLBSN1oleJ7EBzKRx48SAcLzLpe66RpcwuA55AVuSOmjaeQEtPluYzytGlTGyqbb4kdrjv3dbe/1w33C+QW2NpdTckeQQmnomTkkSZx6pmocsrqSkI+kRyMLlTIoXj9kMSfS/lphWoqimuteZZKTunyRGoY6CEBkmMeaG7OU2YTzCeWSAqNGUqJDbU2JFglvM+WLV8raUEUkVO4ELmjidtMhkzlccyq5PpqGarpERPZbcBuDxXUWXgNbnF+qpNltAhpT5nJPH3VeCQOnO6TJ9F5zrN1grUc1FRNvAKI4Qq3vyU3G+PK3njz2aaa2NLdsZbz1JXsb2+0FvJytFTQtTlnKRx0khJZ3brJQbabl77p0vcXt564ihn9vxJTAvlbwc8A/RevaYRiU4aTxhcaOnacblJ9fAWtJUSMRNa4LBWNjYHs27lx5LPHBJ+YcT9Nv8oK72Ofxjuefis01VHPPBRwStGkIDbk8YkVt3QjU7zdnvI+GOqqN1uonyVDMvkzy0/T9V5Ce3lDmHujzWjaKJzmERjjpZio3t26gkcN5jfQr4ju8LfB0IsmHTFufMD6Llu/2onb8wvu3+XspjkFFC2oZmOqubeyQBZT87c8W7A59dQGHtxn4DhRVRZT1AcWEA/RFoah6ylaRsvtIBZVeyk6cVK9pl8LA+GBNqlqKOv9ldUjaFZq445Iu0EeSlXKdpq6jtEYFkUG27GNxrk91iCb94GC170q2qc6qjnwevJ/ZQUdxiAEW1NW1WWVlZTxhV6u9nZbjrQeSkg6W/C2BumamjYXxVU2/wwTwpq9sww6Jn7pGSPM6dtxZpCeSSje/1je9xwx1enLLURmUDaB4hUorrKHbHNOU/0WR/SadBWuOu4kR23Vvy3Wvc9+EShv8ATWapkFOwkdM+OEVqaI1TRuOD6IdWdG669W8Z8GBQ/C4w50mvKOX33Y+KESWiqZyx+UvUxpcsrR9IO7Iq3WwLqN7QElfZNr8e/H2pame4UAbSNy13UhT22ORkpMx6J8y3bCCb+yljfwV9fdxxk8lFV0/J3D6pgD2lFlzfvDfA/PHrK6vj92QrwxxnqFLuk0/S51CICkQIuLAlj7R07rAe/Gw6Wo+2og+4Hc53TPgEuVdfFFMWxnCTRQTp7D1CeKyP+hwak09bZf5QF4y5u/qytEedV8ei1cvk4V/9QvgdNoe3ycgKyy5uWxds8xGm/CfExG/wOBjvw9hJ4cpv4n6Ko7HbW0lTTCRpokkXsyLwO8OYHGx4gjTiOWEqr0hLJUuZSvyzw+Cs+3sjZmXgorLtNRr/AHpb8qN+oxPDoKc/8jlWffKZviscu2lOPZjlbzsMFYdARD3nH/fkqj9Qs/lblKu1ObUVY0f0iAKEJs3WkGx4ghbXHA2wZGmZaSmeKJxDuvxUUd37aQbmcIrlmxNHuq8dPCVIurWDXHeDrjMKu51zJCyVx3DwTIxrCMhMNHs8ieyqr+RAPjbFQOrKk4a0krs7WhBtttn0eIskyQzDhvOAH/C3E+RHDD/pSS7UTtsseYz4HwQWvjo3d9xGUj0OwU81mkqEAP8AhqXP8zED4YuXPXVTA8xiLbjzUlPQROaHNOQmzZ/o9SBxIsk/WAEbxkI0OhG6lh6G+FKo1fcKp48ceACuijjDSAMITtls1VRupikjZXNryOFdfzXuSPIfvjQbVfpDSdpNTkOHl0KAS22BsnefnPmvWz2wUwkWaSpffU3HVdkeRZrkjwFsKV41nPU5h7MAeWOUZpqCOPlq37bbPtu7/wBM3XP2ZLsT+Wx3h8vHDDpu53B8JD4OnTwQmtpqWN+978rLsXkdCu+fpIkcj6zecLp3blwLeJ3j44CXqe/SVDdzdnlhEoW0pi9EM2hmy+CcTRRGQrwDud24+0qkaW7zfwAw1MtVbX0AjqZ8eZH90Liq2Mm207OPX+yZYMzqMwpV6iLqAbkb51buYEC4U+8+XFPoqq2Wed8cpMnr4IlVQ1NQ1u3gePmhNDB9ELLmsvW3I3Uu0ioh9NGY8R3AYLVdPcKxwltLOzafLjKh7WnY4RzHLl6mZ6kEZQ3VxKdwbv1Y3vak0Iv7TcfDHcdTa6DDbmMzjqTknK5cyqkmzF/x4RCkqxl0Ea1cIeXqhvlApJ4qe0bcRxxRpLXXXKpFTDJ3M8Z8lJNUU9P+SW8lLuzGV01bKZkklgaKQ6Lu7wH2SSQRZlNjprri5qu9S07DRyRA+p/svLfSbO+HcI/0h5bNuALO4gchQu9axPBTaxIJ4HE+lHWx1OX7MHxyoLi6pjlGOWlddh4MyClZym6B2HZ+2SOAcC4I/EbHzwpXqntBqwKeXgnn0RWCSZ0RJbyl/bNswM4dn6t09kIANPM3Djz+GNIobVQT0Apy8uHnlL5r3xzEytwUS2J2lrZn6qSAmxsZkFkH51Y6fwk+QxnuodMQUDg5sowfqmCmrO2bwF+6RoayZRHINyEG43eDEG4bfHDy0w6aZt9FHTFr39pn6D4ILXVszJe8zA80nU+bZhTaLIXUfZlG+P5gQ3xxZrdF26q70R2lSwXcdDyqLsfmNXWRMxiNPYdh2beRz+EaNYd5FvPGcVNpoqCuEVRKC30/3CLdrJLETHwfVLme7DThmkdXbeO8ZEO/c95HEY1u2XekMLY4SMDoErztrYzl7c+qU6vZgG/snzFjgm8U0/L2Arhlyc04PCZOj7IKjrwzzyRwJrudZdXPJQDew77W0xnOsP4XRsHYsBkPh5I/b55JxnPCqFRk9LL7UK+adk/DCzR62qoQGvHA8lPLaaeTqOUKqdiYD/ZyungwDD3ixwy0uvIHj8zhC5dOs/kcUIrNiZwLoY5B4Gx9zfvhlpNSUU+NrkNlstTHy3lJcO0eWpvLMjlwxBIjuNNNCOIwMuVbdTOfZiQxFKSiYIh2p5VJ/wBlo9woqRxjluKBY8uAxmlv1BPR1AlDifP1CMVlCyoj2EKY7RVU9LI0UqqhHA8Qw+8pPEY3W13GirqcTtf8R5JWfauzftcMpfbOmkO6rPI33YwSfcBiWe8W+n6uVqO3Hwat9Ls7Xy6rTlAftSsF+HHC/V66pIhhgV5ltPin3Y3LsypEZDUQlW1WMIX3D+Fja1+YsRhJq9R0FVViaaEHzPAVx1LK2LbG7n1WDaLaSojcxzyS73Hd9kW7xawI8RjR7VFQ1UQkpsYSvLHWucWyOISfXbRm9rhSeXFjgpJLSUw/Nd0UkNu3ckZRzZFs1SQSQoVQ+0KglVYflsWHmADjP9S3mzVbdj2ZcPEdUdo6WSHoU7Z/mVeIy6g7ltRApv46ntHzGItO1lkeRGGhj/X91UuEVeXd13d9FManOZp5DHEHeQ8VTtN/ET7PrbD1VXG30Ee57gfLCpU9sc92Xcn1TvsXk+YxaSVTRqf7hLPbzdlO4fyW88ZZeNS0slR20MLcjxITDHSEMLS4rttNsTVurPDMjaXYSMVPq+ot52wy2DWDakbDAcjxHRCpLQ2Jxke/PxWDZDZqljdWmljkn5Emyp39WGtc/iOvlgJqWqvNQ4kxkN8AFfon0rm4YU17WUtEkY62nilkYdgMovb7zEa2+eJNLUNwnyaiRwZ/TlV7nVw0ze4BuSDU7fVNO9otx9QoUpfebgFFiOemGO46StUcBqJQQfioaCsqX4B8U3/7L/TBeqkbrTZpClrb3MKDfsjgPLCgNdVFKdkLBtHAVz+ExmQyOPJWapiGUqsFP9ZYNKTJxJcsbdm3IYM0+no7232upOC7yVSqubqSUQtHCA0O075hWJDUIgXqntuXBJBBsST3E4uXhkum6VraR3HrypGwR1z98nUJ9yTZSjRXMMe48i7hffYkW1HE24+GEiDUEtZXs9uAePgiMlKGwlsZwprtLkM0rutnd1bdZbk6jmO7kfjjW45bbDBsfta0/AJYp5antS12SR4p22MgzFIWFRGd+Mdht5d6Re4r94d/Pzxk1bbKKqruzpJBtP2TOJntiLyOQl7bTaaqmQoqIkY5gbzqR3E8OY4Y0qwacZRRFhlJJ+iXpLlHVOw9o481y2S2/KbsNVaM8FlUAI35x9g+PDywlan0rVRPM2S8I9R1EZaGt4VGfPolT60jdI4e0GHlzwtWimunbBtHn+ykqpqdrPziFKtpdpl68NSU6ointJLft+QB7HlrjY/4XcZqHa+TDz5fugDI6Pte0a3j7Jk2c6RIZSI3Jgk4bklt0/kbh6aYyW7abq6Vxc9ufVMcU7HDup3p817wR4jACMzwu/KcQVNlpHKUtv8AaanCFEhWSYg/W7tgnmRbePhw78a1pKmus7d9S/azw8yl+udRvO0AEqe5ZtbXU9hvJPGPsuN1h5Mo+d8Wrtoj2l5ka7Lip6etZGA3GAmrK+kqnJCzCSnbvbVCfBl4eowgV+lKyn/lyESjqGO6FOtBnPWLvRyLIveCD8sLc1E5hw5uFOHZQHbHPpJI2ghYITpI3eOaju8T6Y0fR2mWRPbWVIz5D+6XbleGtcYmj4qctksvcp9cawKiLxCFe2x+atdRtZSJ7JeQ/hFvibYyGk0I0cyI1LfoW9OUs7R7Qw1ShXpImVTvKZe0Qe8cLfHDLT6XhiiLGHGfJDX317nZa1a9mqyCa8cHVoyjVFsPUAe0MZ5qCyVlvcXSZczwKYaGrbOzOMFM0OWDmST3DCo18kjtsbclEOBytbRpEt3KRr3sQPngvR6drqo8tx/vkoJaqKIZcUrbUZrQTRmJ4zUdxF0t4h/aHmMaDZNK1FFz2hGf96IFV3qA8MGSlnIazL6dggjjgY6b/tfzOdR5nFe+6XuL8zQvLx5eKmoLmyT324VGoKJGUOpDg671wVt58MZ42310svZCMg+qNdpGG5zwsWZ7UU8Nwp65xyU9kebftfDtadDlxD6goNWXyKLLWclIGc7YOJGcBA54qigA+LniT564fDpajqYwx7eB4oTFX1b3784C2ZB0nJvrDJTO0jcBB2ifEqfZHjfCLeNHUVHKHmbu+I8kwwVckjfdW3aetq5QSYm6tdRHGC3vtxPjhisddZoWBkTw348IFXwV07sPHd9FNKiGoqJxEsbda5sAykBBzZr8APjhhul+pKKlLo3hx9CrFHREYBGAqtsjstFTxiIDf+1I7C5Y/oOQGMSr73VSSGRry34cI+KaIgAtBW/PcnoqeLr/AKPF1oNoja1mP2h5DXDRpltZc2EVTy5nrlD7jOykZuaMFIWZ7X1ULBY5LXFz2R+2HmHRtqeNzmHj1QmjuNQ9pLit2x1VJmCTVFXZ23+rWw3RuqAOAwk3u9VFtm9npDhoRdtvim/MkGSnnKNkKFJEkSBQ4B3WubjeHngHSX+ruFU2Osduarhp2xtOzhTnaGSezqJZAUJBAdhexsbgHwxr1BbaBm1wibz5gJPZWyiYtc49SgWxecfRqzddvqqmytc8JPst66j1ws63socwTxD/AHyTJQT54VlizqOIfWuF3dbk66eHHGY01orpZA+njOfgr0lXCzh7gkHbjauhYiWESM5NpN1LLb7+ttcbHbhcqai3VLOQlyrooKibMbsIlkGzuXyqsxUTo4BBPs+N0/Q8MIl81dcpd1O0bB5f5Rijt7IgMnJTzNlsEsSxMi7gFkKADc/LbgPDAey6nnoZNsnIKmq6CKpbhw5SDtNsk0WpXrIuUgHD83d8sbBa73FVNDo3cpRqaOejd3eWpWXY2SawS24TxfgPHx9MfXXUtvpoy2ow4+Q5Kv0Inl5AwPNUvYzZJKOIo8rzhhbdY9he8IOI9/uxj1XqCF1Z20cIDR/uUyCnJZscV+zTYlWu1M9v+G/yDfvh/tOrqeoAa44KXauxOB3QlIma7P7jFZYzG3la/lyOHWnrg8ZY7KDOfPAcP+6Cz7PsdE7d/s21P74nmroGxk1GAPVWoKze4AA59E89H2wUdO4qZCOu5IrdlfzAHtH4Dxxi+qNSQTTbKNmGjx8020sDw3Lyn+so4ZtJolb8VrH38cU7frGogwHj6fsvJ7dDKOQgkuxFMTdZZFH3dDb1Iw3Q62gLMkj9EHk0+0u4OFI6jPSfYW3idfhjTW0ni5B2UIHvFCa3Mjxkk+P6Y+knpqf3iAr0VN/Q1eMrlqJXBo4pXZTo69kA/mws3bUlCIzG8AjpyiMNE/Oc4VcynMc3MG7O8COOaDtEfiNt0H8vwwhUd4tME2Oz49PBWaunqnM/KfylnPK542/8wXLnUb1yT4gnS3ljSbZNTVcYdTEYSnJS1Ln4lz80s12csw47i/1xODXZxQjc8q1DRsB4GSsOW0s9U27TRF9dZG0QfxHjhbuuraakBDDyjENA53vKibK7HSQKRNUSSFuMSMyx3/KPa4+GMxrtVzvl7WLAPngIn7HGWbHdEWzPYiRk+plCN3OL/wCYcPccE7b+IOxwbVMyPMdfohbrBGDlhSPWbA5gHCuqRRn2qgsCP4RxJPiBhurNV9rTb6ON30XUdI2M5kKetltmIaZd2Bbs3tyNqzeJPIeA0xklzr6moeXT5+CMxhmO4nOjpQBYepwMpKSWtmDGf/Ske4MGSk/a3aIOeqgNkGjOOLkcgfuj442qzWGOngAkGfik653R0j9kRwFP6rayqRz1U7qo8QQbc9QcG5NM2t8ZdNEPuFNSz1DWgF3KN7GVlXmCtNWSl4VO5Au6i8+011UE8La+OM7ut7/hknZUA2jy68fNF30DKlo7bkpoOwVJMA7iTeI5Pb9MChry6M7gI59B+ykjtUDBhqz5plseWRwwUt7Hedt87x1I8sMlBY4LqPaKn3iAh1zuD6UhkaWa/b2uifcR41AtY9WCfjhiotD2thEoadw9SuIrpNKwEr50eVzVhqjU2kkEl7lQNGHcthxHdhP1Jc66ilEcT8NGQr8FBTvO8t5VMyqhgCgpDGpHcg9/DCFU3Ose/L5CfmibImN4AQnb/K77tSg42WTz+yf092Ne0tc2VEAA4/fySrfKMtcJR81LM5y213XhzHd4+WHqGcEbHqhS1We6eq0bCGsgltDBLLTSHtKF9g/fQmw8xfXGZavttBncyQB3+8Jpop3uGHBU7NMxkoyAyE7wuNRun178Llt0hJWjdI8AenVR111FLxtykLajauuk3kL9XC2m7HpcHvb2vljTrHpagoWYblzvVDDczUdDj0SzkW0FTQt2CZae92iY3I8UPI/DwwI1BpBszTJF1+/+USpq0e6VV9mtpYqpOsp3/Mh0ZT3Mv68MZPXW6SmdtkHzRZr88hMcGZD7Wnjy/wCmBogfuHZ9V1uGMlBNqtuKSJTEyipb7nIeJbl6a403SlrvUjg6Q7WevX5ITWS0zhtxlSRNp6yGdpYghjP9yRoByCse1fxvhsvunZ6uPG8kenH2VOiNPCe63BTvs90gUtQQjEwS8N2TQHybh6GxxlNfYKimJ4yPujrJmuTrDXOOdx4/vhffCPEKUFa1zMc1OITTnwK9yo3F0b1zMVqJUgAPBO2xHeNR88a/d9X1ER24I+HT6oVDSRj1TNlOwFFDYshmf70p3v8ALwwiVV+q5z72Pgr7YWtTfSURIAVQqjwsB5AYCSznq45UuETp6FV46nFR0rnHAXuF2q8qjmQrMiMn4wLDx14YYLLR3ISCSBxZ6/4UExjx3lMc42VymOffQyTf8Pe3ol8R3+VyMaTUUN1q4OZMO9fFAnXOkgdtaM/BMeW1tO27Gjxpp2UJC6eC/oMZ/cLHcafL5Yy4eaLU1bBOO4U00lIF4C5PPC2IZpX7A058ldy0crhnOdQ0o7XbltpGD8W7hh/sGkS4iSb/AAEIr7qyAYHJ8lOs+z2SYmSZuyOCjgPADv8AHGnUlDHC3YwJSmqJqp/J/wAJOmzuYNvpI8QH3XK287HBCW2Uboz2zAR6hFaZr4gA08o9shtBmdczR9cfog0kkZQS3PcVtOPwGMzu9bQWyQuo4wD+vqjjYHzR7ZCU3DZFZQyrIyacbBrX92B8f4gVEWN8YKpjT8W7cHHhAq3ogmkG5HVJY8S0bDT0Y4NR65NzZ7OyMgnqfRWW0HZO3EozT1UFKopkuVhG4CBobaE8e++vngJNo+vqHGUuHe5ULr3Txv2YPC1wdIlCAAWk00/sziqPw/uYkDzjGVd/iUJCC5htBFmlU/0UkrEig7wK8z3+Pyw5sutNaYezm65QSvt81VJvb0wsVVsHUTtvK0YsADcn9Bj0fiFb4BjaT9FLS2mZjMFFdiOj2opJp5XljKug7K717rqOIt34VK+tg1BKew7uD4owxjqePnle22rkjDGOJSbcGY/oMEoNARPx20p+SCnUB37Q1K2a9IdbLFJEOqQOCNEv8zhvodIU9vjPs7znqM+alkqzNw8cLb0Y5utRCyShTURE7xIF2UnRuHL2fdjONSVFdHL3nnaeMeRRGmpIGjLGqn0FXvDdPEfHCLNv65KJDGOi11VMk8ZilF1PA81PIjDTp3UL6Z4jkPwP9lSrKRk7CCFMc+yZ6eQxyC6n2Wtow/rljZKSsZOzewpGqaaSlkwfkUsVOz0jH6lS34bcPXhbzxckvNLTt/8AYeAr9G+SY7dvPmi2R9GNV1qz9cKVhqSnaYjmCAQuviT5HGaaj1PZ5sthZuP2/dMlLBM0d5UzMtm1miCpIyyAc+DnxA/TFDTVdb2uyGDd69fkuLlSSTtwDhTnOMoZGMc8diO/n4qeeNUpqlrwHRlJr2zUz8O4S9V5GRrGb+B/fBKOqHR4VqKuaeH8IHWUIbSRdfHQ4+qKKnqm94Z9UShqC3lhWrJc6raMhYXM0fKF7n0XmPT3YRL3pCItMg6efQ/sikFcCcFWfIEmnhWSSE07N/duwuPHy8wD4Yy2akhY8tbKCAigcSOiQJ84ETb2+d/wNz6nG9S2yOrZskYC1Z/TCcO3tOERyTpCVWtURXXk6cR5rwPphLu/4dh4L6N+D5FNNPcSBiQKkZNm1PVLvQyoygXOtivmpsR64z7/AMUr2TdlM3aigqoi3IKx5ptdTw3WIdc/f9kevP0w8WnR0cWHvH1QSsvjGcM5KTM2z6eov1j9n7i6KPTn63w709DDAO6Et1FbNOe8fkEr5hm4W6pqe/kP3wVipi7ly7gpC7l6XqqoGrO3qcWZ5YYI8v4CKRxn3WBGti8wzWZ7UczxQDRpH1XyUNe58B64zG/Xiijk3sYA77n4o3T07g3BKoB2d3rfWMznizAHePf4YD0+upY/+WMbR5KhNYGSEua459UEz/YWtY3Tq5FHBVbdPuaw+OGi26/tbh+blh9eVxHZpIR3eSlePYWummEcsLwQDWSVgNQOSkEgn/vj2+alE8P/AKoLm+GPH/Cu09MI+X8FVLK6GOGNIoVCoosAPn4knnjJqr2iR5klBz8ETY9mMAplo4dxQOfPAaR25ynC47S5l9GpiR/aSdlfDvPoPjbGn6RtG1gc8deT/ZBLvWdjEcdTwFKaiSyse4E409jeQElsbveAUmsbAnuwVkO2Mn0R9vJACbOhim+pqJiNXkC+ii/zOMD1RUdpK0fE/VM0DcBVXKG7TDvHy/74TqgZGVZBRuiPat3jBnTMu2q2+BCinGWqSZtBuTyr912HxNvhjd6Z++Jp9FnNUzZM5vqlDO6Xce44Nr68xgrDUM24ccIlSSGRuFwyGmqoKyOogglcMd2QKh1U8eXhfzGELVsFHMDteO96jqmGhe8DBHRWLMqj6PumQMu9qund8jrjPaPTNdVnut4+IViruMVP73ihWbdIJiUbkG8fvM1hfyAvhkoPw4L3Zmlx6DqqLL4yTho59Ui7UbZVtZHuNIqKNVCKB/mN2+ONBh05HSU+yB53AdSVA+oErvzQCEU6OtsuttSVJCzLojHTfA5H8Q+OMn1BaZopDLz6jy/wjUDmBuGjhUmlrCmnEd37YT3xhytZA6ItBOGF1OK2XxOBBwV11Xutp4506uZbjk3MeIPLDpZNUvhcGyn5/uqFVQsnbghT/aTZiSlu4O/D9/7v5v34Y1ShusVS3k8pPrLZJCct5CD5dlSVa7wZGQGxYEEg92nDA66argt/DOXKzQ2qqeQfdCbtmsnpaX2Y+3/it2j/APEeWMxveo7hcz3nYb5BNVNSsiHHJTSrg6gg4UyDlXF/NU0oUXY288frOaoigGXnCUWsc7hoWWmmmqH6uliaRu+3DxPIeZwq3LVMcQ7nA8yr8VDn3k7bOdGzBhLVzNvf4cbEejPx9B78ZvcdUySOPZ5J8z/ZEmU7MbccJ3fZ6N9EBU+GvvviOj1nWU//AC95qoVNjgl93gpf2j2OrgD1W7Inchs3qDb4HDvadc2ycgTd132VAWR0Pe6qd5s707bkkbiQ8EKkE+8fLDVVX+ljj3RPDj6H9VJHSveeRhMmzHR9JMRNXaLxWAaHw3+4eHHyxll71U+Zxaw5P2Hw/dGYKdrQqdS06oFSNQqjRVUWA7gAMI8srnkueclWwMI5RUu4NfaP9WwPlk3cBdALfBDfU6KOJwZs1odWSBzx3f1UcsoYEibYbTdeTFEbQjiR9v8A+PzxtNqtbKdgJHPl5JKuVxMztjOn6pGzivaNQEYqx5gkWHpg3Fb4J3ZkYCPUKvRdpu3ZOAh6bWVkQJFVLYC+rb3+q+K9Xp+0taZHQtGOeAAjbKiYnaHFFthsxrczkearmaSGIFFUqoux1tdVHAan0xnl1vb6AbabjP6Ii6gjqB+Z4J3i2ZglO4wbdIN7McBP/NrnGNwI+i4ZZaYO3BeZ+jKiYEfWi+mj9/pjs/iFdJWmN2OeOitC3xNOQu1ZkEOVUaJT7x3pPtm/EEnhbuAwbpLJFdHiSfOceCo3CtfSx5Z5pdq9pqiNGeMqGA+7f9cG4tEWsuDXA/VCYb5UPftOECPSBmHETBfJE/UHBym0Xa6Z++Npz8VedXSnglYdiM8mqczkWqfrd9X9oKBvDdsbAAXsLYTtQz1NJE5kTyNp8PJXYqSCUh7mgkqs0MaRsCEUDh7I/bGeT3Gslb3pXH5q/HTwx+60fRMI8MBjI/OSeVYwMLln+WiqpmX+8XtIfEfvwxqel7vvYCeo4KD3SjEsZHj4KSyx3BVh4EHGlNd0ISQCWO9QlnM6Axm41U8D3eBwUgm3jB6ovTziUeqC5hR79mU2kXVSNOHDUfA4GXe1Nq2FzR3h90TpqgsPPRUbo+2z+kj6PUG1SvM6dYBz/MOY58cYlerM+mkL2DjxHkf2R2KQOCcJ8zWE6sQ3G1tT6YqUWn6yu9xnHqoKm4w03vnlCM828mVfqIV8XY3t/CP3w5Wv8O4t4NVJn0H7oZ/HmvO1ox8VPM5zyoqrieV3U/YvZR5KNMaTR2OipYexjYMeqgdUSOduJQKimqKKTraZyB9pORHcw5j44WL1pprmktG5v3CvwVgPB4Kqex+3EFaAjfVT84ydG8UPPy4+eMsuNnlpiXN5b+iKMeHJrvgNhSKa5F0YXIkrZC7cerQ6eRb9Bbzw33HVEkxxHz6n9lXjp2tVCoaGOFAkSKiDkot/3wrTTyTO3SHKnAA4RGloy+vAd/7YqPlDV2Ai0MQUWAxVc4uPK9wtENOW8u/BW3WeasOejfNRvkDUE2k2lghHVxqsso7xdVPeT3+Axqdo081kYbjDf1S9X3Zsfdbyf0SQM8mBJLA89Rp6W4DBCp0lb5+jSD6IRFeapruuV6y3pFiRj1kLHkGUg/A/vgDW/htKRmCT5FMUF04/MamWk6QMub25+qHPfRh8QCMLn/gtfTyZqANg6kK42ujfw3qsG0m2EdUDDSOHiX23Q33vDTgPnh/tFNS0zG5cB5BL12qJ3ZY1px5+aVXYAEnS3HDO1zXdCl0McTtwlKuqDI5b3eWC8LA1uAjkUYYwBBcyLyOlPGLu7AW8SbAYV9SXERt7IHgclFaKH+dXLZ7KEpaeOBPsjU97HVj6nGG11UamYyFG2jaMJgyhe0x7hb+vdgbUHgBdhFkFyB445o4+0nY31C+ccBLHSbP2oY+4M3yGN5sceGuPwCT76/Ja1Ic6XVh3gj4YYWnBBQGN2HApNIwZHIyj45XDIJ+pzSB+AZ1B/i7PzOMz1ZTZdLjxGfojVE7LArxjIfFFMovls28tjxHyxVljOchdArWtfHEbu6qOe8wHzwbsAqo6gFjCQeCoZnMxyVLdvs6oYqgtHURsJNSEO9utz9kEWP742SmrPZ4ds4II6fBKVZbnzS7oeQVpj2dMidp13WF9NdDwscAKrXUML8QsJI8+FLT2GUd57sfBa8o6O6M6u8sh+6SFH+UX+OANf+ItxdxC0N+6OR2yMe9ymzKtnqWnYNDBGrD7W6Cf5jrhRlv9bNN2srsn7FXmwMa3a1a9osjSsjuNJVHZb/lPhjRbDfGyNDm/MeSD3G3tnb6jopbVU7RsyOCrKbEHD7HI2Roc08JNkjfE7a7qEGzDKA3aTRu7kf2xdiqS3g9Fagqy3h3RAZIypsRY4IBzXDIRNrgRkFDa3LQx3kO641uP60PjgFcbJHUAujGHfZXYapzOHIzQ9JFdAgikjSUr9twd63K5B188ZrWaYaJTuaQfToizKgEZBVGg2jsPrV0HFh+xxartCh3NK7nyKBUt/cTiVufgj+QZpSz2KzIzfcJsfcdThHulhuNDkSRnHmmOGpikGQmUDlhdbG9ztoHKs58V1kCRIZJmCqO/DlaNMl5Dphk+SqT1TY2lxOAkfaPbJ5bxwXjj4E/ab9h8cajQWeOEAvHy8Eo112dLlsfASmTg0Ag2MpfzfMt7sIezzPf/ANMEKeDb3j1RWmptved1Ql2sLnQDjixI9sbS53RXmgk4CwZfQzZhOIYRZeLMeCjmzfoMZ3qC/NILie4Og8yi9NTbB6q3bP5HFSQrDENBqzHizc2P9aYymrr5aiUvJRIRjGCjtDQI9y6Kw4WIBv78VnXGpi9yQj5lfdjGerQvNTslQv7VNF5qu6f8tsXYNV3aD3JiuDSQu6tWel6PstpWNZ1bK6KWvvsbacgTx/fDjSNqblCPanZc9VpXMgBcOgS020ElzZVtfQG/DBc6HoiMbiCl3/yCbPAWSq2+mgbdWOM31N7/AL47Z+HNFMMmQq/TXiWRmSF+h6VZ1NzBGbfiYYng/Dmkp5BMyU8eisG5vcMbUHptt5M1zBI2iWMFSLqxNgoY31HPEFRdza4X7W7sFRT2xtW8PcccJuGzyffb4YAHXtR4RD7rgadjHO4rrF0a0h7ReU314gcfTFd/4j3DoGgIk21xgdV2i6LsuMiMyyllIsesI4G44eOKA1XV3Cpa2fGDx8lYbStib3Vt2/hMHVNESgbeDWPE6EcfXDlZ7Hb3ucHR5QK71U8QaWOwkesmldSvWOCRoQxHyw1QWuiiIIiH0QFldNvDnOKS594k7xJI7zf54YYoIWgFjAPgAi28u5yhmc0u+lxxXX054FXyi7aHtG9W/orVJLtfg+KonRNtB10BpnP1kI7PjHfT+U6eVsYnf6Ls5O2A4PX4o9E/wT/FIVNxxwuFuRhTco3TVAcX58xik9m0roFaIpCpuMWaGtkpJA9i5c0OCwbUbPrVpvx2EyjQ/e/Cf0PLGuWO9tewOae6eo8kAuduEwyPeH3UwmiKsVYEMDYg8iMOzHh7dzehSe5hY4td1Czz0Am7O6SeVuIxy+ujphue7AU9M6XdhgyveU9Hk0rduRI097HyXh7zhcun4hUdM0thaXu+yaKeglkALuE403RxQqoDK7nmxcj4DTCBUfiDc5HlzSAPLA/ZE2W6IDBUlra9pOOg7hjfIoGxpXihbGOFkIx28NI73RTDOVopukKrpSFp5ma2lm7a+QB/TCHd223eTFGN/wDUi1M2UDvHjyT3lMuZV6dbXbsYt9WtiD5lL9n54XRqqChd2Ybu8yFHWWp9Tzuwus2SSrwAbyP74NUusbdMO+dnxQOayVLPdGfglzaJJ07BhlVebFGAPkbWthnt9xoZ+82UH5r2nt8kfee1LRIwcMjNuc8K0ATwhsEEtbMsEAJBOp5Ac2Y8gMIN+vrXNPOGD7ovS023k9VbdmNn4qKERR6ni7nizd58O4YyOvrpKuTc7p4BFGMwEYRSSAOOKJOAu0fhjCgAcsUHOycroLRTR7zeGCtmoTVVABHdHJXEjtoSr0jZv7NOh/E//KP192Nqs1IAO08uAlC9VXSJvzSLhgS8lbOHvK3hp7hgpTDEaN0rcRgIfUPuqx7gTj6qk7OFzvRWom7nAIl0L0u9VSyfcit6uw/QHGI6imxAG+Z/RMcI5VjwkqwjWXteMe7FOUYcV2FpBtj6F+yRrl8UO6RIN6lDfddT79P1xuFml/NB8wlm8szAT5KY4bUpIDn9LYhxz0Pni9SyZ7qKUcu4bfJCMXCMjBV4FC8vrnoKxJk1ANyO9T7S/wBeGMz1BawHPiPuu6I3TTbmgr+gKWoWRFdDdWAZSOYPDGSyxuicWOHIRPIPIXeOo3DvXt54+bSyS8NaT8lw6VjOpXSs2uo4gC8wBP2QCx+AwRpdJXWoI2RHHmoTXwf1JdrOlaNCeohZz3ud0e4XPyw92LQVbTP7SaQAeSpz3Jp4aFOdttr6ypbrR1celj1a2PmSSScNdbb56GLMLiW+PoqTGQTvzI3lNHRztktSggl3VnXhawEgHMfiHMc+OMrvtFNu7YEkePojMLWMG0DCegbYWMKyVujzJgNRfxxAYATldZUAx+sknIfnbERGx54DX1xbSnBVyjAL1r6K4lbME3lDWViLgGxFrEX54yy8OIpXEFGY+qu+M/VhdaIdtfPHknQrrKN2voeGKsb3B4wV7hTTpioYlpyyxoGv7QUA++2NT01UzPiLXPJGOhJwhdSAHghAuhSMdRUNYb3WKL21tu3tfuvgDqQnuD4q3F7yo+FbxVla8s/tB5HEU3ur4IxiiF2tuX8Dh60sPy3qrOpJtExNVPf/ABG+eNeohiBnwSBXH89/xQ7FtVAlCu/tH/McF4fcCPxe6EPzP+yfyxSu3/w3/BWqb/kCbOhIdmp80/5sYfqXoz5pghVPwqqdF8q9j1OKc/vLsLZiEdV6uW13/wBhL+Vf9S42mx+9EgN0/wDjPUlw8pJWTNR9U3l+oxJD74Vmk/5EqYLoyhe0I7Kef6YV9SD8tvxRCg6lVrosYnLEub2Etr8rFre7GSVjGm5tBHkijyRE7CxTSEnUk+ZxqlthjY3utA+QSNVvcTyUK2gH1X8QwcpOHr6iJ3JbwURVfbYilALDldDwSxlzlZ0KkgiRbEaW7QxlVaBh4+KYGdF/S64y53VXPBfceL5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://2.bp.blogspot.com/_Wc7kTwCjGlg/SuJVxQKkudI/AAAAAAAABQk/HFLPZvzQ-08/s400/psicodelico%5B1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2857519" cy="2071702"/>
          </a:xfrm>
          <a:prstGeom prst="rect">
            <a:avLst/>
          </a:prstGeom>
          <a:noFill/>
        </p:spPr>
      </p:pic>
      <p:pic>
        <p:nvPicPr>
          <p:cNvPr id="31754" name="Picture 10" descr="https://encrypted-tbn1.gstatic.com/images?q=tbn:ANd9GcR0dI_4Gu4qepPBT4EeNBlyHhEBm9HYpnFyKmyIbi92WUzxtWQ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357694"/>
            <a:ext cx="2466975" cy="1847851"/>
          </a:xfrm>
          <a:prstGeom prst="rect">
            <a:avLst/>
          </a:prstGeom>
          <a:noFill/>
        </p:spPr>
      </p:pic>
      <p:pic>
        <p:nvPicPr>
          <p:cNvPr id="31756" name="Picture 12" descr="https://encrypted-tbn0.gstatic.com/images?q=tbn:ANd9GcTRUkj0UOvIoXx_RqyGWV-BIBSRiMesyjVUK8FRYA8i9Hqxbqy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35743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07375" cy="2736850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Ariston" pitchFamily="66" charset="0"/>
              </a:rPr>
              <a:t>«Новий  реалізм» - об</a:t>
            </a:r>
            <a:r>
              <a:rPr lang="en-US" sz="3200" b="1" smtClean="0">
                <a:solidFill>
                  <a:srgbClr val="002060"/>
                </a:solidFill>
                <a:latin typeface="Ariston" pitchFamily="66" charset="0"/>
              </a:rPr>
              <a:t>’</a:t>
            </a:r>
            <a:r>
              <a:rPr lang="uk-UA" sz="3200" b="1" smtClean="0">
                <a:solidFill>
                  <a:srgbClr val="002060"/>
                </a:solidFill>
                <a:latin typeface="Ariston" pitchFamily="66" charset="0"/>
              </a:rPr>
              <a:t>єднання  художників  у Парижі  в  першій  половині 1960 – х рр.,  які  орієнтувалися  в своїй  творчості  на  основні складові “нової  реальності</a:t>
            </a:r>
            <a:r>
              <a:rPr lang="uk-UA" sz="4000" b="1" smtClean="0">
                <a:solidFill>
                  <a:srgbClr val="002060"/>
                </a:solidFill>
                <a:latin typeface="Ariston" pitchFamily="66" charset="0"/>
              </a:rPr>
              <a:t>”</a:t>
            </a:r>
            <a:endParaRPr lang="ru-RU" sz="4000" b="1" smtClean="0">
              <a:solidFill>
                <a:srgbClr val="002060"/>
              </a:solidFill>
              <a:latin typeface="Ariston" pitchFamily="66" charset="0"/>
            </a:endParaRPr>
          </a:p>
        </p:txBody>
      </p:sp>
      <p:pic>
        <p:nvPicPr>
          <p:cNvPr id="8195" name="Picture 2" descr="Картинка 66 из 26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357562"/>
            <a:ext cx="28702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Картинка 103 из 26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2997200"/>
            <a:ext cx="2328863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Живопис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142984"/>
            <a:ext cx="66437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  </a:t>
            </a:r>
            <a:r>
              <a:rPr lang="ru-RU" dirty="0" err="1" smtClean="0"/>
              <a:t>Постмодернізм</a:t>
            </a:r>
            <a:r>
              <a:rPr lang="ru-RU" dirty="0" smtClean="0"/>
              <a:t> у </a:t>
            </a:r>
            <a:r>
              <a:rPr lang="ru-RU" dirty="0" err="1" smtClean="0"/>
              <a:t>живопису</a:t>
            </a:r>
            <a:r>
              <a:rPr lang="ru-RU" dirty="0" smtClean="0"/>
              <a:t> </a:t>
            </a:r>
            <a:r>
              <a:rPr lang="ru-RU" dirty="0" err="1" smtClean="0"/>
              <a:t>виник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в </a:t>
            </a:r>
            <a:r>
              <a:rPr lang="ru-RU" dirty="0" err="1" smtClean="0"/>
              <a:t>архітектурі</a:t>
            </a:r>
            <a:r>
              <a:rPr lang="ru-RU" dirty="0" smtClean="0"/>
              <a:t>. Поворот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почався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в 70-і </a:t>
            </a:r>
            <a:r>
              <a:rPr lang="ru-RU" dirty="0" err="1" smtClean="0"/>
              <a:t>рр</a:t>
            </a:r>
            <a:r>
              <a:rPr lang="ru-RU" dirty="0" smtClean="0"/>
              <a:t>..,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розпочавшись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прийшов</a:t>
            </a:r>
            <a:r>
              <a:rPr lang="ru-RU" dirty="0" smtClean="0"/>
              <a:t> до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завершення</a:t>
            </a:r>
            <a:r>
              <a:rPr lang="ru-RU" dirty="0" smtClean="0"/>
              <a:t>. Про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свідчив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ряд </a:t>
            </a:r>
            <a:r>
              <a:rPr lang="ru-RU" dirty="0" err="1" smtClean="0"/>
              <a:t>виставок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відбулися</a:t>
            </a:r>
            <a:r>
              <a:rPr lang="ru-RU" dirty="0" smtClean="0"/>
              <a:t> в </a:t>
            </a:r>
            <a:r>
              <a:rPr lang="ru-RU" dirty="0" err="1" smtClean="0"/>
              <a:t>європейських</a:t>
            </a:r>
            <a:r>
              <a:rPr lang="ru-RU" dirty="0" smtClean="0"/>
              <a:t> </a:t>
            </a:r>
            <a:r>
              <a:rPr lang="uk-UA" dirty="0" smtClean="0"/>
              <a:t>к</a:t>
            </a:r>
            <a:r>
              <a:rPr lang="ru-RU" dirty="0" err="1" smtClean="0"/>
              <a:t>раїнах</a:t>
            </a:r>
            <a:r>
              <a:rPr lang="ru-RU" dirty="0" smtClean="0"/>
              <a:t> на самому початку 80-х </a:t>
            </a:r>
            <a:r>
              <a:rPr lang="ru-RU" dirty="0" err="1" smtClean="0"/>
              <a:t>рр</a:t>
            </a:r>
            <a:r>
              <a:rPr lang="ru-RU" dirty="0" smtClean="0"/>
              <a:t>.. У </a:t>
            </a:r>
            <a:r>
              <a:rPr lang="ru-RU" dirty="0" err="1" smtClean="0"/>
              <a:t>Лондоні</a:t>
            </a:r>
            <a:r>
              <a:rPr lang="ru-RU" dirty="0" smtClean="0"/>
              <a:t> мала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виставка</a:t>
            </a:r>
            <a:r>
              <a:rPr lang="ru-RU" dirty="0" smtClean="0"/>
              <a:t> «</a:t>
            </a:r>
            <a:r>
              <a:rPr lang="ru-RU" dirty="0" err="1" smtClean="0"/>
              <a:t>Новий</a:t>
            </a:r>
            <a:r>
              <a:rPr lang="ru-RU" dirty="0" smtClean="0"/>
              <a:t> дух в </a:t>
            </a:r>
            <a:r>
              <a:rPr lang="ru-RU" dirty="0" err="1" smtClean="0"/>
              <a:t>живописі</a:t>
            </a:r>
            <a:r>
              <a:rPr lang="ru-RU" dirty="0" smtClean="0"/>
              <a:t>» (1980), в </a:t>
            </a:r>
            <a:r>
              <a:rPr lang="ru-RU" dirty="0" err="1" smtClean="0"/>
              <a:t>Берліні</a:t>
            </a:r>
            <a:r>
              <a:rPr lang="ru-RU" dirty="0" smtClean="0"/>
              <a:t> - «Дух часу» (1981), у </a:t>
            </a:r>
            <a:r>
              <a:rPr lang="ru-RU" dirty="0" err="1" smtClean="0"/>
              <a:t>Парижі</a:t>
            </a:r>
            <a:r>
              <a:rPr lang="ru-RU" dirty="0" smtClean="0"/>
              <a:t> - «Бароко-81» (1981), в </a:t>
            </a:r>
            <a:r>
              <a:rPr lang="ru-RU" dirty="0" err="1" smtClean="0"/>
              <a:t>Римі</a:t>
            </a:r>
            <a:r>
              <a:rPr lang="ru-RU" dirty="0" smtClean="0"/>
              <a:t> - «Авангард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трансавангард</a:t>
            </a:r>
            <a:r>
              <a:rPr lang="ru-RU" dirty="0" smtClean="0"/>
              <a:t>» (1982), в </a:t>
            </a:r>
            <a:r>
              <a:rPr lang="ru-RU" dirty="0" err="1" smtClean="0"/>
              <a:t>Сен-Етьєні</a:t>
            </a:r>
            <a:r>
              <a:rPr lang="ru-RU" dirty="0" smtClean="0"/>
              <a:t> - «</a:t>
            </a:r>
            <a:r>
              <a:rPr lang="ru-RU" dirty="0" err="1" smtClean="0"/>
              <a:t>Міф</a:t>
            </a:r>
            <a:r>
              <a:rPr lang="ru-RU" dirty="0" smtClean="0"/>
              <a:t>. Драма. »(1982). </a:t>
            </a:r>
            <a:br>
              <a:rPr lang="ru-RU" dirty="0" smtClean="0"/>
            </a:br>
            <a:r>
              <a:rPr lang="ru-RU" dirty="0" smtClean="0"/>
              <a:t>              </a:t>
            </a:r>
            <a:r>
              <a:rPr lang="ru-RU" dirty="0" err="1" smtClean="0"/>
              <a:t>Названі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виставки</a:t>
            </a:r>
            <a:r>
              <a:rPr lang="ru-RU" dirty="0" smtClean="0"/>
              <a:t> </a:t>
            </a:r>
            <a:r>
              <a:rPr lang="ru-RU" dirty="0" err="1" smtClean="0"/>
              <a:t>красномовно</a:t>
            </a:r>
            <a:r>
              <a:rPr lang="ru-RU" dirty="0" smtClean="0"/>
              <a:t> говорили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модернізм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авангард </a:t>
            </a:r>
            <a:r>
              <a:rPr lang="ru-RU" dirty="0" err="1" smtClean="0"/>
              <a:t>вичерпали</a:t>
            </a:r>
            <a:r>
              <a:rPr lang="ru-RU" dirty="0" smtClean="0"/>
              <a:t> себе,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непомітно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нечутно</a:t>
            </a:r>
            <a:r>
              <a:rPr lang="ru-RU" dirty="0" smtClean="0"/>
              <a:t> </a:t>
            </a:r>
            <a:r>
              <a:rPr lang="ru-RU" dirty="0" err="1" smtClean="0"/>
              <a:t>пішли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сцени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відхід</a:t>
            </a:r>
            <a:r>
              <a:rPr lang="ru-RU" dirty="0" smtClean="0"/>
              <a:t> не </a:t>
            </a:r>
            <a:r>
              <a:rPr lang="ru-RU" dirty="0" err="1" smtClean="0"/>
              <a:t>викликав</a:t>
            </a:r>
            <a:r>
              <a:rPr lang="ru-RU" dirty="0" smtClean="0"/>
              <a:t> особливого жалю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трагедії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катастрофи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їхнє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зайняв</a:t>
            </a:r>
            <a:r>
              <a:rPr lang="ru-RU" dirty="0" smtClean="0"/>
              <a:t> </a:t>
            </a:r>
            <a:r>
              <a:rPr lang="ru-RU" dirty="0" err="1" smtClean="0"/>
              <a:t>постмодернізм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           </a:t>
            </a:r>
            <a:r>
              <a:rPr lang="ru-RU" dirty="0" err="1" smtClean="0"/>
              <a:t>Особливої</a:t>
            </a:r>
            <a:r>
              <a:rPr lang="ru-RU" dirty="0" smtClean="0"/>
              <a:t> ​​</a:t>
            </a:r>
            <a:r>
              <a:rPr lang="ru-RU" dirty="0" err="1" smtClean="0"/>
              <a:t>виділення</a:t>
            </a:r>
            <a:r>
              <a:rPr lang="ru-RU" dirty="0" smtClean="0"/>
              <a:t> в </a:t>
            </a:r>
            <a:r>
              <a:rPr lang="ru-RU" dirty="0" err="1" smtClean="0"/>
              <a:t>постмодерністській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 </a:t>
            </a:r>
            <a:r>
              <a:rPr lang="ru-RU" dirty="0" err="1" smtClean="0"/>
              <a:t>заслуговує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 </a:t>
            </a:r>
            <a:r>
              <a:rPr lang="ru-RU" dirty="0" err="1" smtClean="0"/>
              <a:t>французького</a:t>
            </a:r>
            <a:r>
              <a:rPr lang="ru-RU" dirty="0" smtClean="0"/>
              <a:t> художника </a:t>
            </a:r>
            <a:r>
              <a:rPr lang="ru-RU" dirty="0" err="1" smtClean="0"/>
              <a:t>Жерара</a:t>
            </a:r>
            <a:r>
              <a:rPr lang="ru-RU" dirty="0" smtClean="0"/>
              <a:t> </a:t>
            </a:r>
            <a:r>
              <a:rPr lang="ru-RU" dirty="0" err="1" smtClean="0"/>
              <a:t>Гаруста</a:t>
            </a:r>
            <a:r>
              <a:rPr lang="ru-RU" dirty="0" smtClean="0"/>
              <a:t>.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прикладі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яскраво</a:t>
            </a:r>
            <a:r>
              <a:rPr lang="ru-RU" dirty="0" smtClean="0"/>
              <a:t> видно не </a:t>
            </a:r>
            <a:r>
              <a:rPr lang="ru-RU" dirty="0" err="1" smtClean="0"/>
              <a:t>тільки</a:t>
            </a:r>
            <a:r>
              <a:rPr lang="ru-RU" dirty="0" smtClean="0"/>
              <a:t> 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для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постмодернізму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глибокі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відбулися</a:t>
            </a:r>
            <a:r>
              <a:rPr lang="ru-RU" dirty="0" smtClean="0"/>
              <a:t> в </a:t>
            </a:r>
            <a:r>
              <a:rPr lang="ru-RU" dirty="0" err="1" smtClean="0"/>
              <a:t>положенні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за </a:t>
            </a:r>
            <a:r>
              <a:rPr lang="ru-RU" dirty="0" err="1" smtClean="0"/>
              <a:t>післявоєнний</a:t>
            </a:r>
            <a:r>
              <a:rPr lang="ru-RU" dirty="0" smtClean="0"/>
              <a:t> час. 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www.peremeny.ru/blog/wp-content/uploads/2009/12/kandinsky_w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3214670" cy="2148471"/>
          </a:xfrm>
          <a:prstGeom prst="rect">
            <a:avLst/>
          </a:prstGeom>
          <a:noFill/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571604" y="2928934"/>
            <a:ext cx="2857520" cy="214314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Василь </a:t>
            </a:r>
            <a:r>
              <a:rPr lang="uk-UA" dirty="0" err="1" smtClean="0"/>
              <a:t>Кандиський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072066" y="3643314"/>
            <a:ext cx="2857520" cy="214314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ДЖУЗЕППЕ АРЧИМБОЛЬДО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286380" y="5929330"/>
            <a:ext cx="2857520" cy="214314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Василь </a:t>
            </a:r>
            <a:r>
              <a:rPr lang="uk-UA" dirty="0" err="1" smtClean="0"/>
              <a:t>Кандиський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643042" y="6000768"/>
            <a:ext cx="2857520" cy="214314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Арсен</a:t>
            </a:r>
            <a:r>
              <a:rPr lang="ru-RU" dirty="0" smtClean="0"/>
              <a:t> </a:t>
            </a:r>
            <a:r>
              <a:rPr lang="ru-RU" dirty="0" err="1" smtClean="0"/>
              <a:t>Савадов</a:t>
            </a:r>
            <a:endParaRPr lang="ru-RU" dirty="0"/>
          </a:p>
        </p:txBody>
      </p:sp>
      <p:pic>
        <p:nvPicPr>
          <p:cNvPr id="35844" name="Picture 4" descr="http://forum.materinstvo.ru/uploads/1208366901/post-40296-1208548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290"/>
            <a:ext cx="2571768" cy="3291864"/>
          </a:xfrm>
          <a:prstGeom prst="rect">
            <a:avLst/>
          </a:prstGeom>
          <a:noFill/>
        </p:spPr>
      </p:pic>
      <p:pic>
        <p:nvPicPr>
          <p:cNvPr id="35846" name="Picture 6" descr="http://zarapov.ru/wp-content/uploads/2011/07/postmoder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286124"/>
            <a:ext cx="3238480" cy="2509823"/>
          </a:xfrm>
          <a:prstGeom prst="rect">
            <a:avLst/>
          </a:prstGeom>
          <a:noFill/>
        </p:spPr>
      </p:pic>
      <p:pic>
        <p:nvPicPr>
          <p:cNvPr id="35848" name="Picture 8" descr="http://www.posterlux.ru/new/7/big/postmodernizm/posterlux-postmodernizm-art_4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929066"/>
            <a:ext cx="2357454" cy="1866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928662" y="642918"/>
            <a:ext cx="8075612" cy="56880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		</a:t>
            </a:r>
            <a:r>
              <a:rPr lang="ru-RU" sz="5400" b="1" dirty="0" err="1" smtClean="0">
                <a:solidFill>
                  <a:srgbClr val="7030A0"/>
                </a:solidFill>
              </a:rPr>
              <a:t>Постмодернізм</a:t>
            </a:r>
            <a:endParaRPr lang="en-US" sz="54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/>
              <a:t>(лат. </a:t>
            </a:r>
            <a:r>
              <a:rPr lang="ru-RU" sz="4000" b="1" dirty="0" err="1" smtClean="0"/>
              <a:t>post</a:t>
            </a:r>
            <a:r>
              <a:rPr lang="ru-RU" sz="4000" b="1" dirty="0" smtClean="0"/>
              <a:t>— «</a:t>
            </a:r>
            <a:r>
              <a:rPr lang="ru-RU" sz="4000" b="1" dirty="0" err="1" smtClean="0"/>
              <a:t>після</a:t>
            </a:r>
            <a:r>
              <a:rPr lang="ru-RU" sz="4000" b="1" dirty="0" smtClean="0"/>
              <a:t>»,  </a:t>
            </a:r>
            <a:r>
              <a:rPr lang="ru-RU" sz="4000" b="1" dirty="0" err="1" smtClean="0"/>
              <a:t>і</a:t>
            </a:r>
            <a:r>
              <a:rPr lang="ru-RU" sz="4000" b="1" dirty="0" smtClean="0"/>
              <a:t> франц. </a:t>
            </a:r>
            <a:r>
              <a:rPr lang="ru-RU" sz="4000" b="1" dirty="0" err="1" smtClean="0"/>
              <a:t>modernisme</a:t>
            </a:r>
            <a:r>
              <a:rPr lang="ru-RU" sz="4000" b="1" dirty="0" smtClean="0"/>
              <a:t>— «</a:t>
            </a:r>
            <a:r>
              <a:rPr lang="ru-RU" sz="4000" b="1" dirty="0" err="1" smtClean="0"/>
              <a:t>сучасний</a:t>
            </a:r>
            <a:r>
              <a:rPr lang="ru-RU" sz="4000" b="1" dirty="0" smtClean="0"/>
              <a:t>»)—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напрям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який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прийшов</a:t>
            </a:r>
            <a:r>
              <a:rPr lang="ru-RU" sz="4800" b="1" dirty="0" smtClean="0"/>
              <a:t> на </a:t>
            </a:r>
            <a:r>
              <a:rPr lang="ru-RU" sz="4800" b="1" dirty="0" err="1" smtClean="0"/>
              <a:t>зміну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модернізму</a:t>
            </a:r>
            <a:r>
              <a:rPr lang="ru-RU" sz="4800" b="1" dirty="0" smtClean="0"/>
              <a:t> у </a:t>
            </a:r>
            <a:r>
              <a:rPr lang="ru-RU" sz="4800" b="1" dirty="0" err="1" smtClean="0"/>
              <a:t>літературі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філософії</a:t>
            </a:r>
            <a:r>
              <a:rPr lang="ru-RU" sz="4800" b="1" dirty="0" smtClean="0"/>
              <a:t> та </a:t>
            </a:r>
            <a:r>
              <a:rPr lang="ru-RU" sz="4800" b="1" dirty="0" err="1" smtClean="0"/>
              <a:t>мистецтві</a:t>
            </a:r>
            <a:r>
              <a:rPr lang="ru-RU" sz="4800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Кіно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14422"/>
            <a:ext cx="78581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</a:t>
            </a:r>
            <a:r>
              <a:rPr lang="ru-RU" sz="1400" dirty="0" err="1" smtClean="0"/>
              <a:t>Постмодернізм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проникає</a:t>
            </a:r>
            <a:r>
              <a:rPr lang="ru-RU" sz="1400" dirty="0" smtClean="0"/>
              <a:t> в </a:t>
            </a:r>
            <a:r>
              <a:rPr lang="ru-RU" sz="1400" dirty="0" err="1" smtClean="0"/>
              <a:t>кінематограф</a:t>
            </a:r>
            <a:r>
              <a:rPr lang="ru-RU" sz="1400" dirty="0" smtClean="0"/>
              <a:t> </a:t>
            </a:r>
            <a:r>
              <a:rPr lang="ru-RU" sz="1400" dirty="0" err="1" smtClean="0"/>
              <a:t>пізніше</a:t>
            </a:r>
            <a:r>
              <a:rPr lang="ru-RU" sz="1400" dirty="0" smtClean="0"/>
              <a:t>, </a:t>
            </a:r>
            <a:r>
              <a:rPr lang="ru-RU" sz="1400" dirty="0" err="1" smtClean="0"/>
              <a:t>ніж</a:t>
            </a:r>
            <a:r>
              <a:rPr lang="ru-RU" sz="1400" dirty="0" smtClean="0"/>
              <a:t> </a:t>
            </a:r>
            <a:r>
              <a:rPr lang="ru-RU" sz="1400" dirty="0" err="1" smtClean="0"/>
              <a:t>в</a:t>
            </a:r>
            <a:r>
              <a:rPr lang="ru-RU" sz="1400" dirty="0" smtClean="0"/>
              <a:t> </a:t>
            </a:r>
            <a:r>
              <a:rPr lang="ru-RU" sz="1400" dirty="0" err="1" smtClean="0"/>
              <a:t>інші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види</a:t>
            </a:r>
            <a:r>
              <a:rPr lang="ru-RU" sz="1400" dirty="0" smtClean="0"/>
              <a:t> </a:t>
            </a:r>
            <a:r>
              <a:rPr lang="ru-RU" sz="1400" dirty="0" err="1" smtClean="0"/>
              <a:t>мистецтва</a:t>
            </a:r>
            <a:r>
              <a:rPr lang="ru-RU" sz="1400" dirty="0" smtClean="0"/>
              <a:t>.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відбувається</a:t>
            </a:r>
            <a:r>
              <a:rPr lang="ru-RU" sz="1400" dirty="0" smtClean="0"/>
              <a:t> у </a:t>
            </a:r>
            <a:r>
              <a:rPr lang="ru-RU" sz="1400" dirty="0" err="1" smtClean="0"/>
              <a:t>другій</a:t>
            </a:r>
            <a:r>
              <a:rPr lang="ru-RU" sz="1400" dirty="0" smtClean="0"/>
              <a:t> </a:t>
            </a:r>
            <a:r>
              <a:rPr lang="ru-RU" sz="1400" dirty="0" err="1" smtClean="0"/>
              <a:t>половині</a:t>
            </a:r>
            <a:r>
              <a:rPr lang="ru-RU" sz="1400" dirty="0" smtClean="0"/>
              <a:t> 70-х </a:t>
            </a:r>
            <a:r>
              <a:rPr lang="ru-RU" sz="1400" dirty="0" err="1" smtClean="0"/>
              <a:t>рр</a:t>
            </a:r>
            <a:r>
              <a:rPr lang="ru-RU" sz="1400" dirty="0" smtClean="0"/>
              <a:t>.. На 80-і </a:t>
            </a:r>
            <a:r>
              <a:rPr lang="ru-RU" sz="1400" dirty="0" err="1" smtClean="0"/>
              <a:t>рр</a:t>
            </a:r>
            <a:r>
              <a:rPr lang="ru-RU" sz="1400" dirty="0" smtClean="0"/>
              <a:t>.. </a:t>
            </a:r>
            <a:r>
              <a:rPr lang="ru-RU" sz="1400" dirty="0" err="1" smtClean="0">
                <a:hlinkClick r:id="rId2" tooltip="Припадок"/>
              </a:rPr>
              <a:t>припадає</a:t>
            </a:r>
            <a:r>
              <a:rPr lang="ru-RU" sz="1400" dirty="0" smtClean="0"/>
              <a:t> </a:t>
            </a:r>
            <a:r>
              <a:rPr lang="ru-RU" sz="1400" dirty="0" err="1" smtClean="0"/>
              <a:t>розквіт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постмодернізму</a:t>
            </a:r>
            <a:r>
              <a:rPr lang="ru-RU" sz="1400" dirty="0" smtClean="0"/>
              <a:t> в </a:t>
            </a:r>
            <a:r>
              <a:rPr lang="ru-RU" sz="1400" dirty="0" err="1" smtClean="0"/>
              <a:t>кіно</a:t>
            </a:r>
            <a:r>
              <a:rPr lang="ru-RU" sz="1400" dirty="0" smtClean="0"/>
              <a:t>,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чого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наступає</a:t>
            </a:r>
            <a:r>
              <a:rPr lang="ru-RU" sz="1400" dirty="0" smtClean="0"/>
              <a:t> </a:t>
            </a:r>
            <a:r>
              <a:rPr lang="ru-RU" sz="1400" dirty="0" err="1" smtClean="0"/>
              <a:t>певний</a:t>
            </a:r>
            <a:r>
              <a:rPr lang="ru-RU" sz="1400" dirty="0" smtClean="0"/>
              <a:t> спад. </a:t>
            </a:r>
            <a:r>
              <a:rPr lang="ru-RU" sz="1400" dirty="0" err="1" smtClean="0"/>
              <a:t>Німецький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режисер</a:t>
            </a:r>
            <a:r>
              <a:rPr lang="ru-RU" sz="1400" dirty="0" smtClean="0"/>
              <a:t> </a:t>
            </a:r>
            <a:r>
              <a:rPr lang="ru-RU" sz="1400" dirty="0" err="1" smtClean="0"/>
              <a:t>Райнер</a:t>
            </a:r>
            <a:r>
              <a:rPr lang="ru-RU" sz="1400" dirty="0" smtClean="0"/>
              <a:t> Вернер </a:t>
            </a:r>
            <a:r>
              <a:rPr lang="ru-RU" sz="1400" dirty="0" err="1" smtClean="0"/>
              <a:t>Фасбіндер</a:t>
            </a:r>
            <a:r>
              <a:rPr lang="ru-RU" sz="1400" dirty="0" smtClean="0"/>
              <a:t> став одним </a:t>
            </a:r>
            <a:r>
              <a:rPr lang="ru-RU" sz="1400" dirty="0" err="1" smtClean="0"/>
              <a:t>з</a:t>
            </a:r>
            <a:r>
              <a:rPr lang="ru-RU" sz="1400" dirty="0" smtClean="0"/>
              <a:t> перших, у </a:t>
            </a:r>
            <a:r>
              <a:rPr lang="ru-RU" sz="1400" dirty="0" err="1" smtClean="0"/>
              <a:t>творчості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цілком</a:t>
            </a:r>
            <a:r>
              <a:rPr lang="ru-RU" sz="1400" dirty="0" smtClean="0"/>
              <a:t> </a:t>
            </a:r>
            <a:r>
              <a:rPr lang="ru-RU" sz="1400" dirty="0" err="1" smtClean="0"/>
              <a:t>виразно</a:t>
            </a:r>
            <a:r>
              <a:rPr lang="ru-RU" sz="1400" dirty="0" smtClean="0"/>
              <a:t> </a:t>
            </a:r>
            <a:r>
              <a:rPr lang="ru-RU" sz="1400" dirty="0" err="1" smtClean="0"/>
              <a:t>з'являються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риси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постмодернізму</a:t>
            </a:r>
            <a:r>
              <a:rPr lang="ru-RU" sz="1400" dirty="0" smtClean="0"/>
              <a:t>. </a:t>
            </a:r>
            <a:r>
              <a:rPr lang="ru-RU" sz="1400" dirty="0" err="1" smtClean="0"/>
              <a:t>Вв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роботі</a:t>
            </a:r>
            <a:r>
              <a:rPr lang="ru-RU" sz="1400" dirty="0" smtClean="0"/>
              <a:t> «</a:t>
            </a:r>
            <a:r>
              <a:rPr lang="ru-RU" sz="1400" dirty="0" err="1" smtClean="0"/>
              <a:t>Заміжжя</a:t>
            </a:r>
            <a:r>
              <a:rPr lang="ru-RU" sz="1400" dirty="0" smtClean="0"/>
              <a:t> </a:t>
            </a:r>
            <a:r>
              <a:rPr lang="ru-RU" sz="1400" dirty="0" err="1" smtClean="0"/>
              <a:t>Марії</a:t>
            </a:r>
            <a:r>
              <a:rPr lang="ru-RU" sz="1400" dirty="0" smtClean="0"/>
              <a:t> Браун», </a:t>
            </a:r>
            <a:r>
              <a:rPr lang="ru-RU" sz="1400" dirty="0" err="1" smtClean="0"/>
              <a:t>поставленої</a:t>
            </a:r>
            <a:r>
              <a:rPr lang="ru-RU" sz="1400" dirty="0" smtClean="0"/>
              <a:t> в 1978 р., </a:t>
            </a:r>
            <a:r>
              <a:rPr lang="ru-RU" sz="1400" dirty="0" err="1" smtClean="0"/>
              <a:t>риси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постмодернізму</a:t>
            </a:r>
            <a:r>
              <a:rPr lang="ru-RU" sz="1400" dirty="0" smtClean="0"/>
              <a:t> </a:t>
            </a:r>
            <a:r>
              <a:rPr lang="ru-RU" sz="1400" dirty="0" err="1" smtClean="0"/>
              <a:t>виявилися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найбільш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виразно</a:t>
            </a:r>
            <a:r>
              <a:rPr lang="ru-RU" sz="1400" dirty="0" smtClean="0"/>
              <a:t>. </a:t>
            </a:r>
            <a:r>
              <a:rPr lang="ru-RU" sz="1400" dirty="0" err="1" smtClean="0"/>
              <a:t>Ця</a:t>
            </a:r>
            <a:r>
              <a:rPr lang="ru-RU" sz="1400" dirty="0" smtClean="0"/>
              <a:t> </a:t>
            </a:r>
            <a:r>
              <a:rPr lang="ru-RU" sz="1400" dirty="0" smtClean="0">
                <a:hlinkClick r:id="rId3" tooltip="робота"/>
              </a:rPr>
              <a:t>робота</a:t>
            </a:r>
            <a:r>
              <a:rPr lang="ru-RU" sz="1400" dirty="0" smtClean="0"/>
              <a:t> </a:t>
            </a:r>
            <a:r>
              <a:rPr lang="ru-RU" sz="1400" dirty="0" err="1" smtClean="0"/>
              <a:t>Фасбіндера</a:t>
            </a:r>
            <a:r>
              <a:rPr lang="ru-RU" sz="1400" dirty="0" smtClean="0"/>
              <a:t> </a:t>
            </a:r>
            <a:r>
              <a:rPr lang="ru-RU" sz="1400" dirty="0" err="1" smtClean="0"/>
              <a:t>близька</a:t>
            </a:r>
            <a:r>
              <a:rPr lang="ru-RU" sz="1400" dirty="0" smtClean="0"/>
              <a:t> до </a:t>
            </a:r>
            <a:r>
              <a:rPr lang="ru-RU" sz="1400" dirty="0" err="1" smtClean="0"/>
              <a:t>постмодернізму</a:t>
            </a:r>
            <a:r>
              <a:rPr lang="ru-RU" sz="1400" dirty="0" smtClean="0"/>
              <a:t> </a:t>
            </a:r>
            <a:r>
              <a:rPr lang="ru-RU" sz="1400" dirty="0" err="1" smtClean="0"/>
              <a:t>тим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в </a:t>
            </a:r>
            <a:r>
              <a:rPr lang="ru-RU" sz="1400" dirty="0" err="1" smtClean="0"/>
              <a:t>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розвінчується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прагнення</a:t>
            </a:r>
            <a:r>
              <a:rPr lang="ru-RU" sz="1400" dirty="0" smtClean="0"/>
              <a:t> до великих </a:t>
            </a:r>
            <a:r>
              <a:rPr lang="ru-RU" sz="1400" dirty="0" err="1" smtClean="0"/>
              <a:t>цілей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найчастіше</a:t>
            </a:r>
            <a:r>
              <a:rPr lang="ru-RU" sz="1400" dirty="0" smtClean="0"/>
              <a:t> </a:t>
            </a:r>
            <a:r>
              <a:rPr lang="ru-RU" sz="1400" dirty="0" err="1" smtClean="0"/>
              <a:t>виявляються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ілюзорними</a:t>
            </a:r>
            <a:r>
              <a:rPr lang="ru-RU" sz="1400" dirty="0" smtClean="0"/>
              <a:t>. У </a:t>
            </a:r>
            <a:r>
              <a:rPr lang="ru-RU" sz="1400" dirty="0" err="1" smtClean="0"/>
              <a:t>міру</a:t>
            </a:r>
            <a:r>
              <a:rPr lang="ru-RU" sz="1400" dirty="0" smtClean="0"/>
              <a:t> </a:t>
            </a:r>
            <a:r>
              <a:rPr lang="ru-RU" sz="1400" dirty="0" err="1" smtClean="0"/>
              <a:t>наближення</a:t>
            </a:r>
            <a:r>
              <a:rPr lang="ru-RU" sz="1400" dirty="0" smtClean="0"/>
              <a:t> до них вони </a:t>
            </a:r>
            <a:r>
              <a:rPr lang="ru-RU" sz="1400" dirty="0" err="1" smtClean="0"/>
              <a:t>перетворюються</a:t>
            </a:r>
            <a:r>
              <a:rPr lang="ru-RU" sz="1400" dirty="0" smtClean="0"/>
              <a:t> на свою </a:t>
            </a:r>
            <a:r>
              <a:rPr lang="ru-RU" sz="1400" dirty="0" err="1" smtClean="0"/>
              <a:t>протилежність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замість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задоволення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викликають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глибоке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розчарування</a:t>
            </a:r>
            <a:r>
              <a:rPr lang="ru-RU" sz="1400" dirty="0" smtClean="0"/>
              <a:t>. У </a:t>
            </a:r>
            <a:r>
              <a:rPr lang="ru-RU" sz="1400" dirty="0" err="1" smtClean="0"/>
              <a:t>ще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більшою</a:t>
            </a:r>
            <a:r>
              <a:rPr lang="ru-RU" sz="1400" dirty="0" smtClean="0"/>
              <a:t> </a:t>
            </a:r>
            <a:r>
              <a:rPr lang="ru-RU" sz="1400" dirty="0" err="1" smtClean="0"/>
              <a:t>мірою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постмодернізму</a:t>
            </a:r>
            <a:r>
              <a:rPr lang="ru-RU" sz="1400" dirty="0" smtClean="0"/>
              <a:t> </a:t>
            </a:r>
            <a:r>
              <a:rPr lang="ru-RU" sz="1400" dirty="0" err="1" smtClean="0"/>
              <a:t>йде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присутня</a:t>
            </a:r>
            <a:r>
              <a:rPr lang="ru-RU" sz="1400" dirty="0" smtClean="0"/>
              <a:t> </a:t>
            </a:r>
            <a:r>
              <a:rPr lang="ru-RU" sz="1400" dirty="0" err="1" smtClean="0"/>
              <a:t>у</a:t>
            </a:r>
            <a:r>
              <a:rPr lang="ru-RU" sz="1400" dirty="0" smtClean="0"/>
              <a:t> </a:t>
            </a:r>
            <a:r>
              <a:rPr lang="ru-RU" sz="1400" dirty="0" err="1" smtClean="0"/>
              <a:t>фільмі</a:t>
            </a:r>
            <a:r>
              <a:rPr lang="ru-RU" sz="1400" dirty="0" smtClean="0"/>
              <a:t> </a:t>
            </a:r>
            <a:r>
              <a:rPr lang="ru-RU" sz="1400" dirty="0" err="1" smtClean="0"/>
              <a:t>еклектика</a:t>
            </a:r>
            <a:r>
              <a:rPr lang="ru-RU" sz="1400" dirty="0" smtClean="0"/>
              <a:t>, </a:t>
            </a:r>
            <a:r>
              <a:rPr lang="ru-RU" sz="1400" dirty="0" err="1" smtClean="0"/>
              <a:t>змішання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типів</a:t>
            </a:r>
            <a:r>
              <a:rPr lang="ru-RU" sz="1400" dirty="0" smtClean="0"/>
              <a:t> </a:t>
            </a:r>
            <a:r>
              <a:rPr lang="ru-RU" sz="1400" dirty="0" err="1" smtClean="0"/>
              <a:t>розповіді</a:t>
            </a:r>
            <a:r>
              <a:rPr lang="ru-RU" sz="1400" dirty="0" smtClean="0"/>
              <a:t> - </a:t>
            </a:r>
            <a:r>
              <a:rPr lang="ru-RU" sz="1400" dirty="0" err="1" smtClean="0"/>
              <a:t>від</a:t>
            </a:r>
            <a:r>
              <a:rPr lang="ru-RU" sz="1400" dirty="0" smtClean="0"/>
              <a:t> </a:t>
            </a:r>
            <a:r>
              <a:rPr lang="ru-RU" sz="1400" dirty="0" err="1" smtClean="0"/>
              <a:t>кримінальної</a:t>
            </a:r>
            <a:r>
              <a:rPr lang="ru-RU" sz="1400" dirty="0" smtClean="0"/>
              <a:t> </a:t>
            </a:r>
            <a:r>
              <a:rPr lang="ru-RU" sz="1400" dirty="0" err="1" smtClean="0"/>
              <a:t>хроніки</a:t>
            </a:r>
            <a:r>
              <a:rPr lang="ru-RU" sz="1400" dirty="0" smtClean="0"/>
              <a:t> до </a:t>
            </a:r>
            <a:r>
              <a:rPr lang="ru-RU" sz="1400" dirty="0" err="1" smtClean="0"/>
              <a:t>класичного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оповідання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поєднання</a:t>
            </a:r>
            <a:r>
              <a:rPr lang="ru-RU" sz="1400" dirty="0" smtClean="0"/>
              <a:t> абсолютно </a:t>
            </a:r>
            <a:r>
              <a:rPr lang="ru-RU" sz="1400" dirty="0" err="1" smtClean="0"/>
              <a:t>різнорідних</a:t>
            </a:r>
            <a:r>
              <a:rPr lang="ru-RU" sz="1400" dirty="0" smtClean="0"/>
              <a:t> речей - тонкого смаку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несмаку</a:t>
            </a:r>
            <a:r>
              <a:rPr lang="ru-RU" sz="1400" dirty="0" smtClean="0"/>
              <a:t>, </a:t>
            </a:r>
            <a:r>
              <a:rPr lang="ru-RU" sz="1400" dirty="0" err="1" smtClean="0"/>
              <a:t>несподівані</a:t>
            </a:r>
            <a:r>
              <a:rPr lang="ru-RU" sz="1400" dirty="0" smtClean="0"/>
              <a:t> переходи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відчутної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реальності</a:t>
            </a:r>
            <a:r>
              <a:rPr lang="ru-RU" sz="1400" dirty="0" smtClean="0"/>
              <a:t> до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бутафорської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ефемерності</a:t>
            </a:r>
            <a:r>
              <a:rPr lang="ru-RU" sz="1400" dirty="0" smtClean="0"/>
              <a:t>, </a:t>
            </a:r>
            <a:r>
              <a:rPr lang="ru-RU" sz="1400" dirty="0" err="1" smtClean="0"/>
              <a:t>наявність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контрастних</a:t>
            </a:r>
            <a:r>
              <a:rPr lang="ru-RU" sz="1400" dirty="0" smtClean="0"/>
              <a:t> цитат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посилань</a:t>
            </a:r>
            <a:r>
              <a:rPr lang="ru-RU" sz="1400" dirty="0" smtClean="0"/>
              <a:t>, </a:t>
            </a:r>
            <a:r>
              <a:rPr lang="ru-RU" sz="1400" dirty="0" err="1" smtClean="0"/>
              <a:t>накладання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музики</a:t>
            </a:r>
            <a:r>
              <a:rPr lang="ru-RU" sz="1400" dirty="0" smtClean="0"/>
              <a:t> Бетховена на свист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улюлюкання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футбольних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уболівальників</a:t>
            </a:r>
            <a:r>
              <a:rPr lang="ru-RU" sz="1400" dirty="0" smtClean="0"/>
              <a:t>. </a:t>
            </a:r>
            <a:br>
              <a:rPr lang="ru-RU" sz="1400" dirty="0" smtClean="0"/>
            </a:br>
            <a:r>
              <a:rPr lang="ru-RU" sz="1400" dirty="0" smtClean="0"/>
              <a:t>              Тим не </a:t>
            </a:r>
            <a:r>
              <a:rPr lang="ru-RU" sz="1400" dirty="0" err="1" smtClean="0"/>
              <a:t>менш</a:t>
            </a:r>
            <a:r>
              <a:rPr lang="ru-RU" sz="1400" dirty="0" smtClean="0"/>
              <a:t> </a:t>
            </a:r>
            <a:r>
              <a:rPr lang="ru-RU" sz="1400" dirty="0" err="1" smtClean="0"/>
              <a:t>американське</a:t>
            </a:r>
            <a:r>
              <a:rPr lang="ru-RU" sz="1400" dirty="0" smtClean="0"/>
              <a:t> </a:t>
            </a:r>
            <a:r>
              <a:rPr lang="ru-RU" sz="1400" dirty="0" err="1" smtClean="0"/>
              <a:t>кіно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займає</a:t>
            </a:r>
            <a:r>
              <a:rPr lang="ru-RU" sz="1400" dirty="0" smtClean="0"/>
              <a:t> в </a:t>
            </a:r>
            <a:r>
              <a:rPr lang="ru-RU" sz="1400" dirty="0" err="1" smtClean="0"/>
              <a:t>постмодернізмі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значне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місце</a:t>
            </a:r>
            <a:r>
              <a:rPr lang="ru-RU" sz="1400" dirty="0" smtClean="0"/>
              <a:t>. </a:t>
            </a:r>
            <a:r>
              <a:rPr lang="ru-RU" sz="1400" dirty="0" err="1" smtClean="0"/>
              <a:t>Це</a:t>
            </a:r>
            <a:r>
              <a:rPr lang="ru-RU" sz="1400" dirty="0" smtClean="0"/>
              <a:t> не дивно, </a:t>
            </a:r>
            <a:r>
              <a:rPr lang="ru-RU" sz="1400" dirty="0" err="1" smtClean="0"/>
              <a:t>оскільки</a:t>
            </a:r>
            <a:r>
              <a:rPr lang="ru-RU" sz="1400" dirty="0" smtClean="0"/>
              <a:t> </a:t>
            </a:r>
            <a:r>
              <a:rPr lang="ru-RU" sz="1400" dirty="0" err="1" smtClean="0"/>
              <a:t>суспільство</a:t>
            </a:r>
            <a:r>
              <a:rPr lang="ru-RU" sz="1400" dirty="0" smtClean="0"/>
              <a:t> </a:t>
            </a:r>
            <a:r>
              <a:rPr lang="ru-RU" sz="1400" dirty="0" err="1" smtClean="0"/>
              <a:t>споживання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знайшло</a:t>
            </a:r>
            <a:r>
              <a:rPr lang="ru-RU" sz="1400" dirty="0" smtClean="0"/>
              <a:t> в </a:t>
            </a:r>
            <a:r>
              <a:rPr lang="ru-RU" sz="1400" dirty="0" err="1" smtClean="0"/>
              <a:t>Америці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найбільш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повне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адекватне</a:t>
            </a:r>
            <a:r>
              <a:rPr lang="ru-RU" sz="1400" dirty="0" smtClean="0"/>
              <a:t> </a:t>
            </a:r>
            <a:r>
              <a:rPr lang="ru-RU" sz="1400" dirty="0" err="1" smtClean="0"/>
              <a:t>втілення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Знову</a:t>
            </a:r>
            <a:r>
              <a:rPr lang="ru-RU" sz="1400" dirty="0" smtClean="0"/>
              <a:t> ж таки </a:t>
            </a:r>
            <a:r>
              <a:rPr lang="ru-RU" sz="1400" dirty="0" err="1" smtClean="0"/>
              <a:t>саме</a:t>
            </a:r>
            <a:r>
              <a:rPr lang="ru-RU" sz="1400" dirty="0" smtClean="0"/>
              <a:t> в </a:t>
            </a:r>
            <a:r>
              <a:rPr lang="ru-RU" sz="1400" dirty="0" err="1" smtClean="0"/>
              <a:t>Америці</a:t>
            </a:r>
            <a:r>
              <a:rPr lang="ru-RU" sz="1400" dirty="0" smtClean="0"/>
              <a:t> «</a:t>
            </a:r>
            <a:r>
              <a:rPr lang="ru-RU" sz="1400" dirty="0" err="1" smtClean="0"/>
              <a:t>психопатологія</a:t>
            </a:r>
            <a:r>
              <a:rPr lang="ru-RU" sz="1400" dirty="0" smtClean="0"/>
              <a:t> достатку», </a:t>
            </a:r>
            <a:r>
              <a:rPr lang="ru-RU" sz="1400" dirty="0" err="1" smtClean="0"/>
              <a:t>що</a:t>
            </a:r>
            <a:r>
              <a:rPr lang="ru-RU" sz="1400" dirty="0" smtClean="0"/>
              <a:t> стала одним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головних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соціальних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джерел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постмодернізму</a:t>
            </a:r>
            <a:r>
              <a:rPr lang="ru-RU" sz="1400" dirty="0" smtClean="0"/>
              <a:t>, </a:t>
            </a:r>
            <a:r>
              <a:rPr lang="ru-RU" sz="1400" dirty="0" err="1" smtClean="0"/>
              <a:t>отримала</a:t>
            </a:r>
            <a:r>
              <a:rPr lang="ru-RU" sz="1400" dirty="0" smtClean="0"/>
              <a:t> </a:t>
            </a:r>
            <a:r>
              <a:rPr lang="ru-RU" sz="1400" dirty="0" err="1" smtClean="0"/>
              <a:t>найбільший</a:t>
            </a:r>
            <a:r>
              <a:rPr lang="ru-RU" sz="1400" dirty="0" smtClean="0"/>
              <a:t> </a:t>
            </a:r>
            <a:r>
              <a:rPr lang="ru-RU" sz="1400" dirty="0" err="1" smtClean="0"/>
              <a:t>розвиток</a:t>
            </a:r>
            <a:r>
              <a:rPr lang="ru-RU" sz="1400" dirty="0" smtClean="0"/>
              <a:t>. Як правило, </a:t>
            </a:r>
            <a:r>
              <a:rPr lang="ru-RU" sz="1400" dirty="0" err="1" smtClean="0"/>
              <a:t>головним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героєм</a:t>
            </a:r>
            <a:r>
              <a:rPr lang="ru-RU" sz="1400" dirty="0" smtClean="0"/>
              <a:t> </a:t>
            </a:r>
            <a:r>
              <a:rPr lang="ru-RU" sz="1400" dirty="0" err="1" smtClean="0"/>
              <a:t>американських</a:t>
            </a:r>
            <a:r>
              <a:rPr lang="ru-RU" sz="1400" dirty="0" smtClean="0"/>
              <a:t> </a:t>
            </a:r>
            <a:r>
              <a:rPr lang="ru-RU" sz="1400" dirty="0" err="1" smtClean="0"/>
              <a:t>постмодерністських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кінострічок</a:t>
            </a:r>
            <a:r>
              <a:rPr lang="ru-RU" sz="1400" dirty="0" smtClean="0"/>
              <a:t> </a:t>
            </a:r>
            <a:r>
              <a:rPr lang="ru-RU" sz="1400" dirty="0" err="1" smtClean="0"/>
              <a:t>виступає</a:t>
            </a:r>
            <a:r>
              <a:rPr lang="ru-RU" sz="1400" dirty="0" smtClean="0"/>
              <a:t> </a:t>
            </a:r>
            <a:r>
              <a:rPr lang="ru-RU" sz="1400" dirty="0" err="1" smtClean="0"/>
              <a:t>яппі</a:t>
            </a:r>
            <a:r>
              <a:rPr lang="ru-RU" sz="1400" dirty="0" smtClean="0"/>
              <a:t>, в чию </a:t>
            </a:r>
            <a:r>
              <a:rPr lang="ru-RU" sz="1400" dirty="0" err="1" smtClean="0"/>
              <a:t>розмірене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благополучне</a:t>
            </a:r>
            <a:r>
              <a:rPr lang="ru-RU" sz="1400" dirty="0" smtClean="0"/>
              <a:t> 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 </a:t>
            </a:r>
            <a:r>
              <a:rPr lang="ru-RU" sz="1400" dirty="0" err="1" smtClean="0"/>
              <a:t>несподівано</a:t>
            </a:r>
            <a:r>
              <a:rPr lang="ru-RU" sz="1400" dirty="0" smtClean="0"/>
              <a:t> </a:t>
            </a:r>
            <a:r>
              <a:rPr lang="ru-RU" sz="1400" dirty="0" err="1" smtClean="0"/>
              <a:t>вривається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турбулентний</a:t>
            </a:r>
            <a:r>
              <a:rPr lang="ru-RU" sz="1400" dirty="0" smtClean="0"/>
              <a:t>, вихреобразное </a:t>
            </a:r>
            <a:r>
              <a:rPr lang="ru-RU" sz="1400" dirty="0" err="1" smtClean="0"/>
              <a:t>подія</a:t>
            </a:r>
            <a:r>
              <a:rPr lang="ru-RU" sz="1400" dirty="0" smtClean="0"/>
              <a:t>. </a:t>
            </a:r>
            <a:br>
              <a:rPr lang="ru-RU" sz="1400" dirty="0" smtClean="0"/>
            </a:br>
            <a:r>
              <a:rPr lang="ru-RU" sz="1400" dirty="0" err="1" smtClean="0"/>
              <a:t>Фільм</a:t>
            </a:r>
            <a:r>
              <a:rPr lang="ru-RU" sz="1400" dirty="0" smtClean="0"/>
              <a:t> «</a:t>
            </a:r>
            <a:r>
              <a:rPr lang="ru-RU" sz="1400" dirty="0" err="1" smtClean="0"/>
              <a:t>Індіана</a:t>
            </a:r>
            <a:r>
              <a:rPr lang="ru-RU" sz="1400" dirty="0" smtClean="0"/>
              <a:t> Джонс </a:t>
            </a:r>
            <a:r>
              <a:rPr lang="ru-RU" sz="1400" dirty="0" err="1" smtClean="0"/>
              <a:t>і</a:t>
            </a:r>
            <a:r>
              <a:rPr lang="ru-RU" sz="1400" dirty="0" smtClean="0"/>
              <a:t> храм </a:t>
            </a:r>
            <a:r>
              <a:rPr lang="ru-RU" sz="1400" dirty="0" err="1" smtClean="0"/>
              <a:t>долі</a:t>
            </a:r>
            <a:r>
              <a:rPr lang="ru-RU" sz="1400" dirty="0" smtClean="0"/>
              <a:t>» </a:t>
            </a:r>
            <a:r>
              <a:rPr lang="ru-RU" sz="1400" dirty="0" err="1" smtClean="0"/>
              <a:t>відомого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режисера</a:t>
            </a:r>
            <a:r>
              <a:rPr lang="ru-RU" sz="1400" dirty="0" smtClean="0"/>
              <a:t> С. </a:t>
            </a:r>
            <a:r>
              <a:rPr lang="ru-RU" sz="1400" dirty="0" err="1" smtClean="0"/>
              <a:t>Спілберга</a:t>
            </a:r>
            <a:r>
              <a:rPr lang="ru-RU" sz="1400" dirty="0" smtClean="0"/>
              <a:t> став одним </a:t>
            </a:r>
            <a:r>
              <a:rPr lang="ru-RU" sz="1400" dirty="0" err="1" smtClean="0"/>
              <a:t>з</a:t>
            </a:r>
            <a:r>
              <a:rPr lang="ru-RU" sz="1400" dirty="0" smtClean="0"/>
              <a:t> перших, в </a:t>
            </a:r>
            <a:r>
              <a:rPr lang="ru-RU" sz="1400" dirty="0" err="1" smtClean="0"/>
              <a:t>якому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проглядаються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багато</a:t>
            </a:r>
            <a:r>
              <a:rPr lang="ru-RU" sz="1400" dirty="0" smtClean="0"/>
              <a:t> рис </a:t>
            </a:r>
            <a:r>
              <a:rPr lang="ru-RU" sz="1400" dirty="0" err="1" smtClean="0"/>
              <a:t>постмодернізму</a:t>
            </a:r>
            <a:r>
              <a:rPr lang="ru-RU" sz="1400" dirty="0" smtClean="0"/>
              <a:t>.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демонструє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підкреслену</a:t>
            </a:r>
            <a:r>
              <a:rPr lang="ru-RU" sz="1400" dirty="0" smtClean="0"/>
              <a:t> </a:t>
            </a:r>
            <a:r>
              <a:rPr lang="ru-RU" sz="1400" dirty="0" err="1" smtClean="0"/>
              <a:t>асоціальність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аполітичність</a:t>
            </a:r>
            <a:r>
              <a:rPr lang="ru-RU" sz="1400" dirty="0" smtClean="0"/>
              <a:t>, </a:t>
            </a:r>
            <a:r>
              <a:rPr lang="ru-RU" sz="1400" dirty="0" err="1" smtClean="0"/>
              <a:t>з'єднує</a:t>
            </a:r>
            <a:r>
              <a:rPr lang="ru-RU" sz="1400" dirty="0" smtClean="0"/>
              <a:t> чисто </a:t>
            </a:r>
            <a:r>
              <a:rPr lang="ru-RU" sz="1400" dirty="0" err="1" smtClean="0"/>
              <a:t>американські</a:t>
            </a:r>
            <a:r>
              <a:rPr lang="ru-RU" sz="1400" dirty="0" smtClean="0"/>
              <a:t> </a:t>
            </a:r>
            <a:r>
              <a:rPr lang="ru-RU" sz="1400" dirty="0" err="1" smtClean="0"/>
              <a:t>технічні</a:t>
            </a:r>
            <a:r>
              <a:rPr lang="ru-RU" sz="1400" dirty="0" smtClean="0"/>
              <a:t> трюки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американський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гумор</a:t>
            </a:r>
            <a:r>
              <a:rPr lang="ru-RU" sz="1400" dirty="0" smtClean="0"/>
              <a:t> </a:t>
            </a:r>
            <a:r>
              <a:rPr lang="ru-RU" sz="1400" dirty="0" err="1" smtClean="0"/>
              <a:t>зі</a:t>
            </a:r>
            <a:r>
              <a:rPr lang="ru-RU" sz="1400" dirty="0" smtClean="0"/>
              <a:t> </a:t>
            </a:r>
            <a:r>
              <a:rPr lang="ru-RU" sz="1400" dirty="0" err="1" smtClean="0"/>
              <a:t>східною</a:t>
            </a:r>
            <a:r>
              <a:rPr lang="ru-RU" sz="1400" dirty="0" smtClean="0"/>
              <a:t> </a:t>
            </a:r>
            <a:r>
              <a:rPr lang="ru-RU" sz="1400" dirty="0" err="1" smtClean="0"/>
              <a:t>екзотикою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чорною</a:t>
            </a:r>
            <a:r>
              <a:rPr lang="ru-RU" sz="1400" dirty="0" smtClean="0"/>
              <a:t> </a:t>
            </a:r>
            <a:r>
              <a:rPr lang="ru-RU" sz="1400" dirty="0" err="1" smtClean="0"/>
              <a:t>магією</a:t>
            </a:r>
            <a:r>
              <a:rPr lang="ru-RU" sz="1400" dirty="0" smtClean="0"/>
              <a:t>, </a:t>
            </a:r>
            <a:r>
              <a:rPr lang="ru-RU" sz="1400" dirty="0" err="1" smtClean="0"/>
              <a:t>наповнений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споживчим</a:t>
            </a:r>
            <a:r>
              <a:rPr lang="ru-RU" sz="1400" dirty="0" smtClean="0"/>
              <a:t> </a:t>
            </a:r>
            <a:r>
              <a:rPr lang="ru-RU" sz="1400" dirty="0" err="1" smtClean="0"/>
              <a:t>гедонізмом</a:t>
            </a:r>
            <a:r>
              <a:rPr lang="ru-RU" sz="1400" dirty="0" smtClean="0"/>
              <a:t>. У </a:t>
            </a:r>
            <a:r>
              <a:rPr lang="ru-RU" sz="1400" dirty="0" err="1" smtClean="0"/>
              <a:t>цілому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стрічка</a:t>
            </a:r>
            <a:r>
              <a:rPr lang="ru-RU" sz="1400" dirty="0" smtClean="0"/>
              <a:t> </a:t>
            </a:r>
            <a:r>
              <a:rPr lang="ru-RU" sz="1400" dirty="0" err="1" smtClean="0"/>
              <a:t>вийшла</a:t>
            </a:r>
            <a:r>
              <a:rPr lang="ru-RU" sz="1400" dirty="0" smtClean="0"/>
              <a:t> </a:t>
            </a:r>
            <a:r>
              <a:rPr lang="ru-RU" sz="1400" dirty="0" err="1" smtClean="0"/>
              <a:t>занадто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перевантаженою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аморфною. </a:t>
            </a:r>
            <a:endParaRPr lang="ru-RU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857232"/>
            <a:ext cx="785814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        Головною </a:t>
            </a:r>
            <a:r>
              <a:rPr lang="ru-RU" sz="1400" dirty="0" err="1" smtClean="0"/>
              <a:t>фігурою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постмодернізму</a:t>
            </a:r>
            <a:r>
              <a:rPr lang="ru-RU" sz="1400" dirty="0" smtClean="0"/>
              <a:t> в </a:t>
            </a:r>
            <a:r>
              <a:rPr lang="ru-RU" sz="1400" dirty="0" err="1" smtClean="0"/>
              <a:t>кіно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англійський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режисер</a:t>
            </a:r>
            <a:r>
              <a:rPr lang="ru-RU" sz="1400" dirty="0" smtClean="0"/>
              <a:t> </a:t>
            </a:r>
            <a:r>
              <a:rPr lang="ru-RU" sz="1400" dirty="0" err="1" smtClean="0"/>
              <a:t>Пітер</a:t>
            </a:r>
            <a:r>
              <a:rPr lang="ru-RU" sz="1400" dirty="0" smtClean="0"/>
              <a:t> </a:t>
            </a:r>
            <a:r>
              <a:rPr lang="ru-RU" sz="1400" dirty="0" err="1" smtClean="0"/>
              <a:t>Грінуей</a:t>
            </a:r>
            <a:r>
              <a:rPr lang="ru-RU" sz="1400" dirty="0" smtClean="0"/>
              <a:t>.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 </a:t>
            </a:r>
            <a:r>
              <a:rPr lang="ru-RU" sz="1400" dirty="0" smtClean="0">
                <a:hlinkClick r:id="rId2" tooltip="по Праву"/>
              </a:rPr>
              <a:t>по праву</a:t>
            </a:r>
            <a:r>
              <a:rPr lang="ru-RU" sz="1400" dirty="0" smtClean="0"/>
              <a:t> </a:t>
            </a:r>
            <a:r>
              <a:rPr lang="ru-RU" sz="1400" dirty="0" err="1" smtClean="0"/>
              <a:t>називають</a:t>
            </a:r>
            <a:r>
              <a:rPr lang="ru-RU" sz="1400" dirty="0" smtClean="0"/>
              <a:t> «</a:t>
            </a:r>
            <a:r>
              <a:rPr lang="ru-RU" sz="1400" dirty="0" err="1" smtClean="0"/>
              <a:t>англійським</a:t>
            </a:r>
            <a:r>
              <a:rPr lang="ru-RU" sz="1400" dirty="0" smtClean="0"/>
              <a:t> </a:t>
            </a:r>
            <a:r>
              <a:rPr lang="ru-RU" sz="1400" dirty="0" err="1" smtClean="0"/>
              <a:t>Фелліні</a:t>
            </a:r>
            <a:r>
              <a:rPr lang="ru-RU" sz="1400" dirty="0" smtClean="0"/>
              <a:t>».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маєпрофесійну</a:t>
            </a:r>
            <a:r>
              <a:rPr lang="ru-RU" sz="1400" dirty="0" smtClean="0"/>
              <a:t> </a:t>
            </a:r>
            <a:r>
              <a:rPr lang="ru-RU" sz="1400" dirty="0" err="1" smtClean="0"/>
              <a:t>освіту</a:t>
            </a:r>
            <a:r>
              <a:rPr lang="ru-RU" sz="1400" dirty="0" smtClean="0"/>
              <a:t> </a:t>
            </a:r>
            <a:r>
              <a:rPr lang="ru-RU" sz="1400" dirty="0" err="1" smtClean="0"/>
              <a:t>живописця</a:t>
            </a:r>
            <a:r>
              <a:rPr lang="ru-RU" sz="1400" dirty="0" smtClean="0"/>
              <a:t> </a:t>
            </a:r>
            <a:r>
              <a:rPr lang="ru-RU" sz="1400" dirty="0" err="1" smtClean="0"/>
              <a:t>і</a:t>
            </a:r>
            <a:r>
              <a:rPr lang="ru-RU" sz="1400" dirty="0" smtClean="0"/>
              <a:t> починав </a:t>
            </a:r>
            <a:r>
              <a:rPr lang="ru-RU" sz="1400" dirty="0" err="1" smtClean="0"/>
              <a:t>свій</a:t>
            </a:r>
            <a:r>
              <a:rPr lang="ru-RU" sz="1400" dirty="0" smtClean="0"/>
              <a:t> </a:t>
            </a:r>
            <a:r>
              <a:rPr lang="ru-RU" sz="1400" dirty="0" err="1" smtClean="0"/>
              <a:t>творчий</a:t>
            </a:r>
            <a:r>
              <a:rPr lang="ru-RU" sz="1400" dirty="0" smtClean="0"/>
              <a:t> шлях як </a:t>
            </a:r>
            <a:r>
              <a:rPr lang="ru-RU" sz="1400" dirty="0" smtClean="0">
                <a:hlinkClick r:id="rId3" tooltip="Художник"/>
              </a:rPr>
              <a:t>художник</a:t>
            </a:r>
            <a:r>
              <a:rPr lang="ru-RU" sz="1400" dirty="0" smtClean="0"/>
              <a:t>. </a:t>
            </a:r>
            <a:r>
              <a:rPr lang="ru-RU" sz="1400" dirty="0" err="1" smtClean="0"/>
              <a:t>Незабаром</a:t>
            </a:r>
            <a:r>
              <a:rPr lang="ru-RU" sz="1400" dirty="0" smtClean="0"/>
              <a:t> </a:t>
            </a:r>
            <a:r>
              <a:rPr lang="ru-RU" sz="1400" dirty="0" err="1" smtClean="0"/>
              <a:t>захопився</a:t>
            </a:r>
            <a:r>
              <a:rPr lang="ru-RU" sz="1400" dirty="0" smtClean="0"/>
              <a:t> </a:t>
            </a:r>
            <a:r>
              <a:rPr lang="ru-RU" sz="1400" dirty="0" err="1" smtClean="0"/>
              <a:t>кінематографом</a:t>
            </a:r>
            <a:r>
              <a:rPr lang="ru-RU" sz="1400" dirty="0" smtClean="0"/>
              <a:t>, </a:t>
            </a:r>
            <a:r>
              <a:rPr lang="ru-RU" sz="1400" dirty="0" err="1" smtClean="0"/>
              <a:t>побачивши</a:t>
            </a:r>
            <a:r>
              <a:rPr lang="ru-RU" sz="1400" dirty="0" smtClean="0"/>
              <a:t> в </a:t>
            </a:r>
            <a:r>
              <a:rPr lang="ru-RU" sz="1400" dirty="0" err="1" smtClean="0"/>
              <a:t>ньому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набагато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більше</a:t>
            </a:r>
            <a:r>
              <a:rPr lang="ru-RU" sz="1400" dirty="0" smtClean="0"/>
              <a:t> </a:t>
            </a:r>
            <a:r>
              <a:rPr lang="ru-RU" sz="1400" dirty="0" err="1" smtClean="0"/>
              <a:t>художніх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можливостей</a:t>
            </a:r>
            <a:r>
              <a:rPr lang="ru-RU" sz="1400" dirty="0" smtClean="0"/>
              <a:t>, </a:t>
            </a:r>
            <a:r>
              <a:rPr lang="ru-RU" sz="1400" dirty="0" err="1" smtClean="0"/>
              <a:t>ніж</a:t>
            </a:r>
            <a:r>
              <a:rPr lang="ru-RU" sz="1400" dirty="0" smtClean="0"/>
              <a:t> у </a:t>
            </a:r>
            <a:r>
              <a:rPr lang="ru-RU" sz="1400" dirty="0" err="1" smtClean="0"/>
              <a:t>живопису</a:t>
            </a:r>
            <a:r>
              <a:rPr lang="ru-RU" sz="1400" dirty="0" smtClean="0"/>
              <a:t>. </a:t>
            </a:r>
            <a:r>
              <a:rPr lang="ru-RU" sz="1400" dirty="0" err="1" smtClean="0"/>
              <a:t>Грінуей</a:t>
            </a:r>
            <a:r>
              <a:rPr lang="ru-RU" sz="1400" dirty="0" smtClean="0"/>
              <a:t> </a:t>
            </a:r>
            <a:r>
              <a:rPr lang="ru-RU" sz="1400" dirty="0" err="1" smtClean="0"/>
              <a:t>вважає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«</a:t>
            </a:r>
            <a:r>
              <a:rPr lang="ru-RU" sz="1400" dirty="0" err="1" smtClean="0"/>
              <a:t>кіно</a:t>
            </a:r>
            <a:r>
              <a:rPr lang="ru-RU" sz="1400" dirty="0" smtClean="0"/>
              <a:t> - </a:t>
            </a:r>
            <a:r>
              <a:rPr lang="ru-RU" sz="1400" dirty="0" err="1" smtClean="0"/>
              <a:t>найвитонченіше</a:t>
            </a:r>
            <a:r>
              <a:rPr lang="ru-RU" sz="1400" dirty="0" smtClean="0"/>
              <a:t> </a:t>
            </a:r>
            <a:r>
              <a:rPr lang="ru-RU" sz="1400" dirty="0" err="1" smtClean="0"/>
              <a:t>засіб</a:t>
            </a:r>
            <a:r>
              <a:rPr lang="ru-RU" sz="1400" dirty="0" smtClean="0"/>
              <a:t> </a:t>
            </a:r>
            <a:r>
              <a:rPr lang="ru-RU" sz="1400" dirty="0" err="1" smtClean="0"/>
              <a:t>вираження</a:t>
            </a:r>
            <a:r>
              <a:rPr lang="ru-RU" sz="1400" dirty="0" smtClean="0"/>
              <a:t> </a:t>
            </a:r>
            <a:r>
              <a:rPr lang="en-US" sz="1400" dirty="0" smtClean="0"/>
              <a:t>XX</a:t>
            </a:r>
            <a:r>
              <a:rPr lang="ru-RU" sz="1400" dirty="0" err="1" smtClean="0"/>
              <a:t>століття</a:t>
            </a:r>
            <a:r>
              <a:rPr lang="ru-RU" sz="1400" dirty="0" smtClean="0"/>
              <a:t>». </a:t>
            </a:r>
            <a:br>
              <a:rPr lang="ru-RU" sz="1400" dirty="0" smtClean="0"/>
            </a:br>
            <a:r>
              <a:rPr lang="ru-RU" sz="1400" dirty="0" smtClean="0"/>
              <a:t>              </a:t>
            </a:r>
            <a:r>
              <a:rPr lang="ru-RU" sz="1400" dirty="0" err="1" smtClean="0"/>
              <a:t>Постмодернізм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проявляється</a:t>
            </a:r>
            <a:r>
              <a:rPr lang="ru-RU" sz="1400" dirty="0" smtClean="0"/>
              <a:t> у </a:t>
            </a:r>
            <a:r>
              <a:rPr lang="ru-RU" sz="1400" dirty="0" err="1" smtClean="0"/>
              <a:t>Грінуея</a:t>
            </a:r>
            <a:r>
              <a:rPr lang="ru-RU" sz="1400" dirty="0" smtClean="0"/>
              <a:t> перш за все в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інтересі</a:t>
            </a:r>
            <a:r>
              <a:rPr lang="ru-RU" sz="1400" dirty="0" smtClean="0"/>
              <a:t> до </a:t>
            </a:r>
            <a:r>
              <a:rPr lang="ru-RU" sz="1400" dirty="0" err="1" smtClean="0"/>
              <a:t>минулого</a:t>
            </a:r>
            <a:r>
              <a:rPr lang="ru-RU" sz="1400" dirty="0" smtClean="0"/>
              <a:t>, </a:t>
            </a:r>
            <a:r>
              <a:rPr lang="ru-RU" sz="1400" dirty="0" err="1" smtClean="0"/>
              <a:t>межі</a:t>
            </a:r>
            <a:r>
              <a:rPr lang="ru-RU" sz="1400" dirty="0" smtClean="0"/>
              <a:t> </a:t>
            </a:r>
            <a:r>
              <a:rPr lang="ru-RU" sz="1400" dirty="0" err="1" smtClean="0"/>
              <a:t>якого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все </a:t>
            </a:r>
            <a:r>
              <a:rPr lang="ru-RU" sz="1400" dirty="0" err="1" smtClean="0"/>
              <a:t>далі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відсуває</a:t>
            </a:r>
            <a:r>
              <a:rPr lang="ru-RU" sz="1400" dirty="0" smtClean="0"/>
              <a:t> тому: </a:t>
            </a:r>
            <a:r>
              <a:rPr lang="ru-RU" sz="1400" dirty="0" err="1" smtClean="0"/>
              <a:t>спочатку</a:t>
            </a:r>
            <a:r>
              <a:rPr lang="ru-RU" sz="1400" dirty="0" smtClean="0"/>
              <a:t> вони доходили до </a:t>
            </a:r>
            <a:r>
              <a:rPr lang="en-US" sz="1400" dirty="0" smtClean="0"/>
              <a:t>XVII </a:t>
            </a:r>
            <a:r>
              <a:rPr lang="ru-RU" sz="1400" dirty="0" smtClean="0"/>
              <a:t>ст., А в </a:t>
            </a:r>
            <a:r>
              <a:rPr lang="ru-RU" sz="1400" dirty="0" err="1" smtClean="0"/>
              <a:t>останньому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фільмі</a:t>
            </a:r>
            <a:r>
              <a:rPr lang="ru-RU" sz="1400" dirty="0" smtClean="0"/>
              <a:t> - до Х ст. Як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інших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постмодерністів</a:t>
            </a:r>
            <a:r>
              <a:rPr lang="ru-RU" sz="1400" dirty="0" smtClean="0"/>
              <a:t>, </a:t>
            </a:r>
            <a:r>
              <a:rPr lang="ru-RU" sz="1400" dirty="0" err="1" smtClean="0"/>
              <a:t>минуле</a:t>
            </a:r>
            <a:r>
              <a:rPr lang="ru-RU" sz="1400" dirty="0" smtClean="0"/>
              <a:t> </a:t>
            </a:r>
            <a:r>
              <a:rPr lang="ru-RU" sz="1400" dirty="0" err="1" smtClean="0"/>
              <a:t>цікавить</a:t>
            </a:r>
            <a:r>
              <a:rPr lang="ru-RU" sz="1400" dirty="0" smtClean="0"/>
              <a:t> </a:t>
            </a:r>
            <a:r>
              <a:rPr lang="ru-RU" sz="1400" dirty="0" err="1" smtClean="0"/>
              <a:t>Грінуея</a:t>
            </a:r>
            <a:r>
              <a:rPr lang="ru-RU" sz="1400" dirty="0" smtClean="0"/>
              <a:t> не </a:t>
            </a:r>
            <a:r>
              <a:rPr lang="ru-RU" sz="1400" dirty="0" err="1" smtClean="0"/>
              <a:t>саме</a:t>
            </a:r>
            <a:r>
              <a:rPr lang="ru-RU" sz="1400" dirty="0" smtClean="0"/>
              <a:t> по </a:t>
            </a:r>
            <a:r>
              <a:rPr lang="ru-RU" sz="1400" dirty="0" err="1" smtClean="0"/>
              <a:t>собі</a:t>
            </a:r>
            <a:r>
              <a:rPr lang="ru-RU" sz="1400" dirty="0" smtClean="0"/>
              <a:t>,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дивиться на </a:t>
            </a:r>
            <a:r>
              <a:rPr lang="ru-RU" sz="1400" dirty="0" err="1" smtClean="0"/>
              <a:t>нього</a:t>
            </a:r>
            <a:r>
              <a:rPr lang="ru-RU" sz="1400" dirty="0" smtClean="0"/>
              <a:t> через призму </a:t>
            </a:r>
            <a:r>
              <a:rPr lang="ru-RU" sz="1400" dirty="0" err="1" smtClean="0"/>
              <a:t>сьогодення</a:t>
            </a:r>
            <a:r>
              <a:rPr lang="ru-RU" sz="1400" dirty="0" smtClean="0"/>
              <a:t>. У </a:t>
            </a:r>
            <a:r>
              <a:rPr lang="ru-RU" sz="1400" dirty="0" err="1" smtClean="0"/>
              <a:t>мистецтві</a:t>
            </a:r>
            <a:r>
              <a:rPr lang="ru-RU" sz="1400" dirty="0" smtClean="0"/>
              <a:t> </a:t>
            </a:r>
            <a:r>
              <a:rPr lang="ru-RU" sz="1400" dirty="0" err="1" smtClean="0"/>
              <a:t>минулого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приваблює</a:t>
            </a:r>
            <a:r>
              <a:rPr lang="ru-RU" sz="1400" dirty="0" smtClean="0"/>
              <a:t> в першу </a:t>
            </a:r>
            <a:r>
              <a:rPr lang="ru-RU" sz="1400" dirty="0" err="1" smtClean="0"/>
              <a:t>чергу</a:t>
            </a:r>
            <a:r>
              <a:rPr lang="ru-RU" sz="1400" dirty="0" smtClean="0"/>
              <a:t> </a:t>
            </a:r>
            <a:r>
              <a:rPr lang="ru-RU" sz="1400" dirty="0" err="1" smtClean="0">
                <a:hlinkClick r:id="rId4" tooltip="Бароко"/>
              </a:rPr>
              <a:t>бароко</a:t>
            </a:r>
            <a:r>
              <a:rPr lang="ru-RU" sz="1400" dirty="0" smtClean="0"/>
              <a:t>, а разом </a:t>
            </a:r>
            <a:r>
              <a:rPr lang="ru-RU" sz="1400" dirty="0" err="1" smtClean="0"/>
              <a:t>з</a:t>
            </a:r>
            <a:r>
              <a:rPr lang="ru-RU" sz="1400" dirty="0" smtClean="0"/>
              <a:t> ним - </a:t>
            </a:r>
            <a:r>
              <a:rPr lang="ru-RU" sz="1400" dirty="0" err="1" smtClean="0"/>
              <a:t>почуття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чуттєвість</a:t>
            </a:r>
            <a:r>
              <a:rPr lang="ru-RU" sz="1400" dirty="0" smtClean="0"/>
              <a:t>. </a:t>
            </a:r>
            <a:r>
              <a:rPr lang="ru-RU" sz="1400" dirty="0" err="1" smtClean="0"/>
              <a:t>Значний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інтерес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викликають</a:t>
            </a:r>
            <a:r>
              <a:rPr lang="ru-RU" sz="1400" dirty="0" smtClean="0"/>
              <a:t> у </a:t>
            </a:r>
            <a:r>
              <a:rPr lang="ru-RU" sz="1400" dirty="0" err="1" smtClean="0"/>
              <a:t>нього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 </a:t>
            </a:r>
            <a:r>
              <a:rPr lang="ru-RU" sz="1400" dirty="0" err="1" smtClean="0"/>
              <a:t>класицизм</a:t>
            </a:r>
            <a:r>
              <a:rPr lang="ru-RU" sz="1400" dirty="0" smtClean="0"/>
              <a:t> 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маньєризм</a:t>
            </a:r>
            <a:r>
              <a:rPr lang="ru-RU" sz="1400" dirty="0" smtClean="0"/>
              <a:t>. </a:t>
            </a:r>
            <a:r>
              <a:rPr lang="ru-RU" sz="1400" dirty="0" err="1" smtClean="0"/>
              <a:t>Постмодернізмом</a:t>
            </a:r>
            <a:r>
              <a:rPr lang="ru-RU" sz="1400" dirty="0" smtClean="0"/>
              <a:t> </a:t>
            </a:r>
            <a:r>
              <a:rPr lang="ru-RU" sz="1400" dirty="0" err="1" smtClean="0"/>
              <a:t>обумовлений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</a:t>
            </a:r>
            <a:r>
              <a:rPr lang="ru-RU" sz="1400" dirty="0" err="1" smtClean="0"/>
              <a:t>погляд</a:t>
            </a:r>
            <a:r>
              <a:rPr lang="ru-RU" sz="1400" dirty="0" smtClean="0"/>
              <a:t> </a:t>
            </a:r>
            <a:r>
              <a:rPr lang="ru-RU" sz="1400" dirty="0" err="1" smtClean="0"/>
              <a:t>Грінуея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людину</a:t>
            </a:r>
            <a:r>
              <a:rPr lang="ru-RU" sz="1400" dirty="0" smtClean="0"/>
              <a:t>.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відмовляється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будь-якого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піднесення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,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устремлінь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мотивів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поведінки</a:t>
            </a:r>
            <a:r>
              <a:rPr lang="ru-RU" sz="1400" dirty="0" smtClean="0"/>
              <a:t>. У такому </a:t>
            </a:r>
            <a:r>
              <a:rPr lang="ru-RU" sz="1400" dirty="0" err="1" smtClean="0"/>
              <a:t>високому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понятті</a:t>
            </a:r>
            <a:r>
              <a:rPr lang="ru-RU" sz="1400" dirty="0" smtClean="0"/>
              <a:t>, як </a:t>
            </a:r>
            <a:r>
              <a:rPr lang="ru-RU" sz="1400" dirty="0" err="1" smtClean="0">
                <a:hlinkClick r:id="rId5" tooltip="Любов"/>
              </a:rPr>
              <a:t>любов</a:t>
            </a:r>
            <a:r>
              <a:rPr lang="ru-RU" sz="1400" dirty="0" smtClean="0"/>
              <a:t>,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вбачає</a:t>
            </a:r>
            <a:r>
              <a:rPr lang="ru-RU" sz="1400" dirty="0" smtClean="0"/>
              <a:t> </a:t>
            </a:r>
            <a:r>
              <a:rPr lang="ru-RU" sz="1400" dirty="0" err="1" smtClean="0"/>
              <a:t>головним</a:t>
            </a:r>
            <a:r>
              <a:rPr lang="ru-RU" sz="1400" dirty="0" smtClean="0"/>
              <a:t> чином </a:t>
            </a:r>
            <a:r>
              <a:rPr lang="ru-RU" sz="1400" dirty="0" err="1" smtClean="0"/>
              <a:t>біологічні</a:t>
            </a:r>
            <a:r>
              <a:rPr lang="ru-RU" sz="1400" dirty="0" smtClean="0"/>
              <a:t> та </a:t>
            </a:r>
            <a:r>
              <a:rPr lang="ru-RU" sz="1400" dirty="0" err="1" smtClean="0"/>
              <a:t>фізіологічні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основи</a:t>
            </a:r>
            <a:r>
              <a:rPr lang="ru-RU" sz="1400" dirty="0" smtClean="0"/>
              <a:t>, </a:t>
            </a:r>
            <a:r>
              <a:rPr lang="ru-RU" sz="1400" dirty="0" err="1" smtClean="0"/>
              <a:t>дарвінівську</a:t>
            </a:r>
            <a:r>
              <a:rPr lang="ru-RU" sz="1400" dirty="0" smtClean="0"/>
              <a:t> </a:t>
            </a:r>
            <a:r>
              <a:rPr lang="ru-RU" sz="1400" dirty="0" err="1" smtClean="0"/>
              <a:t>турботу</a:t>
            </a:r>
            <a:r>
              <a:rPr lang="ru-RU" sz="1400" dirty="0" smtClean="0"/>
              <a:t> про </a:t>
            </a:r>
            <a:r>
              <a:rPr lang="ru-RU" sz="1400" dirty="0" err="1" smtClean="0"/>
              <a:t>продовження</a:t>
            </a:r>
            <a:r>
              <a:rPr lang="ru-RU" sz="1400" dirty="0" smtClean="0"/>
              <a:t> роду, яку </a:t>
            </a:r>
            <a:r>
              <a:rPr lang="ru-RU" sz="1400" dirty="0" smtClean="0">
                <a:hlinkClick r:id="rId6" tooltip="Люди"/>
              </a:rPr>
              <a:t>люди</a:t>
            </a:r>
            <a:r>
              <a:rPr lang="ru-RU" sz="1400" dirty="0" smtClean="0"/>
              <a:t> </a:t>
            </a:r>
            <a:r>
              <a:rPr lang="ru-RU" sz="1400" dirty="0" err="1" smtClean="0"/>
              <a:t>навчилися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прикривати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усілякими</a:t>
            </a:r>
            <a:r>
              <a:rPr lang="ru-RU" sz="1400" dirty="0" smtClean="0"/>
              <a:t> прикрасами. </a:t>
            </a:r>
            <a:br>
              <a:rPr lang="ru-RU" sz="1400" dirty="0" smtClean="0"/>
            </a:br>
            <a:r>
              <a:rPr lang="ru-RU" sz="1400" dirty="0" smtClean="0"/>
              <a:t>Про </a:t>
            </a:r>
            <a:r>
              <a:rPr lang="ru-RU" sz="1400" dirty="0" err="1" smtClean="0"/>
              <a:t>постмодернізмі</a:t>
            </a:r>
            <a:r>
              <a:rPr lang="ru-RU" sz="1400" dirty="0" smtClean="0"/>
              <a:t> </a:t>
            </a:r>
            <a:r>
              <a:rPr lang="ru-RU" sz="1400" dirty="0" err="1" smtClean="0"/>
              <a:t>свідчить</a:t>
            </a:r>
            <a:r>
              <a:rPr lang="ru-RU" sz="1400" dirty="0" smtClean="0"/>
              <a:t>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охоче </a:t>
            </a:r>
            <a:r>
              <a:rPr lang="ru-RU" sz="1400" dirty="0" err="1" smtClean="0"/>
              <a:t>проходження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Грінуея</a:t>
            </a:r>
            <a:r>
              <a:rPr lang="ru-RU" sz="1400" dirty="0" smtClean="0"/>
              <a:t> «принципом </a:t>
            </a:r>
            <a:r>
              <a:rPr lang="ru-RU" sz="1400" dirty="0" err="1" smtClean="0"/>
              <a:t>задоволення</a:t>
            </a:r>
            <a:r>
              <a:rPr lang="ru-RU" sz="1400" dirty="0" smtClean="0"/>
              <a:t>». </a:t>
            </a:r>
            <a:r>
              <a:rPr lang="ru-RU" sz="1400" dirty="0" err="1" smtClean="0"/>
              <a:t>Гедонізм</a:t>
            </a:r>
            <a:r>
              <a:rPr lang="ru-RU" sz="1400" dirty="0" smtClean="0"/>
              <a:t>, </a:t>
            </a:r>
            <a:r>
              <a:rPr lang="ru-RU" sz="1400" dirty="0" err="1" smtClean="0"/>
              <a:t>почуттєві</a:t>
            </a:r>
            <a:r>
              <a:rPr lang="ru-RU" sz="1400" dirty="0" smtClean="0"/>
              <a:t> </a:t>
            </a:r>
            <a:r>
              <a:rPr lang="ru-RU" sz="1400" dirty="0" err="1" smtClean="0"/>
              <a:t>задоволення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насолоди, </a:t>
            </a:r>
            <a:r>
              <a:rPr lang="ru-RU" sz="1400" dirty="0" err="1" smtClean="0"/>
              <a:t>включаючи</a:t>
            </a:r>
            <a:r>
              <a:rPr lang="ru-RU" sz="1400" dirty="0" smtClean="0"/>
              <a:t> </a:t>
            </a:r>
            <a:r>
              <a:rPr lang="ru-RU" sz="1400" dirty="0" err="1" smtClean="0"/>
              <a:t>сексуальні</a:t>
            </a:r>
            <a:r>
              <a:rPr lang="ru-RU" sz="1400" dirty="0" smtClean="0"/>
              <a:t>, </a:t>
            </a:r>
            <a:r>
              <a:rPr lang="ru-RU" sz="1400" dirty="0" err="1" smtClean="0"/>
              <a:t>займають</a:t>
            </a:r>
            <a:r>
              <a:rPr lang="ru-RU" sz="1400" dirty="0" smtClean="0"/>
              <a:t> у </a:t>
            </a:r>
            <a:r>
              <a:rPr lang="ru-RU" sz="1400" dirty="0" err="1" smtClean="0"/>
              <a:t>нього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особливе</a:t>
            </a:r>
            <a:r>
              <a:rPr lang="ru-RU" sz="1400" dirty="0" smtClean="0"/>
              <a:t>, </a:t>
            </a:r>
            <a:r>
              <a:rPr lang="ru-RU" sz="1400" dirty="0" err="1" smtClean="0"/>
              <a:t>привілейоване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місце</a:t>
            </a:r>
            <a:r>
              <a:rPr lang="ru-RU" sz="1400" dirty="0" smtClean="0"/>
              <a:t>. У </a:t>
            </a:r>
            <a:r>
              <a:rPr lang="ru-RU" sz="1400" dirty="0" err="1" smtClean="0"/>
              <a:t>зв'язку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цим</a:t>
            </a:r>
            <a:r>
              <a:rPr lang="ru-RU" sz="1400" dirty="0" smtClean="0"/>
              <a:t> </a:t>
            </a:r>
            <a:r>
              <a:rPr lang="ru-RU" sz="1400" dirty="0" err="1" smtClean="0"/>
              <a:t>у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картинах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ще</a:t>
            </a:r>
            <a:r>
              <a:rPr lang="ru-RU" sz="1400" dirty="0" smtClean="0"/>
              <a:t> одна характерна риса: </a:t>
            </a:r>
            <a:r>
              <a:rPr lang="ru-RU" sz="1400" dirty="0" err="1" smtClean="0"/>
              <a:t>схильність</a:t>
            </a:r>
            <a:r>
              <a:rPr lang="ru-RU" sz="1400" dirty="0" smtClean="0"/>
              <a:t> до </a:t>
            </a:r>
            <a:r>
              <a:rPr lang="ru-RU" sz="1400" dirty="0" err="1" smtClean="0"/>
              <a:t>крайнощів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надмірності</a:t>
            </a:r>
            <a:r>
              <a:rPr lang="ru-RU" sz="1400" dirty="0" smtClean="0"/>
              <a:t>. </a:t>
            </a:r>
            <a:br>
              <a:rPr lang="ru-RU" sz="1400" dirty="0" smtClean="0"/>
            </a:br>
            <a:r>
              <a:rPr lang="ru-RU" sz="1400" dirty="0" smtClean="0"/>
              <a:t>                </a:t>
            </a:r>
            <a:r>
              <a:rPr lang="ru-RU" sz="1400" dirty="0" err="1" smtClean="0"/>
              <a:t>Постмодерністське</a:t>
            </a:r>
            <a:r>
              <a:rPr lang="ru-RU" sz="1400" dirty="0" smtClean="0"/>
              <a:t> початок </a:t>
            </a:r>
            <a:r>
              <a:rPr lang="ru-RU" sz="1400" dirty="0" err="1" smtClean="0"/>
              <a:t>дозволяє</a:t>
            </a:r>
            <a:r>
              <a:rPr lang="ru-RU" sz="1400" dirty="0" smtClean="0"/>
              <a:t> </a:t>
            </a:r>
            <a:r>
              <a:rPr lang="ru-RU" sz="1400" dirty="0" err="1" smtClean="0"/>
              <a:t>Грінуея</a:t>
            </a:r>
            <a:r>
              <a:rPr lang="ru-RU" sz="1400" dirty="0" smtClean="0"/>
              <a:t> </a:t>
            </a:r>
            <a:r>
              <a:rPr lang="ru-RU" sz="1400" dirty="0" err="1" smtClean="0"/>
              <a:t>включати</a:t>
            </a:r>
            <a:r>
              <a:rPr lang="ru-RU" sz="1400" dirty="0" smtClean="0"/>
              <a:t> у </a:t>
            </a:r>
            <a:r>
              <a:rPr lang="ru-RU" sz="1400" dirty="0" err="1" smtClean="0"/>
              <a:t>свої</a:t>
            </a:r>
            <a:r>
              <a:rPr lang="ru-RU" sz="1400" dirty="0" smtClean="0"/>
              <a:t> </a:t>
            </a:r>
            <a:r>
              <a:rPr lang="ru-RU" sz="1400" dirty="0" err="1" smtClean="0"/>
              <a:t>фільми</a:t>
            </a:r>
            <a:r>
              <a:rPr lang="ru-RU" sz="1400" dirty="0" smtClean="0"/>
              <a:t> </a:t>
            </a:r>
            <a:r>
              <a:rPr lang="ru-RU" sz="1400" dirty="0" err="1" smtClean="0"/>
              <a:t>багато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елементів</a:t>
            </a:r>
            <a:r>
              <a:rPr lang="ru-RU" sz="1400" dirty="0" smtClean="0"/>
              <a:t> </a:t>
            </a:r>
            <a:r>
              <a:rPr lang="ru-RU" sz="1400" dirty="0" err="1" smtClean="0"/>
              <a:t>масової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культури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кітчу</a:t>
            </a:r>
            <a:r>
              <a:rPr lang="ru-RU" sz="1400" dirty="0" smtClean="0"/>
              <a:t>: </a:t>
            </a:r>
            <a:r>
              <a:rPr lang="ru-RU" sz="1400" dirty="0" err="1" smtClean="0"/>
              <a:t>вбивства</a:t>
            </a:r>
            <a:r>
              <a:rPr lang="ru-RU" sz="1400" dirty="0" smtClean="0"/>
              <a:t>, </a:t>
            </a:r>
            <a:r>
              <a:rPr lang="ru-RU" sz="1400" dirty="0" err="1" smtClean="0"/>
              <a:t>жорстокість</a:t>
            </a:r>
            <a:r>
              <a:rPr lang="ru-RU" sz="1400" dirty="0" smtClean="0"/>
              <a:t>, </a:t>
            </a:r>
            <a:r>
              <a:rPr lang="ru-RU" sz="1400" dirty="0" err="1" smtClean="0"/>
              <a:t>насильство</a:t>
            </a:r>
            <a:r>
              <a:rPr lang="ru-RU" sz="1400" dirty="0" smtClean="0"/>
              <a:t>, секс </a:t>
            </a:r>
            <a:r>
              <a:rPr lang="ru-RU" sz="1400" dirty="0" err="1" smtClean="0"/>
              <a:t>і</a:t>
            </a:r>
            <a:r>
              <a:rPr lang="ru-RU" sz="1400" dirty="0" smtClean="0"/>
              <a:t> т.д.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робить</a:t>
            </a:r>
            <a:r>
              <a:rPr lang="ru-RU" sz="1400" dirty="0" smtClean="0"/>
              <a:t> </a:t>
            </a: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видовищними</a:t>
            </a:r>
            <a:r>
              <a:rPr lang="ru-RU" sz="1400" dirty="0" smtClean="0"/>
              <a:t>, </a:t>
            </a:r>
            <a:r>
              <a:rPr lang="ru-RU" sz="1400" dirty="0" err="1" smtClean="0"/>
              <a:t>наповнює</a:t>
            </a:r>
            <a:r>
              <a:rPr lang="ru-RU" sz="1400" dirty="0" smtClean="0"/>
              <a:t> </a:t>
            </a: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внутрішнім</a:t>
            </a:r>
            <a:r>
              <a:rPr lang="ru-RU" sz="1400" dirty="0" smtClean="0"/>
              <a:t> </a:t>
            </a:r>
            <a:r>
              <a:rPr lang="ru-RU" sz="1400" dirty="0" err="1" smtClean="0"/>
              <a:t>динамізмом</a:t>
            </a:r>
            <a:r>
              <a:rPr lang="ru-RU" sz="1400" dirty="0" smtClean="0"/>
              <a:t>, вони </a:t>
            </a:r>
            <a:r>
              <a:rPr lang="ru-RU" sz="1400" dirty="0" err="1" smtClean="0"/>
              <a:t>тримають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глядача</a:t>
            </a:r>
            <a:r>
              <a:rPr lang="ru-RU" sz="1400" dirty="0" smtClean="0"/>
              <a:t> в </a:t>
            </a:r>
            <a:r>
              <a:rPr lang="ru-RU" sz="1400" dirty="0" err="1" smtClean="0"/>
              <a:t>постійній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напрузі</a:t>
            </a:r>
            <a:r>
              <a:rPr lang="ru-RU" sz="1400" dirty="0" smtClean="0"/>
              <a:t>, </a:t>
            </a:r>
            <a:r>
              <a:rPr lang="ru-RU" sz="1400" dirty="0" err="1" smtClean="0"/>
              <a:t>доставляючи</a:t>
            </a:r>
            <a:r>
              <a:rPr lang="ru-RU" sz="1400" dirty="0" smtClean="0"/>
              <a:t> </a:t>
            </a:r>
            <a:r>
              <a:rPr lang="ru-RU" sz="1400" dirty="0" err="1" smtClean="0"/>
              <a:t>йому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бажане</a:t>
            </a:r>
            <a:r>
              <a:rPr lang="ru-RU" sz="1400" dirty="0" smtClean="0"/>
              <a:t> </a:t>
            </a:r>
            <a:r>
              <a:rPr lang="ru-RU" sz="1400" dirty="0" err="1" smtClean="0"/>
              <a:t>задоволення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розвагу</a:t>
            </a:r>
            <a:r>
              <a:rPr lang="ru-RU" sz="1400" dirty="0" smtClean="0"/>
              <a:t>. У </a:t>
            </a:r>
            <a:r>
              <a:rPr lang="ru-RU" sz="1400" dirty="0" err="1" smtClean="0"/>
              <a:t>цьому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плані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найбільш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вдалим</a:t>
            </a:r>
            <a:r>
              <a:rPr lang="ru-RU" sz="1400" dirty="0" smtClean="0"/>
              <a:t> </a:t>
            </a:r>
            <a:r>
              <a:rPr lang="ru-RU" sz="1400" dirty="0" err="1" smtClean="0"/>
              <a:t>вважається</a:t>
            </a:r>
            <a:r>
              <a:rPr lang="ru-RU" sz="1400" dirty="0" smtClean="0"/>
              <a:t> «Контракт </a:t>
            </a:r>
            <a:r>
              <a:rPr lang="ru-RU" sz="1400" dirty="0" err="1" smtClean="0"/>
              <a:t>малювальниця</a:t>
            </a:r>
            <a:r>
              <a:rPr lang="ru-RU" sz="1400" dirty="0" smtClean="0"/>
              <a:t>», </a:t>
            </a:r>
            <a:r>
              <a:rPr lang="ru-RU" sz="1400" dirty="0" err="1" smtClean="0"/>
              <a:t>що</a:t>
            </a:r>
            <a:r>
              <a:rPr lang="ru-RU" sz="1400" dirty="0" smtClean="0"/>
              <a:t> став, </a:t>
            </a:r>
            <a:r>
              <a:rPr lang="ru-RU" sz="1400" dirty="0" err="1" smtClean="0"/>
              <a:t>мабуть</a:t>
            </a:r>
            <a:r>
              <a:rPr lang="ru-RU" sz="1400" dirty="0" smtClean="0"/>
              <a:t>, </a:t>
            </a:r>
            <a:r>
              <a:rPr lang="ru-RU" sz="1400" dirty="0" err="1" smtClean="0"/>
              <a:t>найкращим</a:t>
            </a:r>
            <a:r>
              <a:rPr lang="ru-RU" sz="1400" dirty="0" smtClean="0"/>
              <a:t> </a:t>
            </a:r>
            <a:r>
              <a:rPr lang="ru-RU" sz="1400" dirty="0" err="1" smtClean="0"/>
              <a:t>фільмом</a:t>
            </a:r>
            <a:r>
              <a:rPr lang="ru-RU" sz="1400" dirty="0" smtClean="0"/>
              <a:t> </a:t>
            </a:r>
            <a:r>
              <a:rPr lang="ru-RU" sz="1400" dirty="0" err="1" smtClean="0"/>
              <a:t>режисера</a:t>
            </a:r>
            <a:r>
              <a:rPr lang="ru-RU" sz="1400" dirty="0" smtClean="0"/>
              <a:t>. </a:t>
            </a:r>
            <a:br>
              <a:rPr lang="ru-RU" sz="1400" dirty="0" smtClean="0"/>
            </a:br>
            <a:r>
              <a:rPr lang="ru-RU" sz="1400" dirty="0" err="1" smtClean="0"/>
              <a:t>Здається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творчість</a:t>
            </a:r>
            <a:r>
              <a:rPr lang="ru-RU" sz="1400" dirty="0" smtClean="0"/>
              <a:t> П. </a:t>
            </a:r>
            <a:r>
              <a:rPr lang="ru-RU" sz="1400" dirty="0" err="1" smtClean="0"/>
              <a:t>Грінуея</a:t>
            </a:r>
            <a:r>
              <a:rPr lang="ru-RU" sz="1400" dirty="0" smtClean="0"/>
              <a:t> </a:t>
            </a:r>
            <a:r>
              <a:rPr lang="ru-RU" sz="1400" dirty="0" err="1" smtClean="0"/>
              <a:t>являє</a:t>
            </a:r>
            <a:r>
              <a:rPr lang="ru-RU" sz="1400" dirty="0" smtClean="0"/>
              <a:t> собою «постмодерн, </a:t>
            </a:r>
            <a:r>
              <a:rPr lang="ru-RU" sz="1400" dirty="0" err="1" smtClean="0"/>
              <a:t>гідний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поваги</a:t>
            </a:r>
            <a:r>
              <a:rPr lang="ru-RU" sz="1400" dirty="0" smtClean="0"/>
              <a:t>», про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мріє</a:t>
            </a:r>
            <a:r>
              <a:rPr lang="ru-RU" sz="1400" dirty="0" smtClean="0"/>
              <a:t> Ж.-Ф. </a:t>
            </a:r>
            <a:r>
              <a:rPr lang="ru-RU" sz="1400" dirty="0" err="1" smtClean="0"/>
              <a:t>Ліотар</a:t>
            </a:r>
            <a:r>
              <a:rPr lang="ru-RU" sz="1400" dirty="0" smtClean="0"/>
              <a:t>. </a:t>
            </a:r>
            <a:r>
              <a:rPr lang="ru-RU" sz="1400" dirty="0" err="1" smtClean="0"/>
              <a:t>Проте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переважна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частина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постмодернізму</a:t>
            </a:r>
            <a:r>
              <a:rPr lang="ru-RU" sz="1400" dirty="0" smtClean="0"/>
              <a:t> в </a:t>
            </a:r>
            <a:r>
              <a:rPr lang="ru-RU" sz="1400" dirty="0" err="1" smtClean="0"/>
              <a:t>кіно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залишає</a:t>
            </a:r>
            <a:r>
              <a:rPr lang="ru-RU" sz="1400" dirty="0" smtClean="0"/>
              <a:t> </a:t>
            </a:r>
            <a:r>
              <a:rPr lang="ru-RU" sz="1400" dirty="0" err="1" smtClean="0"/>
              <a:t>бажати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кращого</a:t>
            </a:r>
            <a:r>
              <a:rPr lang="ru-RU" sz="1400" dirty="0" smtClean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Висновок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81439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            </a:t>
            </a:r>
            <a:r>
              <a:rPr lang="ru-RU" sz="1400" dirty="0" err="1" smtClean="0"/>
              <a:t>Постмодернізм</a:t>
            </a:r>
            <a:r>
              <a:rPr lang="ru-RU" sz="1400" dirty="0" smtClean="0"/>
              <a:t> </a:t>
            </a:r>
            <a:r>
              <a:rPr lang="ru-RU" sz="1400" dirty="0" err="1" smtClean="0"/>
              <a:t>являє</a:t>
            </a:r>
            <a:r>
              <a:rPr lang="ru-RU" sz="1400" dirty="0" smtClean="0"/>
              <a:t> собою </a:t>
            </a:r>
            <a:r>
              <a:rPr lang="ru-RU" sz="1400" dirty="0" err="1" smtClean="0"/>
              <a:t>виключно</a:t>
            </a:r>
            <a:r>
              <a:rPr lang="ru-RU" sz="1400" dirty="0" smtClean="0"/>
              <a:t> складне </a:t>
            </a:r>
            <a:r>
              <a:rPr lang="ru-RU" sz="1400" dirty="0" err="1" smtClean="0"/>
              <a:t>явище</a:t>
            </a:r>
            <a:r>
              <a:rPr lang="ru-RU" sz="1400" dirty="0" smtClean="0"/>
              <a:t>. Тому в одному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визначень</a:t>
            </a:r>
            <a:r>
              <a:rPr lang="ru-RU" sz="1400" dirty="0" smtClean="0"/>
              <a:t> Ж.-Ф. </a:t>
            </a:r>
            <a:r>
              <a:rPr lang="ru-RU" sz="1400" dirty="0" err="1" smtClean="0"/>
              <a:t>Ліотара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розуміється</a:t>
            </a:r>
            <a:r>
              <a:rPr lang="ru-RU" sz="1400" dirty="0" smtClean="0"/>
              <a:t> як «</a:t>
            </a:r>
            <a:r>
              <a:rPr lang="ru-RU" sz="1400" dirty="0" err="1" smtClean="0"/>
              <a:t>некероване</a:t>
            </a:r>
            <a:r>
              <a:rPr lang="ru-RU" sz="1400" dirty="0" smtClean="0"/>
              <a:t> </a:t>
            </a:r>
            <a:r>
              <a:rPr lang="ru-RU" sz="1400" dirty="0" err="1" smtClean="0"/>
              <a:t>зростання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складності</a:t>
            </a:r>
            <a:r>
              <a:rPr lang="ru-RU" sz="1400" dirty="0" smtClean="0"/>
              <a:t>». </a:t>
            </a:r>
            <a:r>
              <a:rPr lang="ru-RU" sz="1400" dirty="0" err="1" smtClean="0"/>
              <a:t>Таке</a:t>
            </a:r>
            <a:r>
              <a:rPr lang="ru-RU" sz="1400" dirty="0" smtClean="0"/>
              <a:t> </a:t>
            </a:r>
            <a:r>
              <a:rPr lang="ru-RU" sz="1400" dirty="0" err="1" smtClean="0"/>
              <a:t>визначення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відображає</a:t>
            </a:r>
            <a:r>
              <a:rPr lang="ru-RU" sz="1400" dirty="0" smtClean="0"/>
              <a:t> </a:t>
            </a:r>
            <a:r>
              <a:rPr lang="ru-RU" sz="1400" dirty="0" err="1" smtClean="0"/>
              <a:t>важливий</a:t>
            </a:r>
            <a:r>
              <a:rPr lang="ru-RU" sz="1400" dirty="0" smtClean="0"/>
              <a:t> аспект </a:t>
            </a:r>
            <a:r>
              <a:rPr lang="ru-RU" sz="1400" dirty="0" err="1" smtClean="0"/>
              <a:t>постмодернізму</a:t>
            </a:r>
            <a:r>
              <a:rPr lang="ru-RU" sz="1400" dirty="0" smtClean="0"/>
              <a:t>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надто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загальним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широким. </a:t>
            </a:r>
            <a:r>
              <a:rPr lang="ru-RU" sz="1400" dirty="0" err="1" smtClean="0"/>
              <a:t>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суттєві</a:t>
            </a:r>
            <a:r>
              <a:rPr lang="ru-RU" sz="1400" dirty="0" smtClean="0"/>
              <a:t> </a:t>
            </a:r>
            <a:r>
              <a:rPr lang="ru-RU" sz="1400" dirty="0" err="1" smtClean="0"/>
              <a:t>моменти</a:t>
            </a:r>
            <a:r>
              <a:rPr lang="ru-RU" sz="1400" dirty="0" smtClean="0"/>
              <a:t> </a:t>
            </a:r>
            <a:r>
              <a:rPr lang="ru-RU" sz="1400" dirty="0" err="1" smtClean="0"/>
              <a:t>даного</a:t>
            </a:r>
            <a:r>
              <a:rPr lang="ru-RU" sz="1400" dirty="0" smtClean="0"/>
              <a:t> феномена </a:t>
            </a:r>
            <a:r>
              <a:rPr lang="ru-RU" sz="1400" dirty="0" err="1" smtClean="0"/>
              <a:t>зачіпаються</a:t>
            </a:r>
            <a:r>
              <a:rPr lang="ru-RU" sz="1400" dirty="0" smtClean="0"/>
              <a:t> при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зіставленні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модернізмом</a:t>
            </a:r>
            <a:r>
              <a:rPr lang="ru-RU" sz="1400" dirty="0" smtClean="0"/>
              <a:t>. У </a:t>
            </a:r>
            <a:r>
              <a:rPr lang="ru-RU" sz="1400" dirty="0" err="1" smtClean="0"/>
              <a:t>цьому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плані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найбільш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адекватним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вдалим</a:t>
            </a:r>
            <a:r>
              <a:rPr lang="ru-RU" sz="1400" dirty="0" smtClean="0"/>
              <a:t> </a:t>
            </a:r>
            <a:r>
              <a:rPr lang="ru-RU" sz="1400" dirty="0" err="1" smtClean="0"/>
              <a:t>виглядає</a:t>
            </a:r>
            <a:r>
              <a:rPr lang="ru-RU" sz="1400" dirty="0" smtClean="0"/>
              <a:t> </a:t>
            </a:r>
            <a:r>
              <a:rPr lang="ru-RU" sz="1400" dirty="0" err="1" smtClean="0"/>
              <a:t>визначення</a:t>
            </a:r>
            <a:r>
              <a:rPr lang="ru-RU" sz="1400" dirty="0" smtClean="0"/>
              <a:t>, яке </a:t>
            </a:r>
            <a:r>
              <a:rPr lang="ru-RU" sz="1400" dirty="0" err="1" smtClean="0"/>
              <a:t>дає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постмодернізму</a:t>
            </a:r>
            <a:r>
              <a:rPr lang="ru-RU" sz="1400" dirty="0" smtClean="0"/>
              <a:t> </a:t>
            </a:r>
            <a:r>
              <a:rPr lang="ru-RU" sz="1400" dirty="0" err="1" smtClean="0"/>
              <a:t>американський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соціолог</a:t>
            </a:r>
            <a:r>
              <a:rPr lang="ru-RU" sz="1400" dirty="0" smtClean="0"/>
              <a:t> 3.Бауман. У </a:t>
            </a:r>
            <a:r>
              <a:rPr lang="ru-RU" sz="1400" dirty="0" err="1" smtClean="0"/>
              <a:t>дещо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зміненому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вигляді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сформулювати</a:t>
            </a:r>
            <a:r>
              <a:rPr lang="ru-RU" sz="1400" dirty="0" smtClean="0"/>
              <a:t> так: </a:t>
            </a:r>
            <a:r>
              <a:rPr lang="ru-RU" sz="1400" dirty="0" err="1" smtClean="0"/>
              <a:t>постмодернізм</a:t>
            </a:r>
            <a:r>
              <a:rPr lang="ru-RU" sz="1400" dirty="0" smtClean="0"/>
              <a:t> -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модернізм</a:t>
            </a:r>
            <a:r>
              <a:rPr lang="ru-RU" sz="1400" dirty="0" smtClean="0"/>
              <a:t>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визнав</a:t>
            </a:r>
            <a:r>
              <a:rPr lang="ru-RU" sz="1400" dirty="0" smtClean="0"/>
              <a:t> свою </a:t>
            </a:r>
            <a:r>
              <a:rPr lang="ru-RU" sz="1400" dirty="0" err="1" smtClean="0"/>
              <a:t>поразку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свою</a:t>
            </a:r>
            <a:r>
              <a:rPr lang="ru-RU" sz="1400" dirty="0" smtClean="0"/>
              <a:t> </a:t>
            </a:r>
            <a:r>
              <a:rPr lang="ru-RU" sz="1400" dirty="0" err="1" smtClean="0"/>
              <a:t>неможливість</a:t>
            </a:r>
            <a:r>
              <a:rPr lang="ru-RU" sz="1400" dirty="0" smtClean="0"/>
              <a:t>. </a:t>
            </a:r>
            <a:br>
              <a:rPr lang="ru-RU" sz="1400" dirty="0" smtClean="0"/>
            </a:br>
            <a:r>
              <a:rPr lang="ru-RU" sz="1400" dirty="0" smtClean="0"/>
              <a:t>           </a:t>
            </a:r>
            <a:r>
              <a:rPr lang="ru-RU" sz="1400" dirty="0" err="1" smtClean="0"/>
              <a:t>Модернізм</a:t>
            </a:r>
            <a:r>
              <a:rPr lang="ru-RU" sz="1400" dirty="0" smtClean="0"/>
              <a:t> поставив перед собою </a:t>
            </a:r>
            <a:r>
              <a:rPr lang="ru-RU" sz="1400" dirty="0" err="1" smtClean="0"/>
              <a:t>грандіозні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глобальні</a:t>
            </a:r>
            <a:r>
              <a:rPr lang="ru-RU" sz="1400" dirty="0" smtClean="0"/>
              <a:t> </a:t>
            </a:r>
            <a:r>
              <a:rPr lang="ru-RU" sz="1400" dirty="0" err="1" smtClean="0"/>
              <a:t>цілі</a:t>
            </a:r>
            <a:r>
              <a:rPr lang="ru-RU" sz="1400" dirty="0" smtClean="0"/>
              <a:t>. </a:t>
            </a:r>
            <a:r>
              <a:rPr lang="ru-RU" sz="1400" dirty="0" err="1" smtClean="0"/>
              <a:t>Кидаючи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виклик</a:t>
            </a:r>
            <a:r>
              <a:rPr lang="ru-RU" sz="1400" dirty="0" smtClean="0"/>
              <a:t> Богу,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намірився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перетвориться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людину</a:t>
            </a:r>
            <a:r>
              <a:rPr lang="ru-RU" sz="1400" dirty="0" smtClean="0"/>
              <a:t>, </a:t>
            </a:r>
            <a:r>
              <a:rPr lang="ru-RU" sz="1400" dirty="0" err="1" smtClean="0"/>
              <a:t>суспільство</a:t>
            </a:r>
            <a:r>
              <a:rPr lang="ru-RU" sz="1400" dirty="0" smtClean="0"/>
              <a:t>, природу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Всесвіт</a:t>
            </a:r>
            <a:r>
              <a:rPr lang="ru-RU" sz="1400" dirty="0" smtClean="0"/>
              <a:t>. У </a:t>
            </a:r>
            <a:r>
              <a:rPr lang="ru-RU" sz="1400" dirty="0" err="1" smtClean="0"/>
              <a:t>відповідності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поставленими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завданнями</a:t>
            </a:r>
            <a:r>
              <a:rPr lang="ru-RU" sz="1400" dirty="0" smtClean="0"/>
              <a:t> природа повинна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бути </a:t>
            </a:r>
            <a:r>
              <a:rPr lang="ru-RU" sz="1400" dirty="0" err="1" smtClean="0"/>
              <a:t>перетвореною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підкореної</a:t>
            </a:r>
            <a:r>
              <a:rPr lang="ru-RU" sz="1400" dirty="0" smtClean="0"/>
              <a:t>, в </a:t>
            </a:r>
            <a:r>
              <a:rPr lang="ru-RU" sz="1400" dirty="0" err="1" smtClean="0"/>
              <a:t>суспільстві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повинні</a:t>
            </a:r>
            <a:r>
              <a:rPr lang="ru-RU" sz="1400" dirty="0" smtClean="0"/>
              <a:t> </a:t>
            </a:r>
            <a:r>
              <a:rPr lang="ru-RU" sz="1400" dirty="0" err="1" smtClean="0"/>
              <a:t>встановитися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справді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справедливі</a:t>
            </a:r>
            <a:r>
              <a:rPr lang="ru-RU" sz="1400" dirty="0" smtClean="0"/>
              <a:t> </a:t>
            </a:r>
            <a:r>
              <a:rPr lang="ru-RU" sz="1400" dirty="0" err="1" smtClean="0"/>
              <a:t>міжлюдські</a:t>
            </a:r>
            <a:r>
              <a:rPr lang="ru-RU" sz="1400" dirty="0" smtClean="0"/>
              <a:t> </a:t>
            </a:r>
            <a:r>
              <a:rPr lang="ru-RU" sz="1400" dirty="0" err="1" smtClean="0"/>
              <a:t>стосунки</a:t>
            </a:r>
            <a:r>
              <a:rPr lang="ru-RU" sz="1400" dirty="0" smtClean="0"/>
              <a:t>, а сама </a:t>
            </a:r>
            <a:r>
              <a:rPr lang="ru-RU" sz="1400" dirty="0" err="1" smtClean="0"/>
              <a:t>людина</a:t>
            </a:r>
            <a:r>
              <a:rPr lang="ru-RU" sz="1400" dirty="0" smtClean="0"/>
              <a:t> </a:t>
            </a:r>
            <a:r>
              <a:rPr lang="ru-RU" sz="1400" dirty="0" err="1" smtClean="0"/>
              <a:t>має</a:t>
            </a:r>
            <a:r>
              <a:rPr lang="ru-RU" sz="1400" dirty="0" smtClean="0"/>
              <a:t> стати </a:t>
            </a:r>
            <a:r>
              <a:rPr lang="ru-RU" sz="1400" dirty="0" err="1" smtClean="0"/>
              <a:t>найвищою</a:t>
            </a:r>
            <a:r>
              <a:rPr lang="ru-RU" sz="1400" dirty="0" smtClean="0"/>
              <a:t> </a:t>
            </a:r>
            <a:r>
              <a:rPr lang="ru-RU" sz="1400" dirty="0" err="1" smtClean="0"/>
              <a:t>мірою</a:t>
            </a:r>
            <a:r>
              <a:rPr lang="ru-RU" sz="1400" dirty="0" smtClean="0"/>
              <a:t> </a:t>
            </a:r>
            <a:r>
              <a:rPr lang="ru-RU" sz="1400" dirty="0" err="1" smtClean="0"/>
              <a:t>досконалою</a:t>
            </a:r>
            <a:r>
              <a:rPr lang="ru-RU" sz="1400" dirty="0" smtClean="0"/>
              <a:t> </a:t>
            </a:r>
            <a:r>
              <a:rPr lang="ru-RU" sz="1400" dirty="0" err="1" smtClean="0"/>
              <a:t>істотою</a:t>
            </a:r>
            <a:r>
              <a:rPr lang="ru-RU" sz="1400" dirty="0" smtClean="0"/>
              <a:t>, в </a:t>
            </a:r>
            <a:r>
              <a:rPr lang="ru-RU" sz="1400" dirty="0" err="1" smtClean="0"/>
              <a:t>повній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мірі</a:t>
            </a:r>
            <a:r>
              <a:rPr lang="ru-RU" sz="1400" dirty="0" smtClean="0"/>
              <a:t> </a:t>
            </a:r>
            <a:r>
              <a:rPr lang="ru-RU" sz="1400" dirty="0" err="1" smtClean="0"/>
              <a:t>володіє</a:t>
            </a:r>
            <a:r>
              <a:rPr lang="ru-RU" sz="1400" dirty="0" smtClean="0"/>
              <a:t> </a:t>
            </a:r>
            <a:r>
              <a:rPr lang="ru-RU" sz="1400" dirty="0" err="1" smtClean="0"/>
              <a:t>свідомістю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самосвідомістю</a:t>
            </a:r>
            <a:r>
              <a:rPr lang="ru-RU" sz="1400" dirty="0" smtClean="0"/>
              <a:t>. </a:t>
            </a:r>
            <a:br>
              <a:rPr lang="ru-RU" sz="1400" dirty="0" smtClean="0"/>
            </a:br>
            <a:r>
              <a:rPr lang="ru-RU" sz="1400" dirty="0" smtClean="0"/>
              <a:t>               Таким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проект </a:t>
            </a:r>
            <a:r>
              <a:rPr lang="ru-RU" sz="1400" dirty="0" err="1" smtClean="0"/>
              <a:t>модернізму</a:t>
            </a:r>
            <a:r>
              <a:rPr lang="ru-RU" sz="1400" dirty="0" smtClean="0"/>
              <a:t>.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 </a:t>
            </a:r>
            <a:r>
              <a:rPr lang="ru-RU" sz="1400" dirty="0" err="1" smtClean="0"/>
              <a:t>здійснення</a:t>
            </a:r>
            <a:r>
              <a:rPr lang="ru-RU" sz="1400" dirty="0" smtClean="0"/>
              <a:t> </a:t>
            </a:r>
            <a:r>
              <a:rPr lang="ru-RU" sz="1400" dirty="0" err="1" smtClean="0"/>
              <a:t>тривало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приблизно</a:t>
            </a:r>
            <a:r>
              <a:rPr lang="ru-RU" sz="1400" dirty="0" smtClean="0"/>
              <a:t> два </a:t>
            </a:r>
            <a:r>
              <a:rPr lang="ru-RU" sz="1400" dirty="0" err="1" smtClean="0"/>
              <a:t>століття</a:t>
            </a:r>
            <a:r>
              <a:rPr lang="ru-RU" sz="1400" dirty="0" smtClean="0"/>
              <a:t>. До </a:t>
            </a:r>
            <a:r>
              <a:rPr lang="ru-RU" sz="1400" dirty="0" err="1" smtClean="0"/>
              <a:t>середини</a:t>
            </a:r>
            <a:r>
              <a:rPr lang="ru-RU" sz="1400" dirty="0" smtClean="0"/>
              <a:t> </a:t>
            </a:r>
            <a:r>
              <a:rPr lang="en-US" sz="1400" dirty="0" smtClean="0"/>
              <a:t>XX </a:t>
            </a:r>
            <a:r>
              <a:rPr lang="ru-RU" sz="1400" dirty="0" smtClean="0"/>
              <a:t>ст. стало ясно,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значна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частина</a:t>
            </a:r>
            <a:r>
              <a:rPr lang="ru-RU" sz="1400" dirty="0" smtClean="0"/>
              <a:t> проекту </a:t>
            </a:r>
            <a:r>
              <a:rPr lang="ru-RU" sz="1400" dirty="0" err="1" smtClean="0"/>
              <a:t>виявилася</a:t>
            </a:r>
            <a:r>
              <a:rPr lang="ru-RU" sz="1400" dirty="0" smtClean="0"/>
              <a:t> </a:t>
            </a:r>
            <a:r>
              <a:rPr lang="ru-RU" sz="1400" dirty="0" err="1" smtClean="0"/>
              <a:t>невиконаною</a:t>
            </a:r>
            <a:r>
              <a:rPr lang="ru-RU" sz="1400" dirty="0" smtClean="0"/>
              <a:t>, а не </a:t>
            </a:r>
            <a:r>
              <a:rPr lang="ru-RU" sz="1400" dirty="0" err="1" smtClean="0"/>
              <a:t>менш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значна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частина</a:t>
            </a:r>
            <a:r>
              <a:rPr lang="ru-RU" sz="1400" dirty="0" smtClean="0"/>
              <a:t> - </a:t>
            </a:r>
            <a:r>
              <a:rPr lang="ru-RU" sz="1400" dirty="0" err="1" smtClean="0"/>
              <a:t>взагалі</a:t>
            </a:r>
            <a:r>
              <a:rPr lang="ru-RU" sz="1400" dirty="0" smtClean="0"/>
              <a:t> </a:t>
            </a:r>
            <a:r>
              <a:rPr lang="ru-RU" sz="1400" dirty="0" err="1" smtClean="0"/>
              <a:t>нездійсненним</a:t>
            </a:r>
            <a:r>
              <a:rPr lang="ru-RU" sz="1400" dirty="0" smtClean="0"/>
              <a:t>. </a:t>
            </a:r>
            <a:br>
              <a:rPr lang="ru-RU" sz="1400" dirty="0" smtClean="0"/>
            </a:br>
            <a:r>
              <a:rPr lang="ru-RU" sz="1400" dirty="0" smtClean="0"/>
              <a:t>               Все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викликало</a:t>
            </a:r>
            <a:r>
              <a:rPr lang="ru-RU" sz="1400" dirty="0" smtClean="0"/>
              <a:t> </a:t>
            </a:r>
            <a:r>
              <a:rPr lang="ru-RU" sz="1400" dirty="0" err="1" smtClean="0"/>
              <a:t>глибоку</a:t>
            </a:r>
            <a:r>
              <a:rPr lang="ru-RU" sz="1400" dirty="0" smtClean="0"/>
              <a:t> кризу </a:t>
            </a:r>
            <a:r>
              <a:rPr lang="ru-RU" sz="1400" dirty="0" err="1" smtClean="0"/>
              <a:t>модернізму</a:t>
            </a:r>
            <a:r>
              <a:rPr lang="ru-RU" sz="1400" dirty="0" smtClean="0"/>
              <a:t>, </a:t>
            </a:r>
            <a:r>
              <a:rPr lang="ru-RU" sz="1400" dirty="0" err="1" smtClean="0"/>
              <a:t>наслідком</a:t>
            </a:r>
            <a:r>
              <a:rPr lang="ru-RU" sz="1400" dirty="0" smtClean="0"/>
              <a:t> </a:t>
            </a:r>
            <a:r>
              <a:rPr lang="ru-RU" sz="1400" dirty="0" err="1" smtClean="0"/>
              <a:t>якого</a:t>
            </a:r>
            <a:r>
              <a:rPr lang="ru-RU" sz="1400" dirty="0" smtClean="0"/>
              <a:t> став </a:t>
            </a:r>
            <a:r>
              <a:rPr lang="ru-RU" sz="1400" dirty="0" err="1" smtClean="0"/>
              <a:t>постмодернізм</a:t>
            </a:r>
            <a:r>
              <a:rPr lang="ru-RU" sz="1400" dirty="0" smtClean="0"/>
              <a:t>.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висловлює</a:t>
            </a:r>
            <a:r>
              <a:rPr lang="ru-RU" sz="1400" dirty="0" smtClean="0"/>
              <a:t> </a:t>
            </a:r>
            <a:r>
              <a:rPr lang="ru-RU" sz="1400" dirty="0" err="1" smtClean="0"/>
              <a:t>глобальний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ціннісний</a:t>
            </a:r>
            <a:r>
              <a:rPr lang="ru-RU" sz="1400" dirty="0" smtClean="0"/>
              <a:t> криза. </a:t>
            </a:r>
            <a:r>
              <a:rPr lang="ru-RU" sz="1400" dirty="0" err="1" smtClean="0"/>
              <a:t>Постмодернізм</a:t>
            </a:r>
            <a:r>
              <a:rPr lang="ru-RU" sz="1400" dirty="0" smtClean="0"/>
              <a:t> </a:t>
            </a:r>
            <a:r>
              <a:rPr lang="ru-RU" sz="1400" dirty="0" err="1" smtClean="0"/>
              <a:t>вказує</a:t>
            </a:r>
            <a:r>
              <a:rPr lang="ru-RU" sz="1400" dirty="0" smtClean="0"/>
              <a:t> на те,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весь </a:t>
            </a:r>
            <a:r>
              <a:rPr lang="ru-RU" sz="1400" dirty="0" err="1" smtClean="0"/>
              <a:t>попередній</a:t>
            </a:r>
            <a:r>
              <a:rPr lang="ru-RU" sz="1400" dirty="0" smtClean="0"/>
              <a:t> шлях </a:t>
            </a:r>
            <a:r>
              <a:rPr lang="ru-RU" sz="1400" dirty="0" err="1" smtClean="0"/>
              <a:t>розвитку</a:t>
            </a:r>
            <a:r>
              <a:rPr lang="ru-RU" sz="1400" dirty="0" smtClean="0"/>
              <a:t> </a:t>
            </a:r>
            <a:r>
              <a:rPr lang="ru-RU" sz="1400" dirty="0" err="1" smtClean="0"/>
              <a:t>людства</a:t>
            </a:r>
            <a:r>
              <a:rPr lang="ru-RU" sz="1400" dirty="0" smtClean="0"/>
              <a:t> </a:t>
            </a:r>
            <a:r>
              <a:rPr lang="ru-RU" sz="1400" dirty="0" err="1" smtClean="0"/>
              <a:t>виявився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значною</a:t>
            </a:r>
            <a:r>
              <a:rPr lang="ru-RU" sz="1400" dirty="0" smtClean="0"/>
              <a:t> </a:t>
            </a:r>
            <a:r>
              <a:rPr lang="ru-RU" sz="1400" dirty="0" err="1" smtClean="0"/>
              <a:t>мірою</a:t>
            </a:r>
            <a:r>
              <a:rPr lang="ru-RU" sz="1400" dirty="0" smtClean="0"/>
              <a:t> </a:t>
            </a:r>
            <a:r>
              <a:rPr lang="ru-RU" sz="1400" dirty="0" err="1" smtClean="0"/>
              <a:t>помилковим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вимагає</a:t>
            </a:r>
            <a:r>
              <a:rPr lang="ru-RU" sz="1400" dirty="0" smtClean="0"/>
              <a:t> </a:t>
            </a:r>
            <a:r>
              <a:rPr lang="ru-RU" sz="1400" dirty="0" err="1" smtClean="0"/>
              <a:t>істотних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коректив</a:t>
            </a:r>
            <a:r>
              <a:rPr lang="ru-RU" sz="1400" dirty="0" smtClean="0"/>
              <a:t>. У той же час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означає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перехідний</a:t>
            </a:r>
            <a:r>
              <a:rPr lang="ru-RU" sz="1400" dirty="0" smtClean="0"/>
              <a:t> стан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перехідну</a:t>
            </a:r>
            <a:r>
              <a:rPr lang="ru-RU" sz="1400" dirty="0" smtClean="0"/>
              <a:t> </a:t>
            </a:r>
            <a:r>
              <a:rPr lang="ru-RU" sz="1400" dirty="0" err="1" smtClean="0"/>
              <a:t>епоху</a:t>
            </a:r>
            <a:r>
              <a:rPr lang="ru-RU" sz="1400" dirty="0" smtClean="0"/>
              <a:t>, </a:t>
            </a:r>
            <a:r>
              <a:rPr lang="ru-RU" sz="1400" dirty="0" err="1" smtClean="0"/>
              <a:t>залишаючи</a:t>
            </a:r>
            <a:r>
              <a:rPr lang="ru-RU" sz="1400" dirty="0" smtClean="0"/>
              <a:t> </a:t>
            </a:r>
            <a:r>
              <a:rPr lang="ru-RU" sz="1400" dirty="0" err="1" smtClean="0"/>
              <a:t>питання</a:t>
            </a:r>
            <a:r>
              <a:rPr lang="ru-RU" sz="1400" dirty="0" smtClean="0"/>
              <a:t> про </a:t>
            </a:r>
            <a:r>
              <a:rPr lang="ru-RU" sz="1400" dirty="0" err="1" smtClean="0"/>
              <a:t>майбутнє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відкритим</a:t>
            </a:r>
            <a:r>
              <a:rPr lang="ru-RU" sz="1400" dirty="0" smtClean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7" name="Organization Chart 7"/>
          <p:cNvGraphicFramePr>
            <a:graphicFrameLocks/>
          </p:cNvGraphicFramePr>
          <p:nvPr>
            <p:ph type="dgm" idx="1"/>
          </p:nvPr>
        </p:nvGraphicFramePr>
        <p:xfrm>
          <a:off x="642910" y="428604"/>
          <a:ext cx="7967662" cy="594518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20495" name="Picture 19" descr="колла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44" y="928669"/>
            <a:ext cx="2428893" cy="242889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96" name="Picture 20" descr="3по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928669"/>
            <a:ext cx="2428893" cy="242889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1"/>
          <p:cNvSpPr>
            <a:spLocks noChangeArrowheads="1"/>
          </p:cNvSpPr>
          <p:nvPr/>
        </p:nvSpPr>
        <p:spPr bwMode="auto">
          <a:xfrm>
            <a:off x="0" y="1646238"/>
            <a:ext cx="9144000" cy="0"/>
          </a:xfrm>
          <a:prstGeom prst="rect">
            <a:avLst/>
          </a:prstGeom>
          <a:solidFill>
            <a:srgbClr val="F8F7E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764" name="Group 164"/>
          <p:cNvGraphicFramePr>
            <a:graphicFrameLocks noGrp="1"/>
          </p:cNvGraphicFramePr>
          <p:nvPr/>
        </p:nvGraphicFramePr>
        <p:xfrm>
          <a:off x="1142977" y="391759"/>
          <a:ext cx="6215105" cy="6309360"/>
        </p:xfrm>
        <a:graphic>
          <a:graphicData uri="http://schemas.openxmlformats.org/drawingml/2006/table">
            <a:tbl>
              <a:tblPr/>
              <a:tblGrid>
                <a:gridCol w="3108153"/>
                <a:gridCol w="3106952"/>
              </a:tblGrid>
              <a:tr h="421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Модернізм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Постмодернізм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5"/>
                    </a:solidFill>
                  </a:tcPr>
                </a:tc>
              </a:tr>
              <a:tr h="337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Скандальність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Конформізм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37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Антиміщанський пафос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Відсутність пафосу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90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Емоційне заперечення попереднього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Ділове заперечення попереднього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7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Первинність як позиція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Вторинність як позиція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90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Оціночне в самоназві: «Ми — нове»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Безоціночне в самоназві: «Ми — все»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90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Декларована елітарність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Недекларована демократичність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90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Переважання ідеального над матеріальним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Комерційний успіх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37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Віра у високе мистецтво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Антиутопічність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843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Фактична культурна спадкоємність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Відмова від попередньої культурної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парадигми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843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Виразність кордону «мистецтво —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немистецтво»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Усе може називатися мистецтвом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9" name="Organization Chart 7"/>
          <p:cNvGraphicFramePr>
            <a:graphicFrameLocks/>
          </p:cNvGraphicFramePr>
          <p:nvPr>
            <p:ph type="dgm" idx="1"/>
          </p:nvPr>
        </p:nvGraphicFramePr>
        <p:xfrm>
          <a:off x="442913" y="333375"/>
          <a:ext cx="8208962" cy="619125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pic>
        <p:nvPicPr>
          <p:cNvPr id="23573" name="Picture 21" descr="7 по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12128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22" descr="7 по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1212850" cy="20875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3575" name="Picture 23" descr="7 по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708275"/>
            <a:ext cx="1212850" cy="208756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3576" name="Picture 24" descr="7 по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508500"/>
            <a:ext cx="1212850" cy="2087563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3" name="Diagram 7"/>
          <p:cNvGraphicFramePr>
            <a:graphicFrameLocks/>
          </p:cNvGraphicFramePr>
          <p:nvPr>
            <p:ph type="dgm" idx="1"/>
          </p:nvPr>
        </p:nvGraphicFramePr>
        <p:xfrm>
          <a:off x="642910" y="285728"/>
          <a:ext cx="8035951" cy="6311921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3" name="Text Box 25"/>
          <p:cNvSpPr txBox="1">
            <a:spLocks noChangeArrowheads="1"/>
          </p:cNvSpPr>
          <p:nvPr/>
        </p:nvSpPr>
        <p:spPr bwMode="auto">
          <a:xfrm>
            <a:off x="611188" y="476250"/>
            <a:ext cx="4897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39981" name="Organization Chart 45"/>
          <p:cNvGraphicFramePr>
            <a:graphicFrameLocks/>
          </p:cNvGraphicFramePr>
          <p:nvPr>
            <p:ph type="dgm" idx="1"/>
          </p:nvPr>
        </p:nvGraphicFramePr>
        <p:xfrm>
          <a:off x="500034" y="285728"/>
          <a:ext cx="8328025" cy="6070600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pic>
        <p:nvPicPr>
          <p:cNvPr id="39994" name="Picture 57" descr="пави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1533443" cy="23780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95" name="Picture 58" descr="пави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643314"/>
            <a:ext cx="1528747" cy="238064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7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dirty="0" err="1" smtClean="0">
                <a:ln>
                  <a:noFill/>
                </a:ln>
                <a:solidFill>
                  <a:srgbClr val="7030A0"/>
                </a:solidFill>
                <a:effectLst/>
              </a:rPr>
              <a:t>Милорад</a:t>
            </a:r>
            <a:r>
              <a:rPr lang="uk-UA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Павич (1929-2009)</a:t>
            </a:r>
            <a:endParaRPr lang="ru-RU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0178" name="Rectangle 9"/>
          <p:cNvSpPr>
            <a:spLocks noGrp="1"/>
          </p:cNvSpPr>
          <p:nvPr>
            <p:ph type="body" sz="half" idx="2"/>
          </p:nvPr>
        </p:nvSpPr>
        <p:spPr>
          <a:xfrm>
            <a:off x="250825" y="1268413"/>
            <a:ext cx="4826000" cy="5329237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uk-UA" sz="2400" dirty="0" smtClean="0"/>
              <a:t>	</a:t>
            </a:r>
            <a:r>
              <a:rPr lang="uk-UA" sz="2600" dirty="0" smtClean="0"/>
              <a:t>	</a:t>
            </a:r>
            <a:r>
              <a:rPr lang="uk-UA" sz="2600" b="1" dirty="0" smtClean="0"/>
              <a:t>Сербський письменник, перекладач, історик літератури. У 2004 році  </a:t>
            </a:r>
            <a:r>
              <a:rPr lang="uk-UA" sz="2600" b="1" dirty="0" err="1" smtClean="0"/>
              <a:t>номінований</a:t>
            </a:r>
            <a:r>
              <a:rPr lang="uk-UA" sz="2600" b="1" dirty="0" smtClean="0"/>
              <a:t> на Нобелівську премію. Автор роману-лексикону </a:t>
            </a:r>
            <a:r>
              <a:rPr lang="uk-UA" sz="2600" b="1" dirty="0" err="1" smtClean="0"/>
              <a:t>“Хозарський</a:t>
            </a:r>
            <a:r>
              <a:rPr lang="uk-UA" sz="2600" b="1" dirty="0" smtClean="0"/>
              <a:t> </a:t>
            </a:r>
            <a:r>
              <a:rPr lang="uk-UA" sz="2600" b="1" dirty="0" err="1" smtClean="0"/>
              <a:t>словник”</a:t>
            </a:r>
            <a:r>
              <a:rPr lang="uk-UA" sz="2600" b="1" dirty="0" smtClean="0"/>
              <a:t>, роману-кросворду </a:t>
            </a:r>
            <a:r>
              <a:rPr lang="uk-UA" sz="2600" b="1" dirty="0" err="1" smtClean="0"/>
              <a:t>“Краєвид</a:t>
            </a:r>
            <a:r>
              <a:rPr lang="uk-UA" sz="2600" b="1" dirty="0" smtClean="0"/>
              <a:t>, намальований </a:t>
            </a:r>
            <a:r>
              <a:rPr lang="uk-UA" sz="2600" b="1" dirty="0" err="1" smtClean="0"/>
              <a:t>чаєм”</a:t>
            </a:r>
            <a:r>
              <a:rPr lang="uk-UA" sz="2600" b="1" dirty="0" smtClean="0"/>
              <a:t>, роману-довідника для гадання </a:t>
            </a:r>
            <a:r>
              <a:rPr lang="uk-UA" sz="2600" b="1" dirty="0" err="1" smtClean="0"/>
              <a:t>“Остання</a:t>
            </a:r>
            <a:r>
              <a:rPr lang="uk-UA" sz="2600" b="1" dirty="0" smtClean="0"/>
              <a:t> любов у </a:t>
            </a:r>
            <a:r>
              <a:rPr lang="uk-UA" sz="2600" b="1" dirty="0" err="1" smtClean="0"/>
              <a:t>Царгороді”</a:t>
            </a:r>
            <a:r>
              <a:rPr lang="uk-UA" sz="2600" b="1" dirty="0" smtClean="0"/>
              <a:t>.</a:t>
            </a:r>
            <a:endParaRPr lang="ru-RU" sz="2600" b="1" dirty="0" smtClean="0"/>
          </a:p>
        </p:txBody>
      </p:sp>
      <p:pic>
        <p:nvPicPr>
          <p:cNvPr id="50179" name="Picture 10" descr="павич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80" y="1428736"/>
            <a:ext cx="3019425" cy="453548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dirty="0" err="1" smtClean="0">
                <a:ln>
                  <a:noFill/>
                </a:ln>
                <a:solidFill>
                  <a:srgbClr val="7030A0"/>
                </a:solidFill>
                <a:effectLst/>
              </a:rPr>
              <a:t>Умберто</a:t>
            </a:r>
            <a:r>
              <a:rPr lang="uk-UA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</a:t>
            </a:r>
            <a:r>
              <a:rPr lang="uk-UA" dirty="0" err="1" smtClean="0">
                <a:ln>
                  <a:noFill/>
                </a:ln>
                <a:solidFill>
                  <a:srgbClr val="7030A0"/>
                </a:solidFill>
                <a:effectLst/>
              </a:rPr>
              <a:t>Еко</a:t>
            </a:r>
            <a:r>
              <a:rPr lang="uk-UA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(нар. 1932)</a:t>
            </a:r>
            <a:endParaRPr lang="ru-RU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1202" name="Rectangle 6"/>
          <p:cNvSpPr>
            <a:spLocks noGrp="1"/>
          </p:cNvSpPr>
          <p:nvPr>
            <p:ph type="body" sz="half" idx="2"/>
          </p:nvPr>
        </p:nvSpPr>
        <p:spPr>
          <a:xfrm>
            <a:off x="4284663" y="1557338"/>
            <a:ext cx="4402137" cy="475138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		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uk-UA" sz="2600" b="1" dirty="0" smtClean="0"/>
              <a:t>Італійський філософ, учений, літературний критик, письменник.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uk-UA" sz="2600" b="1" dirty="0" smtClean="0"/>
              <a:t> Автор романів: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uk-UA" sz="2600" b="1" dirty="0" smtClean="0"/>
              <a:t> </a:t>
            </a:r>
            <a:r>
              <a:rPr lang="uk-UA" sz="2600" b="1" dirty="0" err="1" smtClean="0"/>
              <a:t>“Ім</a:t>
            </a:r>
            <a:r>
              <a:rPr lang="en-US" sz="2600" b="1" dirty="0" smtClean="0">
                <a:latin typeface="Times New Roman" pitchFamily="18" charset="0"/>
              </a:rPr>
              <a:t>’</a:t>
            </a:r>
            <a:r>
              <a:rPr lang="uk-UA" sz="2600" b="1" dirty="0" smtClean="0"/>
              <a:t>я </a:t>
            </a:r>
            <a:r>
              <a:rPr lang="uk-UA" sz="2600" b="1" dirty="0" err="1" smtClean="0"/>
              <a:t>троянди”</a:t>
            </a:r>
            <a:r>
              <a:rPr lang="uk-UA" sz="2600" b="1" dirty="0" smtClean="0"/>
              <a:t>, </a:t>
            </a:r>
            <a:r>
              <a:rPr lang="uk-UA" sz="2600" b="1" dirty="0" err="1" smtClean="0"/>
              <a:t>“Маятник</a:t>
            </a:r>
            <a:r>
              <a:rPr lang="uk-UA" sz="2600" b="1" dirty="0" smtClean="0"/>
              <a:t> </a:t>
            </a:r>
            <a:r>
              <a:rPr lang="uk-UA" sz="2600" b="1" dirty="0" err="1" smtClean="0"/>
              <a:t>Фуко”</a:t>
            </a:r>
            <a:r>
              <a:rPr lang="uk-UA" sz="2600" b="1" dirty="0" smtClean="0"/>
              <a:t>, </a:t>
            </a:r>
            <a:r>
              <a:rPr lang="uk-UA" sz="2600" b="1" dirty="0" err="1" smtClean="0"/>
              <a:t>“Празький</a:t>
            </a:r>
            <a:r>
              <a:rPr lang="uk-UA" sz="2600" b="1" dirty="0" smtClean="0"/>
              <a:t> </a:t>
            </a:r>
            <a:r>
              <a:rPr lang="uk-UA" sz="2600" b="1" dirty="0" err="1" smtClean="0"/>
              <a:t>цвинтар”</a:t>
            </a:r>
            <a:r>
              <a:rPr lang="uk-UA" sz="2600" b="1" dirty="0" smtClean="0"/>
              <a:t>.</a:t>
            </a:r>
            <a:endParaRPr lang="ru-RU" sz="2600" b="1" dirty="0" smtClean="0"/>
          </a:p>
        </p:txBody>
      </p:sp>
      <p:pic>
        <p:nvPicPr>
          <p:cNvPr id="51203" name="Picture 7" descr="Эк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3264" y="1773238"/>
            <a:ext cx="3403923" cy="394177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DA9B9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372</Words>
  <Application>Microsoft Office PowerPoint</Application>
  <PresentationFormat>Экран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Презентація на тему: Постмодернізм</vt:lpstr>
      <vt:lpstr>Слайд 2</vt:lpstr>
      <vt:lpstr>Слайд 3</vt:lpstr>
      <vt:lpstr>Слайд 4</vt:lpstr>
      <vt:lpstr>Слайд 5</vt:lpstr>
      <vt:lpstr>Слайд 6</vt:lpstr>
      <vt:lpstr>Слайд 7</vt:lpstr>
      <vt:lpstr>Милорад Павич (1929-2009)</vt:lpstr>
      <vt:lpstr>Умберто Еко (нар. 1932)</vt:lpstr>
      <vt:lpstr>Пауло Коельо (нар.1947)</vt:lpstr>
      <vt:lpstr>Харукі Муракамі (нар.1949)</vt:lpstr>
      <vt:lpstr>Патрік Зюскінд (нар. 1939)</vt:lpstr>
      <vt:lpstr>Архітектура</vt:lpstr>
      <vt:lpstr>Слайд 14</vt:lpstr>
      <vt:lpstr>Малярство. Поп - арт</vt:lpstr>
      <vt:lpstr>Оп – арт (оптичне мистецтво) – художня течія другої половини ХХ століття, використовується різними оптичними іллюзіями, заснованих на особливостях сприйняття плоских і просторових фігур</vt:lpstr>
      <vt:lpstr>«Новий  реалізм» - об’єднання  художників  у Парижі  в  першій  половині 1960 – х рр.,  які  орієнтувалися  в своїй  творчості  на  основні складові “нової  реальності”</vt:lpstr>
      <vt:lpstr>Живопис</vt:lpstr>
      <vt:lpstr>Слайд 19</vt:lpstr>
      <vt:lpstr>Кіно</vt:lpstr>
      <vt:lpstr>Слайд 21</vt:lpstr>
      <vt:lpstr>Висновок 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XTreme.ws</cp:lastModifiedBy>
  <cp:revision>16</cp:revision>
  <dcterms:created xsi:type="dcterms:W3CDTF">2013-09-07T18:35:40Z</dcterms:created>
  <dcterms:modified xsi:type="dcterms:W3CDTF">2014-04-08T17:47:25Z</dcterms:modified>
</cp:coreProperties>
</file>