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40;&#1083;&#1100;&#1086;&#1085;&#1082;&#1072;\Desktop\&#1042;&#1072;&#1083;&#1077;&#1074;&#1089;&#1082;&#1072;&#1103;%20&#8211;%20&#1087;&#1110;&#1089;&#1085;&#1103;%20&#1087;&#1088;&#1086;%20&#1088;&#1091;&#1096;&#1085;&#1080;&#1082;(&#1084;&#1110;&#1085;&#1091;&#1089;).mp3" TargetMode="Externa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71480"/>
            <a:ext cx="5786478" cy="2808882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8800" dirty="0" smtClean="0">
                <a:latin typeface="Monotype Corsiva" pitchFamily="66" charset="0"/>
              </a:rPr>
              <a:t>Вишитий рушник</a:t>
            </a:r>
            <a:endParaRPr lang="ru-RU" sz="8800" dirty="0">
              <a:latin typeface="Monotype Corsiva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31259" y="0"/>
            <a:ext cx="1722939" cy="6830624"/>
            <a:chOff x="-31259" y="0"/>
            <a:chExt cx="1722939" cy="6830624"/>
          </a:xfrm>
        </p:grpSpPr>
        <p:pic>
          <p:nvPicPr>
            <p:cNvPr id="102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7421061" y="27376"/>
            <a:ext cx="1722939" cy="6830624"/>
            <a:chOff x="-31259" y="0"/>
            <a:chExt cx="1722939" cy="6830624"/>
          </a:xfrm>
        </p:grpSpPr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046" y="4420392"/>
            <a:ext cx="3603986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4393016"/>
            <a:ext cx="3452798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edding.ua/images_user/images_polezno/carava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7358082" cy="5149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5357826"/>
            <a:ext cx="7429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Обрядовим хлібом на українському традиційному весіллі був коровай.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738"/>
            <a:ext cx="1500166" cy="6856262"/>
            <a:chOff x="-31259" y="0"/>
            <a:chExt cx="1722939" cy="6830624"/>
          </a:xfrm>
        </p:grpSpPr>
        <p:pic>
          <p:nvPicPr>
            <p:cNvPr id="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27" y="0"/>
            <a:ext cx="7600973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0" y="1738"/>
            <a:ext cx="1500166" cy="6856262"/>
            <a:chOff x="-31259" y="0"/>
            <a:chExt cx="1722939" cy="6830624"/>
          </a:xfrm>
        </p:grpSpPr>
        <p:pic>
          <p:nvPicPr>
            <p:cNvPr id="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643042" y="4143380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Обряд вітання молодих хлібом-сіллю на рушникові.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405829.vk.me/v405829669/961f/8ypd2gcFKs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7358082" cy="4439016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0" y="1738"/>
            <a:ext cx="1500166" cy="6856262"/>
            <a:chOff x="-31259" y="0"/>
            <a:chExt cx="1722939" cy="6830624"/>
          </a:xfrm>
        </p:grpSpPr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785918" y="4643446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Кульмінацією весілля, закріпленням шлюбу, було «стати на рушник»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.io.ua/img_aa/large/0515/20/05152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928926" y="0"/>
            <a:ext cx="800105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8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Коли б мені,</a:t>
            </a:r>
          </a:p>
          <a:p>
            <a:pPr marL="0" marR="0" lvl="0" indent="1828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Боже неділі </a:t>
            </a:r>
            <a:r>
              <a:rPr kumimoji="0" lang="uk-UA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дождати-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рушник стати,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Тоді не розлучить</a:t>
            </a: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ні батько, ні мати,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Ні суд, ні громада…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Молода Ганнуся</a:t>
            </a: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 рушничок стала,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Своєму миленькому </a:t>
            </a: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всю правду сказала.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Свому</a:t>
            </a: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миленькому, </a:t>
            </a: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свому</a:t>
            </a: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чоловіку,</a:t>
            </a:r>
            <a:endParaRPr kumimoji="0" lang="ru-RU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Що буде любити </a:t>
            </a:r>
          </a:p>
          <a:p>
            <a:pPr marL="0" marR="0" lvl="0" indent="1828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від вінця до віку</a:t>
            </a:r>
            <a:endParaRPr kumimoji="0" lang="uk-UA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428868"/>
            <a:ext cx="86439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Жоден обрядовий елемент не відігравав у традиційному весіллі такої символічно - етичної ролі як рушник. Він утверджував не лише працьовитість дівчини, а й чистоту почуттів між подружжям, з’єднував у родинні стосунки </a:t>
            </a:r>
            <a:r>
              <a:rPr kumimoji="0" lang="uk-UA" sz="2400" b="1" i="1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сімї</a:t>
            </a:r>
            <a:r>
              <a:rPr kumimoji="0" lang="uk-UA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молодого і молодої, стелився, образно кажучи, життєвою дорогою, котру мали пройти молоді.</a:t>
            </a:r>
            <a:endParaRPr kumimoji="0" lang="uk-UA" sz="2400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22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12.slando.ua/images_slandocomua/111839175_1_644x461_ukranskiy-starovinniy-rushnik-cherkas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86214" cy="600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214290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80-100 рушників готувала наречена до заміжжя. А найголовнішим був той, на якому батьки благословляли молодих.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1.liveinternet.ru/images/attach/c/3/76/147/76147753_lil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000528" cy="4430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Альонка\Pictures\1293018408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392909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4714884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 любові 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4714884"/>
            <a:ext cx="4500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 готовності до шлюбу 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льонка\Pictures\3130243_d79f9b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335598" cy="3500462"/>
          </a:xfrm>
          <a:prstGeom prst="rect">
            <a:avLst/>
          </a:prstGeom>
          <a:noFill/>
        </p:spPr>
      </p:pic>
      <p:pic>
        <p:nvPicPr>
          <p:cNvPr id="43012" name="Picture 4" descr="http://ua.all.biz/img/ua/catalog/96519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714776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4286256"/>
            <a:ext cx="3286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 незнищенної</a:t>
            </a:r>
          </a:p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пам’яті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500702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 незвичайної сили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gi1v8CBFu7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14393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00034" y="5857892"/>
            <a:ext cx="84296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Карта орнаментів України</a:t>
            </a:r>
            <a:endParaRPr kumimoji="0" lang="uk-UA" sz="3200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1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1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232261"/>
            <a:ext cx="2605915" cy="26111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65008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Український рушник – наш давній символ, прадавня традиція. Він має таку ж давню історію, як і наш народ, був невід’ємною частиною його буднів і свят, ритуалів.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2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upload.wikimedia.org/wikipedia/uk/7/7b/Leonchyk_Ga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6357982" cy="4857784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0" y="1738"/>
            <a:ext cx="2000232" cy="6856262"/>
            <a:chOff x="-31259" y="0"/>
            <a:chExt cx="1722939" cy="6830624"/>
          </a:xfrm>
        </p:grpSpPr>
        <p:pic>
          <p:nvPicPr>
            <p:cNvPr id="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500298" y="5357826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Ганна </a:t>
            </a:r>
            <a:r>
              <a:rPr lang="uk-UA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Йосипіна</a:t>
            </a:r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Леончук</a:t>
            </a:r>
            <a:endParaRPr lang="uk-UA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(1917 – 1979)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Альонка\Desktop\Леончук\DSCN8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C:\Users\Альонка\Desktop\Леончук\DSCN8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30718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Users\Альонка\Desktop\Леончук\DSCN8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308" y="0"/>
            <a:ext cx="32176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алевская – пісня про рушник(мі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ьонка\Pictures\ukrainskij_rushn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ashkimsin.ru/forums/monthly_07_2009/user133/post28532_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89"/>
            <a:ext cx="3948547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volynnews.com/files/news/2009/07-10/8337-1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14356"/>
            <a:ext cx="3857652" cy="589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lub.foto.ru/gallery/images/photo/2010/01/21/1505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7786710" cy="498068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0" y="1738"/>
            <a:ext cx="1285852" cy="6856262"/>
            <a:chOff x="-31259" y="0"/>
            <a:chExt cx="1722939" cy="6830624"/>
          </a:xfrm>
        </p:grpSpPr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357290" y="514351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«Не лінуйся, дівонько, рушники вишивати, буде чим гостей шанувати»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vilkovo.at.ua/_bl/0/32133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342902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Users\Альонка\Pictures\4169-6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2915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143372" y="3929066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Та спасибі тобі, моя ненько,</a:t>
            </a:r>
            <a:endParaRPr kumimoji="0" lang="ru-RU" sz="2400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Що будила мене раненько,</a:t>
            </a:r>
            <a:endParaRPr kumimoji="0" lang="ru-RU" sz="2400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А я слухала, вставала</a:t>
            </a:r>
            <a:endParaRPr kumimoji="0" lang="ru-RU" sz="2400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Та рушнички напряла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1738"/>
            <a:ext cx="1285852" cy="6856262"/>
            <a:chOff x="-31259" y="0"/>
            <a:chExt cx="1722939" cy="6830624"/>
          </a:xfrm>
        </p:grpSpPr>
        <p:pic>
          <p:nvPicPr>
            <p:cNvPr id="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ljplus.ru/img4/o/l/oleg_leusenko/1-mag_y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xpark.com/static/u/article_image/13/09/07/tmpe3AVtv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286280" cy="635795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0" y="1738"/>
            <a:ext cx="1285852" cy="6856262"/>
            <a:chOff x="-31259" y="0"/>
            <a:chExt cx="1722939" cy="6830624"/>
          </a:xfrm>
        </p:grpSpPr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214414" y="0"/>
            <a:ext cx="31432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Висіли рушники над головами молодих. Там були вишиті барвінок, голуби, дубові і березові листочки – на дітей міцних, хлопчиків і дівчаток. По краях – колосся, щоб життя було з хлібом і колосилося.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14351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Широко використовувався рушник як декор в інтер’єрі житла.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http://img01.chitalnya.ru/upload2/356/72941033914685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9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296</Words>
  <Application>Microsoft Office PowerPoint</Application>
  <PresentationFormat>Экран (4:3)</PresentationFormat>
  <Paragraphs>36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Презентация-укр-9</vt:lpstr>
      <vt:lpstr>Тема Office</vt:lpstr>
      <vt:lpstr>Вишитий рушник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Альонка</dc:creator>
  <cp:lastModifiedBy>Admin</cp:lastModifiedBy>
  <cp:revision>33</cp:revision>
  <dcterms:created xsi:type="dcterms:W3CDTF">2013-12-28T15:25:37Z</dcterms:created>
  <dcterms:modified xsi:type="dcterms:W3CDTF">2015-01-27T17:38:11Z</dcterms:modified>
</cp:coreProperties>
</file>