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84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1%D0%BB%D0%B8%D0%B6%D0%BD%D0%B8%D0%B9_%D0%92%D0%BE%D1%81%D1%82%D0%BE%D0%BA" TargetMode="External"/><Relationship Id="rId13" Type="http://schemas.openxmlformats.org/officeDocument/2006/relationships/hyperlink" Target="https://en.wikipedia.org/wiki/Philosopher's_Walk_(Toronto)" TargetMode="External"/><Relationship Id="rId3" Type="http://schemas.openxmlformats.org/officeDocument/2006/relationships/hyperlink" Target="https://ru.wikipedia.org/wiki/%D0%A2%D0%BE%D1%80%D0%BE%D0%BD%D1%82%D0%BE" TargetMode="External"/><Relationship Id="rId7" Type="http://schemas.openxmlformats.org/officeDocument/2006/relationships/hyperlink" Target="https://ru.wikipedia.org/wiki/%D0%94%D0%B8%D0%BD%D0%BE%D0%B7%D0%B0%D0%B2%D1%80%D1%8B" TargetMode="External"/><Relationship Id="rId12" Type="http://schemas.openxmlformats.org/officeDocument/2006/relationships/hyperlink" Target="https://ru.wikipedia.org/wiki/%D0%98%D1%81%D1%82%D0%BE%D1%80%D0%B8%D1%8F_%D0%9A%D0%B0%D0%BD%D0%B0%D0%B4%D1%8B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A%D0%BE%D1%80%D0%BE%D0%BB%D0%B5%D0%B2%D1%81%D0%BA%D0%B8%D0%B9_%D0%BC%D1%83%D0%B7%D0%B5%D0%B9_%D0%9E%D0%BD%D1%82%D0%B0%D1%80%D0%B8%D0%BE" TargetMode="External"/><Relationship Id="rId11" Type="http://schemas.openxmlformats.org/officeDocument/2006/relationships/hyperlink" Target="https://ru.wikipedia.org/wiki/%D0%98%D1%81%D1%82%D0%BE%D1%80%D0%B8%D1%8F_%D0%95%D0%B2%D1%80%D0%BE%D0%BF%D1%8B" TargetMode="External"/><Relationship Id="rId5" Type="http://schemas.openxmlformats.org/officeDocument/2006/relationships/hyperlink" Target="https://ru.wikipedia.org/wiki/%D0%9A%D0%B0%D0%BD%D0%B0%D0%B4%D0%B0" TargetMode="External"/><Relationship Id="rId10" Type="http://schemas.openxmlformats.org/officeDocument/2006/relationships/hyperlink" Target="https://ru.wikipedia.org/wiki/%D0%92%D0%BE%D1%81%D1%82%D0%BE%D1%87%D0%BD%D0%B0%D1%8F_%D0%90%D0%B7%D0%B8%D1%8F" TargetMode="External"/><Relationship Id="rId4" Type="http://schemas.openxmlformats.org/officeDocument/2006/relationships/hyperlink" Target="https://ru.wikipedia.org/wiki/%D0%9E%D0%BD%D1%82%D0%B0%D1%80%D0%B8%D0%BE" TargetMode="External"/><Relationship Id="rId9" Type="http://schemas.openxmlformats.org/officeDocument/2006/relationships/hyperlink" Target="https://ru.wikipedia.org/wiki/%D0%90%D1%84%D1%80%D0%B8%D0%BA%D0%B0" TargetMode="External"/><Relationship Id="rId14" Type="http://schemas.openxmlformats.org/officeDocument/2006/relationships/hyperlink" Target="https://ru.wikipedia.org/wiki/%D0%A2%D0%BE%D1%80%D0%BE%D0%BD%D1%82%D1%81%D0%BA%D0%B8%D0%B9_%D1%83%D0%BD%D0%B8%D0%B2%D0%B5%D1%80%D1%81%D0%B8%D1%82%D0%B5%D1%82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B%D1%8E%D0%B4%D0%BE%D0%B2%D0%B8%D0%BA_XIV" TargetMode="External"/><Relationship Id="rId13" Type="http://schemas.openxmlformats.org/officeDocument/2006/relationships/hyperlink" Target="http://uk.wikipedia.org/wiki/%D0%9D%D0%B0%D1%86%D1%96%D0%BE%D0%BD%D0%B0%D0%BB%D1%8C%D0%BD%D0%B0_%D0%B0%D1%81%D0%B0%D0%BC%D0%B1%D0%BB%D0%B5%D1%8F_%D0%A4%D1%80%D0%B0%D0%BD%D1%86%D1%96%D1%97" TargetMode="External"/><Relationship Id="rId18" Type="http://schemas.openxmlformats.org/officeDocument/2006/relationships/hyperlink" Target="http://uk.wikipedia.org/wiki/%D0%A0%D0%B8%D0%BC" TargetMode="External"/><Relationship Id="rId3" Type="http://schemas.openxmlformats.org/officeDocument/2006/relationships/hyperlink" Target="http://uk.wikipedia.org/wiki/%D0%9C%D1%83%D0%B7%D0%B5%D0%B9" TargetMode="External"/><Relationship Id="rId21" Type="http://schemas.openxmlformats.org/officeDocument/2006/relationships/hyperlink" Target="http://uk.wikipedia.org/wiki/%D0%9E%D0%B1%D1%80%D0%B0%D0%B7%D0%BE%D1%82%D0%B2%D0%BE%D1%80%D1%87%D0%B5_%D0%BC%D0%B8%D1%81%D1%82%D0%B5%D1%86%D1%82%D0%B2%D0%BE" TargetMode="External"/><Relationship Id="rId7" Type="http://schemas.openxmlformats.org/officeDocument/2006/relationships/hyperlink" Target="http://uk.wikipedia.org/wiki/1682" TargetMode="External"/><Relationship Id="rId12" Type="http://schemas.openxmlformats.org/officeDocument/2006/relationships/hyperlink" Target="http://uk.wikipedia.org/wiki/%D0%92%D0%B5%D0%BB%D0%B8%D0%BA%D0%B0_%D1%84%D1%80%D0%B0%D0%BD%D1%86%D1%83%D0%B7%D1%8C%D0%BA%D0%B0_%D1%80%D0%B5%D0%B2%D0%BE%D0%BB%D1%8E%D1%86%D1%96%D1%8F" TargetMode="External"/><Relationship Id="rId17" Type="http://schemas.openxmlformats.org/officeDocument/2006/relationships/hyperlink" Target="http://uk.wikipedia.org/wiki/%D0%95%D1%82%D1%80%D1%83%D1%80%D1%96%D1%8F" TargetMode="External"/><Relationship Id="rId2" Type="http://schemas.openxmlformats.org/officeDocument/2006/relationships/hyperlink" Target="http://uk.wikipedia.org/wiki/%D0%A4%D1%80%D0%B0%D0%BD%D1%86%D1%83%D0%B7%D1%8C%D0%BA%D0%B0_%D0%BC%D0%BE%D0%B2%D0%B0" TargetMode="External"/><Relationship Id="rId16" Type="http://schemas.openxmlformats.org/officeDocument/2006/relationships/hyperlink" Target="http://uk.wikipedia.org/wiki/%D0%A1%D1%82%D0%B0%D1%80%D0%BE%D0%B4%D0%B0%D0%B2%D0%BD%D1%8F_%D0%93%D1%80%D0%B5%D1%86%D1%96%D1%8F" TargetMode="External"/><Relationship Id="rId20" Type="http://schemas.openxmlformats.org/officeDocument/2006/relationships/hyperlink" Target="http://uk.wikipedia.org/wiki/%D0%86%D1%81%D0%BB%D0%B0%D0%B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1%D1%83%D0%B4%D1%96%D0%B2%D0%BB%D1%8F" TargetMode="External"/><Relationship Id="rId11" Type="http://schemas.openxmlformats.org/officeDocument/2006/relationships/hyperlink" Target="http://uk.wikipedia.org/wiki/%D0%A1%D0%BA%D1%83%D0%BB%D1%8C%D0%BF%D1%82%D1%83%D1%80%D0%B0" TargetMode="External"/><Relationship Id="rId5" Type="http://schemas.openxmlformats.org/officeDocument/2006/relationships/hyperlink" Target="http://uk.wikipedia.org/wiki/%D0%A4%D1%96%D0%BB%D1%96%D0%BF_II_%D0%90%D0%B2%D0%B3%D1%83%D1%81%D1%82" TargetMode="External"/><Relationship Id="rId15" Type="http://schemas.openxmlformats.org/officeDocument/2006/relationships/hyperlink" Target="http://uk.wikipedia.org/wiki/%D0%A1%D1%82%D0%B0%D1%80%D0%BE%D0%B4%D0%B0%D0%B2%D0%BD%D1%96%D0%B9_%D0%84%D0%B3%D0%B8%D0%BF%D0%B5%D1%82" TargetMode="External"/><Relationship Id="rId10" Type="http://schemas.openxmlformats.org/officeDocument/2006/relationships/hyperlink" Target="http://uk.wikipedia.org/wiki/1692" TargetMode="External"/><Relationship Id="rId19" Type="http://schemas.openxmlformats.org/officeDocument/2006/relationships/hyperlink" Target="http://uk.wikipedia.org/wiki/%D0%9C%D0%B8%D1%81%D1%82%D0%B5%D1%86%D1%82%D0%B2%D0%BE" TargetMode="External"/><Relationship Id="rId4" Type="http://schemas.openxmlformats.org/officeDocument/2006/relationships/hyperlink" Target="http://uk.wikipedia.org/wiki/%D0%9F%D0%B0%D1%80%D0%B8%D0%B6" TargetMode="External"/><Relationship Id="rId9" Type="http://schemas.openxmlformats.org/officeDocument/2006/relationships/hyperlink" Target="http://uk.wikipedia.org/wiki/%D0%92%D0%B5%D1%80%D1%81%D0%B0%D0%BB%D1%8C%D1%81%D1%8C%D0%BA%D0%B8%D0%B9_%D0%BF%D0%B0%D0%BB%D0%B0%D1%86" TargetMode="External"/><Relationship Id="rId14" Type="http://schemas.openxmlformats.org/officeDocument/2006/relationships/hyperlink" Target="http://uk.wikipedia.org/wiki/2008" TargetMode="External"/><Relationship Id="rId22" Type="http://schemas.openxmlformats.org/officeDocument/2006/relationships/hyperlink" Target="http://uk.wikipedia.org/wiki/2009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4%D1%80%D0%B0%D0%BD%D1%86_I_(%D1%96%D0%BC%D0%BF%D0%B5%D1%80%D0%B0%D1%82%D0%BE%D1%80_%D0%A1%D0%B2%D1%8F%D1%89%D0%B5%D0%BD%D0%BD%D0%BE%D1%97_%D0%A0%D0%B8%D0%BC%D1%81%D1%8C%D0%BA%D0%BE%D1%97_%D1%96%D0%BC%D0%BF%D0%B5%D1%80%D1%96%D1%97)" TargetMode="External"/><Relationship Id="rId3" Type="http://schemas.openxmlformats.org/officeDocument/2006/relationships/hyperlink" Target="http://uk.wikipedia.org/wiki/%D0%9C%D1%83%D0%B7%D0%B5%D0%B9_%D1%96%D1%81%D1%82%D0%BE%D1%80%D1%96%D1%97_%D0%BC%D0%B8%D1%81%D1%82%D0%B5%D1%86%D1%82%D0%B2" TargetMode="External"/><Relationship Id="rId7" Type="http://schemas.openxmlformats.org/officeDocument/2006/relationships/hyperlink" Target="http://uk.wikipedia.org/wiki/%D0%A1%D1%82%D0%B5%D0%BB%D0%BB%D0%B5%D1%80%D0%BE%D0%B2%D0%B0_%D0%BA%D0%BE%D1%80%D0%BE%D0%B2%D0%B0" TargetMode="External"/><Relationship Id="rId2" Type="http://schemas.openxmlformats.org/officeDocument/2006/relationships/hyperlink" Target="http://uk.wikipedia.org/wiki/%D0%9D%D1%96%D0%BC%D0%B5%D1%86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4%D0%B8%D0%BF%D0%BB%D0%BE%D0%B4%D0%BE%D0%BA" TargetMode="External"/><Relationship Id="rId11" Type="http://schemas.openxmlformats.org/officeDocument/2006/relationships/hyperlink" Target="http://uk.wikipedia.org/w/index.php?title=%D0%9A%D0%B0%D1%80%D0%BB_%D1%84%D0%BE%D0%BD_%D0%A5%D0%B0%D0%B7%D0%B5%D0%BD%D0%B0%D1%83%D0%B5%D1%80&amp;action=edit&amp;redlink=1" TargetMode="External"/><Relationship Id="rId5" Type="http://schemas.openxmlformats.org/officeDocument/2006/relationships/hyperlink" Target="http://uk.wikipedia.org/wiki/%D0%92%D1%96%D0%BB%D0%B5%D0%BD%D0%B4%D0%BE%D1%80%D1%84%D1%81%D1%8C%D0%BA%D0%B0_%D0%92%D0%B5%D0%BD%D0%B5%D1%80%D0%B0" TargetMode="External"/><Relationship Id="rId10" Type="http://schemas.openxmlformats.org/officeDocument/2006/relationships/hyperlink" Target="http://uk.wikipedia.org/wiki/%D0%93%D0%BE%D1%82%D1%84%D1%80%D1%96%D0%B4_%D0%97%D0%B5%D0%BC%D0%BF%D0%B5%D1%80" TargetMode="External"/><Relationship Id="rId4" Type="http://schemas.openxmlformats.org/officeDocument/2006/relationships/hyperlink" Target="http://uk.wikipedia.org/wiki/%D0%93%D0%B0%D0%B1%D1%81%D0%B1%D1%83%D1%80%D0%B3%D0%B8" TargetMode="External"/><Relationship Id="rId9" Type="http://schemas.openxmlformats.org/officeDocument/2006/relationships/hyperlink" Target="http://uk.wikipedia.org/wiki/%D0%A5%D0%BE%D1%84%D0%B1%D1%83%D1%80%D0%B3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1%D1%83%D0%B4%D0%B4%D0%B8%D0%B7%D0%BC" TargetMode="External"/><Relationship Id="rId3" Type="http://schemas.openxmlformats.org/officeDocument/2006/relationships/hyperlink" Target="http://uk.wikipedia.org/wiki/%D0%92%D0%B0%D0%B9%D0%BB%D1%96" TargetMode="External"/><Relationship Id="rId7" Type="http://schemas.openxmlformats.org/officeDocument/2006/relationships/hyperlink" Target="http://uk.wikipedia.org/wiki/%D0%A2%D0%B8%D0%B1%D0%B5%D1%82" TargetMode="External"/><Relationship Id="rId2" Type="http://schemas.openxmlformats.org/officeDocument/2006/relationships/hyperlink" Target="http://uk.wikipedia.org/wiki/%D0%A2%D0%B8%D0%B1%D0%B5%D1%82%D1%81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B%D1%85%D0%B0%D1%81%D0%B0" TargetMode="External"/><Relationship Id="rId5" Type="http://schemas.openxmlformats.org/officeDocument/2006/relationships/hyperlink" Target="http://uk.wikipedia.org/wiki/%D0%9A%D0%B8%D1%82%D0%B0%D0%B9%D1%81%D1%8C%D0%BA%D0%B0_%D0%BC%D0%BE%D0%B2%D0%B0" TargetMode="External"/><Relationship Id="rId10" Type="http://schemas.openxmlformats.org/officeDocument/2006/relationships/hyperlink" Target="http://uk.wikipedia.org/wiki/%D0%AE%D0%9D%D0%95%D0%A1%D0%9A%D0%9E" TargetMode="External"/><Relationship Id="rId4" Type="http://schemas.openxmlformats.org/officeDocument/2006/relationships/hyperlink" Target="http://uk.wikipedia.org/w/index.php?title=%D0%A2%D0%B8%D0%B1%D0%B5%D1%82%D1%81%D1%8C%D0%BA%D0%B8%D0%B9_%D0%BF%D1%96%D0%BD%D1%8C%D1%97%D0%BD&amp;action=edit&amp;redlink=1" TargetMode="External"/><Relationship Id="rId9" Type="http://schemas.openxmlformats.org/officeDocument/2006/relationships/hyperlink" Target="http://uk.wikipedia.org/wiki/%D0%94%D0%B0%D0%BB%D0%B0%D0%B9-%D0%BB%D0%B0%D0%BC%D0%B0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3%D0%B5%D1%80%D0%BA%D1%83%D0%BB%D0%B0%D0%BD%D1%83%D0%BC" TargetMode="External"/><Relationship Id="rId13" Type="http://schemas.openxmlformats.org/officeDocument/2006/relationships/hyperlink" Target="http://uk.wikipedia.org/wiki/%D0%93%D1%80%D0%B5%D1%86%D1%96%D1%8F" TargetMode="External"/><Relationship Id="rId3" Type="http://schemas.openxmlformats.org/officeDocument/2006/relationships/hyperlink" Target="http://uk.wikipedia.org/wiki/%D0%9A%D0%B0%D0%BB%D1%96%D1%84%D0%BE%D1%80%D0%BD%D1%96%D1%8F" TargetMode="External"/><Relationship Id="rId7" Type="http://schemas.openxmlformats.org/officeDocument/2006/relationships/hyperlink" Target="http://uk.wikipedia.org/wiki/%D0%92%D1%96%D0%BB%D0%BB%D0%B0_%D0%BF%D0%B0%D0%BF%D1%96%D1%80%D1%83%D1%81%D1%96%D0%B2" TargetMode="External"/><Relationship Id="rId12" Type="http://schemas.openxmlformats.org/officeDocument/2006/relationships/hyperlink" Target="http://uk.wikipedia.org/wiki/%D0%86%D1%82%D0%B0%D0%BB%D1%96%D1%8F" TargetMode="External"/><Relationship Id="rId2" Type="http://schemas.openxmlformats.org/officeDocument/2006/relationships/hyperlink" Target="http://uk.wikipedia.org/wiki/%D0%9C%D1%83%D0%B7%D0%B5%D0%B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C%D0%B0%D0%BB%D1%96%D0%B1%D1%83" TargetMode="External"/><Relationship Id="rId11" Type="http://schemas.openxmlformats.org/officeDocument/2006/relationships/hyperlink" Target="http://uk.wikipedia.org/wiki/%D0%9D%D1%8C%D1%8E-%D0%99%D0%BE%D1%80%D0%BA" TargetMode="External"/><Relationship Id="rId5" Type="http://schemas.openxmlformats.org/officeDocument/2006/relationships/hyperlink" Target="http://uk.wikipedia.org/wiki/%D0%A0%D1%96%D1%87%D0%B0%D1%80%D0%B4_%D0%9C%D0%B5%D0%B9%D0%B5%D1%80" TargetMode="External"/><Relationship Id="rId10" Type="http://schemas.openxmlformats.org/officeDocument/2006/relationships/hyperlink" Target="http://uk.wikipedia.org/wiki/%D0%9B%D0%BE%D0%BD%D0%B4%D0%BE%D0%BD" TargetMode="External"/><Relationship Id="rId4" Type="http://schemas.openxmlformats.org/officeDocument/2006/relationships/hyperlink" Target="http://uk.wikipedia.org/wiki/%D0%9B%D0%BE%D1%81-%D0%90%D0%BD%D0%B4%D0%B6%D0%B5%D0%BB%D0%B5%D1%81" TargetMode="External"/><Relationship Id="rId9" Type="http://schemas.openxmlformats.org/officeDocument/2006/relationships/hyperlink" Target="http://uk.wikipedia.org/w/index.php?title=%D0%9F%D0%BE%D0%BB_%D0%93%D0%B5%D1%82%D1%82%D1%96&amp;action=edit&amp;redlink=1" TargetMode="External"/><Relationship Id="rId14" Type="http://schemas.openxmlformats.org/officeDocument/2006/relationships/hyperlink" Target="http://uk.wikipedia.org/wiki/%D0%90%D1%82%D0%BB%D0%B5%D1%82_%D0%B7_%D0%A4%D0%B0%D0%BD%D0%BE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/index.php?title=%D0%9C%D0%BE%D0%BD%D1%82%D0%B5%D0%B3%D1%8E-%D0%A5%D0%B0%D1%8E%D1%81&amp;action=edit&amp;redlink=1" TargetMode="External"/><Relationship Id="rId13" Type="http://schemas.openxmlformats.org/officeDocument/2006/relationships/hyperlink" Target="http://uk.wikipedia.org/wiki/1759" TargetMode="External"/><Relationship Id="rId18" Type="http://schemas.openxmlformats.org/officeDocument/2006/relationships/hyperlink" Target="http://uk.wikipedia.org/wiki/%D0%A3%D1%82%D1%80%D0%B8%D0%BC%D0%B0%D0%BD%D0%BD%D1%8F_%D0%B1%D1%83%D0%B4%D0%B8%D0%BD%D0%BA%D1%96%D0%B2_%D1%82%D0%B0_%D0%BF%D1%80%D0%B8%D0%B1%D1%83%D0%B4%D0%B8%D0%BD%D0%BA%D0%BE%D0%B2%D0%B8%D1%85_%D1%82%D0%B5%D1%80%D0%B8%D1%82%D0%BE%D1%80%D1%96%D0%B9" TargetMode="External"/><Relationship Id="rId3" Type="http://schemas.openxmlformats.org/officeDocument/2006/relationships/hyperlink" Target="http://uk.wikipedia.org/wiki/%D0%92%D0%B5%D0%BB%D0%B8%D0%BA%D0%BE%D0%B1%D1%80%D0%B8%D1%82%D0%B0%D0%BD%D1%96%D1%8F" TargetMode="External"/><Relationship Id="rId7" Type="http://schemas.openxmlformats.org/officeDocument/2006/relationships/hyperlink" Target="http://uk.wikipedia.org/wiki/%D0%93%D0%B0%D0%BD%D1%81_%D0%A1%D0%BB%D0%BE%D1%83%D0%BD" TargetMode="External"/><Relationship Id="rId12" Type="http://schemas.openxmlformats.org/officeDocument/2006/relationships/hyperlink" Target="http://uk.wikipedia.org/wiki/%D0%93%D0%B0%D0%BB%D1%96%D1%84%D0%B0%D0%BA%D1%81" TargetMode="External"/><Relationship Id="rId17" Type="http://schemas.openxmlformats.org/officeDocument/2006/relationships/hyperlink" Target="http://uk.wikipedia.org/wiki/%D0%9B%D0%BE%D1%82%D0%B5%D1%80%D0%B5%D1%8F" TargetMode="External"/><Relationship Id="rId2" Type="http://schemas.openxmlformats.org/officeDocument/2006/relationships/hyperlink" Target="http://uk.wikipedia.org/wiki/%D0%9C%D1%83%D0%B7%D0%B5%D0%B9" TargetMode="External"/><Relationship Id="rId16" Type="http://schemas.openxmlformats.org/officeDocument/2006/relationships/hyperlink" Target="http://uk.wikipedia.org/w/index.php?title=%D0%A0%D0%BE%D0%B1%D0%B5%D1%80%D1%82_%D0%9A%D0%BE%D1%82%D1%82%D0%BE%D0%BD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/index.php?title=%D0%91%D1%80%D0%B8%D1%82%D0%B0%D0%BD%D1%81%D1%8C%D0%BA%D0%B8%D0%B9_%D0%BC%D1%83%D0%B7%D0%B5%D0%B9&amp;action=edit&amp;section=1" TargetMode="External"/><Relationship Id="rId11" Type="http://schemas.openxmlformats.org/officeDocument/2006/relationships/hyperlink" Target="http://uk.wikipedia.org/wiki/1753" TargetMode="External"/><Relationship Id="rId5" Type="http://schemas.openxmlformats.org/officeDocument/2006/relationships/hyperlink" Target="http://uk.wikipedia.org/w/index.php?title=%D0%91%D1%80%D0%B8%D1%82%D0%B0%D0%BD%D1%81%D1%8C%D0%BA%D0%B8%D0%B9_%D0%BC%D1%83%D0%B7%D0%B5%D0%B9&amp;veaction=edit&amp;vesection=1" TargetMode="External"/><Relationship Id="rId15" Type="http://schemas.openxmlformats.org/officeDocument/2006/relationships/hyperlink" Target="http://uk.wikipedia.org/w/index.php?title=%D0%A0%D0%BE%D0%B1%D0%B5%D1%80%D1%82_%D0%93%D0%B0%D1%80%D0%BB%D1%96&amp;action=edit&amp;redlink=1" TargetMode="External"/><Relationship Id="rId10" Type="http://schemas.openxmlformats.org/officeDocument/2006/relationships/hyperlink" Target="http://uk.wikipedia.org/wiki/%D0%91%D1%80%D0%B8%D1%82%D0%B0%D0%BD%D1%81%D1%8C%D0%BA%D0%B8%D0%B9_%D0%BF%D0%B0%D1%80%D0%BB%D0%B0%D0%BC%D0%B5%D0%BD%D1%82" TargetMode="External"/><Relationship Id="rId19" Type="http://schemas.openxmlformats.org/officeDocument/2006/relationships/hyperlink" Target="http://uk.wikipedia.org/wiki/%D0%92%D0%B8%D1%85%D1%96%D0%B4%D0%BD%D1%96" TargetMode="External"/><Relationship Id="rId4" Type="http://schemas.openxmlformats.org/officeDocument/2006/relationships/hyperlink" Target="http://uk.wikipedia.org/wiki/%D0%9B%D0%BE%D0%BD%D0%B4%D0%BE%D0%BD" TargetMode="External"/><Relationship Id="rId9" Type="http://schemas.openxmlformats.org/officeDocument/2006/relationships/hyperlink" Target="http://uk.wikipedia.org/wiki/%D0%91%D0%BB%D1%83%D0%BC%D1%81%D0%B1%D0%B5%D1%80%D1%96" TargetMode="External"/><Relationship Id="rId14" Type="http://schemas.openxmlformats.org/officeDocument/2006/relationships/hyperlink" Target="http://uk.wikipedia.org/wiki/%D0%A4%D1%83%D0%BD%D1%82_%D1%81%D1%82%D0%B5%D1%80%D0%BB%D1%96%D0%BD%D0%B3%D1%96%D0%B2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8%D1%81%D0%BB%D0%B0%D0%BC%D1%81%D0%BA%D0%B0%D1%8F_%D0%B0%D1%80%D1%85%D0%B8%D1%82%D0%B5%D0%BA%D1%82%D1%83%D1%80%D0%B0" TargetMode="External"/><Relationship Id="rId3" Type="http://schemas.openxmlformats.org/officeDocument/2006/relationships/hyperlink" Target="https://ru.wikipedia.org/wiki/%D0%9C%D1%83%D0%B7%D0%B5%D0%B9" TargetMode="External"/><Relationship Id="rId7" Type="http://schemas.openxmlformats.org/officeDocument/2006/relationships/hyperlink" Target="https://ru.wikipedia.org/w/index.php?title=%D0%92%D0%B8%D0%BB%D0%BC%D0%BE%D1%82%D1%82,_%D0%96%D0%B0%D0%BD-%D0%9C%D0%B8%D1%88%D0%B5%D0%BB%D1%8C&amp;action=edit&amp;redlink=1" TargetMode="External"/><Relationship Id="rId2" Type="http://schemas.openxmlformats.org/officeDocument/2006/relationships/hyperlink" Target="https://ru.wikipedia.org/wiki/%D0%90%D1%80%D0%B0%D0%B1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1%D1%8D%D0%B9_%D0%AE%D0%B9%D0%BC%D0%B8%D0%BD" TargetMode="External"/><Relationship Id="rId5" Type="http://schemas.openxmlformats.org/officeDocument/2006/relationships/hyperlink" Target="https://ru.wikipedia.org/wiki/%D0%94%D0%BE%D1%85%D0%B0" TargetMode="External"/><Relationship Id="rId10" Type="http://schemas.openxmlformats.org/officeDocument/2006/relationships/hyperlink" Target="https://ru.wikipedia.org/wiki/%D0%A2%D1%83%D0%BD%D0%B8%D1%81" TargetMode="External"/><Relationship Id="rId4" Type="http://schemas.openxmlformats.org/officeDocument/2006/relationships/hyperlink" Target="https://ru.wikipedia.org/wiki/%D0%9A%D0%B0%D1%82%D0%B0%D1%80" TargetMode="External"/><Relationship Id="rId9" Type="http://schemas.openxmlformats.org/officeDocument/2006/relationships/hyperlink" Target="https://ru.wikipedia.org/w/index.php?title=%D0%90%D0%BB%D1%8C-%D0%A5%D0%B5%D0%BC%D0%B8%D1%80,_%D0%A1%D0%B0%D0%B1%D0%B8%D1%85%D0%B0&amp;action=edit&amp;redlink=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1%D1%82%D0%B0%D1%80%D0%BE%D0%B4%D0%B0%D0%B2%D0%BD%D1%96%D0%B9_%D0%84%D0%B3%D0%B8%D0%BF%D0%B5%D1%82" TargetMode="External"/><Relationship Id="rId13" Type="http://schemas.openxmlformats.org/officeDocument/2006/relationships/hyperlink" Target="http://uk.wikipedia.org/wiki/1795" TargetMode="External"/><Relationship Id="rId18" Type="http://schemas.openxmlformats.org/officeDocument/2006/relationships/hyperlink" Target="http://uk.wikipedia.org/w/index.php?title=%D0%86%D0%BC%D0%BF%D0%B5%D1%80%D0%B0%D1%82%D0%BE%D1%80%D1%81%D1%8C%D0%BA%D0%B0_%D0%BF%D1%83%D0%B1%D0%BB%D1%96%D1%87%D0%BD%D0%B0_%D0%B1%D0%B8%D0%B1%D0%BB%D0%B8%D0%BE%D1%82%D0%B5%D0%BA%D0%B0&amp;action=edit&amp;redlink=1" TargetMode="External"/><Relationship Id="rId3" Type="http://schemas.openxmlformats.org/officeDocument/2006/relationships/hyperlink" Target="http://uk.wikipedia.org/wiki/%D0%A4%D1%80%D0%B0%D0%BD%D1%86%D1%83%D0%B7%D1%8C%D0%BA%D0%B0_%D0%BC%D0%BE%D0%B2%D0%B0" TargetMode="External"/><Relationship Id="rId7" Type="http://schemas.openxmlformats.org/officeDocument/2006/relationships/hyperlink" Target="http://uk.wikipedia.org/wiki/1852" TargetMode="External"/><Relationship Id="rId12" Type="http://schemas.openxmlformats.org/officeDocument/2006/relationships/hyperlink" Target="http://uk.wikipedia.org/wiki/19_%D1%81%D1%82%D0%BE%D0%BB%D1%96%D1%82%D1%82%D1%8F" TargetMode="External"/><Relationship Id="rId17" Type="http://schemas.openxmlformats.org/officeDocument/2006/relationships/hyperlink" Target="http://uk.wikipedia.org/wiki/%D0%9F%D1%96%D0%B4%D0%B3%D1%96%D1%80%D1%86%D1%96" TargetMode="External"/><Relationship Id="rId2" Type="http://schemas.openxmlformats.org/officeDocument/2006/relationships/hyperlink" Target="http://uk.wikipedia.org/wiki/%D0%A1%D0%B0%D0%BD%D0%BA%D1%82-%D0%9F%D0%B5%D1%82%D0%B5%D1%80%D0%B1%D1%83%D1%80%D0%B3" TargetMode="External"/><Relationship Id="rId16" Type="http://schemas.openxmlformats.org/officeDocument/2006/relationships/hyperlink" Target="http://uk.wikipedia.org/wiki/193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A%D0%B0%D1%82%D0%B5%D1%80%D0%B8%D0%BD%D0%B0_II_(%D1%96%D0%BC%D0%BF%D0%B5%D1%80%D0%B0%D1%82%D1%80%D0%B8%D1%86%D1%8F_%D0%A0%D0%BE%D1%81%D1%96%D1%97)" TargetMode="External"/><Relationship Id="rId11" Type="http://schemas.openxmlformats.org/officeDocument/2006/relationships/hyperlink" Target="http://uk.wikipedia.org/wiki/8_%D1%81%D1%82%D0%BE%D0%BB%D1%96%D1%82%D1%82%D1%8F" TargetMode="External"/><Relationship Id="rId5" Type="http://schemas.openxmlformats.org/officeDocument/2006/relationships/hyperlink" Target="http://uk.wikipedia.org/wiki/1764" TargetMode="External"/><Relationship Id="rId15" Type="http://schemas.openxmlformats.org/officeDocument/2006/relationships/hyperlink" Target="http://uk.wikipedia.org/wiki/%D0%91%D1%96%D0%B1%D0%BB%D1%96%D0%BE%D1%82%D0%B5%D0%BA%D0%B0_%D0%97%D0%B0%D0%BB%D1%83%D1%81%D1%8C%D0%BA%D0%B8%D1%85" TargetMode="External"/><Relationship Id="rId10" Type="http://schemas.openxmlformats.org/officeDocument/2006/relationships/hyperlink" Target="http://uk.wikipedia.org/wiki/%D0%90%D0%B7%D1%96%D1%8F" TargetMode="External"/><Relationship Id="rId19" Type="http://schemas.openxmlformats.org/officeDocument/2006/relationships/hyperlink" Target="http://uk.wikipedia.org/wiki/%D0%90%D1%80%D1%81%D0%B5%D0%BD%D0%B0%D0%BB" TargetMode="External"/><Relationship Id="rId4" Type="http://schemas.openxmlformats.org/officeDocument/2006/relationships/hyperlink" Target="http://uk.wikipedia.org/wiki/%D0%9C%D1%83%D0%B7%D0%B5%D0%B9" TargetMode="External"/><Relationship Id="rId9" Type="http://schemas.openxmlformats.org/officeDocument/2006/relationships/hyperlink" Target="http://uk.wikipedia.org/wiki/%D0%90%D1%80%D1%85%D0%B5%D0%BE%D0%BB%D0%BE%D0%B3%D1%96%D1%8F" TargetMode="External"/><Relationship Id="rId14" Type="http://schemas.openxmlformats.org/officeDocument/2006/relationships/hyperlink" Target="http://uk.wikipedia.org/wiki/%D0%92%D0%B0%D1%80%D1%88%D0%B0%D0%B2%D0%B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914" TargetMode="External"/><Relationship Id="rId13" Type="http://schemas.openxmlformats.org/officeDocument/2006/relationships/hyperlink" Target="http://uk.wikipedia.org/wiki/%D0%9F'%D1%94%D1%80-%D0%9E%D0%B3%D1%8E%D1%81%D1%82_%D0%A0%D0%B5%D0%BD%D1%83%D0%B0%D1%80" TargetMode="External"/><Relationship Id="rId18" Type="http://schemas.openxmlformats.org/officeDocument/2006/relationships/hyperlink" Target="http://uk.wikipedia.org/wiki/%D0%93%D0%BE%D1%82%D0%B5%D0%BB%D1%8C" TargetMode="External"/><Relationship Id="rId3" Type="http://schemas.openxmlformats.org/officeDocument/2006/relationships/hyperlink" Target="http://uk.wikipedia.org/wiki/%D0%9F%D0%B0%D1%80%D0%B8%D0%B6" TargetMode="External"/><Relationship Id="rId7" Type="http://schemas.openxmlformats.org/officeDocument/2006/relationships/hyperlink" Target="http://uk.wikipedia.org/wiki/1848" TargetMode="External"/><Relationship Id="rId12" Type="http://schemas.openxmlformats.org/officeDocument/2006/relationships/hyperlink" Target="http://uk.wikipedia.org/wiki/%D0%94%D0%B5%D2%91%D0%B0_%D0%95%D0%B4%D2%91%D0%B0%D1%80" TargetMode="External"/><Relationship Id="rId17" Type="http://schemas.openxmlformats.org/officeDocument/2006/relationships/hyperlink" Target="http://uk.wikipedia.org/wiki/%D0%97%D0%B0%D0%BB%D1%96%D0%B7%D0%BD%D0%B8%D1%87%D0%BD%D0%B8%D0%B9_%D0%B2%D0%BE%D0%BA%D0%B7%D0%B0%D0%BB" TargetMode="External"/><Relationship Id="rId2" Type="http://schemas.openxmlformats.org/officeDocument/2006/relationships/hyperlink" Target="http://uk.wikipedia.org/wiki/%D0%A4%D1%80%D0%B0%D0%BD%D1%86%D1%83%D0%B7%D1%8C%D0%BA%D0%B0_%D0%BC%D0%BE%D0%B2%D0%B0" TargetMode="External"/><Relationship Id="rId16" Type="http://schemas.openxmlformats.org/officeDocument/2006/relationships/hyperlink" Target="http://uk.wikipedia.org/wiki/%D0%9F%D0%B0%D0%BB%D0%B0%D1%86" TargetMode="External"/><Relationship Id="rId20" Type="http://schemas.openxmlformats.org/officeDocument/2006/relationships/hyperlink" Target="http://uk.wikipedia.org/wiki/%D0%95%D0%BA%D0%BB%D0%B5%D0%BA%D1%82%D0%B8%D0%BA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1%D0%BA%D1%83%D0%BB%D1%8C%D0%BF%D1%82%D1%83%D1%80%D0%B0" TargetMode="External"/><Relationship Id="rId11" Type="http://schemas.openxmlformats.org/officeDocument/2006/relationships/hyperlink" Target="http://uk.wikipedia.org/wiki/%D0%9C%D0%BE%D0%BD%D0%B5_%D0%9A%D0%BB%D0%BE%D0%B4" TargetMode="External"/><Relationship Id="rId5" Type="http://schemas.openxmlformats.org/officeDocument/2006/relationships/hyperlink" Target="http://uk.wikipedia.org/wiki/%D0%96%D0%B8%D0%B2%D0%BE%D0%BF%D0%B8%D1%81" TargetMode="External"/><Relationship Id="rId15" Type="http://schemas.openxmlformats.org/officeDocument/2006/relationships/hyperlink" Target="http://uk.wikipedia.org/wiki/1900" TargetMode="External"/><Relationship Id="rId10" Type="http://schemas.openxmlformats.org/officeDocument/2006/relationships/hyperlink" Target="http://uk.wikipedia.org/wiki/%D0%9F%D0%BE%D1%81%D1%82%D1%96%D0%BC%D0%BF%D1%80%D0%B5%D1%81%D1%96%D0%BE%D0%BD%D1%96%D0%B7%D0%BC" TargetMode="External"/><Relationship Id="rId19" Type="http://schemas.openxmlformats.org/officeDocument/2006/relationships/hyperlink" Target="http://uk.wikipedia.org/wiki/%D0%9F%D1%80%D0%BE%D0%B5%D0%BA%D1%82" TargetMode="External"/><Relationship Id="rId4" Type="http://schemas.openxmlformats.org/officeDocument/2006/relationships/hyperlink" Target="http://uk.wikipedia.org/wiki/%D0%A1%D0%B5%D0%BD%D0%B0" TargetMode="External"/><Relationship Id="rId9" Type="http://schemas.openxmlformats.org/officeDocument/2006/relationships/hyperlink" Target="http://uk.wikipedia.org/wiki/%D0%86%D0%BC%D0%BF%D1%80%D0%B5%D1%81%D1%96%D0%BE%D0%BD%D1%96%D0%B7%D0%BC" TargetMode="External"/><Relationship Id="rId14" Type="http://schemas.openxmlformats.org/officeDocument/2006/relationships/hyperlink" Target="http://uk.wikipedia.org/wiki/%D0%92%D1%96%D0%BD%D1%81%D0%B5%D0%BD%D1%82_%D0%92%D0%B0%D0%BD_%D0%93%D0%BE%D0%B3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0"/>
            <a:ext cx="8062912" cy="1470025"/>
          </a:xfrm>
        </p:spPr>
        <p:txBody>
          <a:bodyPr>
            <a:normAutofit/>
          </a:bodyPr>
          <a:lstStyle/>
          <a:p>
            <a:pPr algn="ctr"/>
            <a:r>
              <a:rPr lang="uk-UA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Музеї світу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1088" y="4929198"/>
            <a:ext cx="8062912" cy="1752600"/>
          </a:xfrm>
        </p:spPr>
        <p:txBody>
          <a:bodyPr/>
          <a:lstStyle/>
          <a:p>
            <a:r>
              <a:rPr lang="uk-UA" dirty="0" smtClean="0"/>
              <a:t>Підготував учень </a:t>
            </a:r>
            <a:r>
              <a:rPr lang="en-US" dirty="0" smtClean="0"/>
              <a:t>*</a:t>
            </a:r>
            <a:r>
              <a:rPr lang="uk-UA" dirty="0" smtClean="0"/>
              <a:t>-</a:t>
            </a:r>
            <a:r>
              <a:rPr lang="uk-UA" dirty="0" smtClean="0"/>
              <a:t>го класу</a:t>
            </a:r>
          </a:p>
          <a:p>
            <a:r>
              <a:rPr lang="uk-UA" dirty="0" smtClean="0"/>
              <a:t>************</a:t>
            </a:r>
            <a:endParaRPr lang="ru-RU" dirty="0"/>
          </a:p>
        </p:txBody>
      </p:sp>
      <p:pic>
        <p:nvPicPr>
          <p:cNvPr id="1026" name="Picture 2" descr="C:\Users\Администратор\Desktop\559cac509ad6b2400527a3f88a3792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4781552" cy="33305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Королівський</a:t>
            </a:r>
            <a:r>
              <a:rPr lang="ru-RU" dirty="0" smtClean="0"/>
              <a:t> музей </a:t>
            </a:r>
            <a:r>
              <a:rPr lang="ru-RU" dirty="0" err="1" smtClean="0"/>
              <a:t>Онтаріо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457200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err="1" smtClean="0"/>
              <a:t>Королівський</a:t>
            </a:r>
            <a:r>
              <a:rPr lang="ru-RU" b="1" dirty="0" smtClean="0"/>
              <a:t> музей </a:t>
            </a:r>
            <a:r>
              <a:rPr lang="ru-RU" b="1" dirty="0" err="1" smtClean="0"/>
              <a:t>Онтаріо</a:t>
            </a:r>
            <a:r>
              <a:rPr lang="ru-RU" dirty="0" smtClean="0"/>
              <a:t> , </a:t>
            </a:r>
            <a:r>
              <a:rPr lang="ru-RU" dirty="0" smtClean="0">
                <a:hlinkClick r:id="rId2" tooltip="Англійська мова"/>
              </a:rPr>
              <a:t>англ. </a:t>
            </a:r>
            <a:r>
              <a:rPr lang="ru-RU" dirty="0" smtClean="0"/>
              <a:t> </a:t>
            </a:r>
            <a:r>
              <a:rPr lang="en-US" i="1" dirty="0" smtClean="0"/>
              <a:t>Royal Ontario Museum</a:t>
            </a:r>
            <a:r>
              <a:rPr lang="en-US" dirty="0" smtClean="0"/>
              <a:t> , </a:t>
            </a:r>
            <a:r>
              <a:rPr lang="ru-RU" dirty="0" err="1" smtClean="0"/>
              <a:t>відомий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абревіатурою</a:t>
            </a:r>
            <a:r>
              <a:rPr lang="ru-RU" dirty="0" smtClean="0"/>
              <a:t> </a:t>
            </a:r>
            <a:r>
              <a:rPr lang="en-US" b="1" dirty="0" smtClean="0"/>
              <a:t>ROM</a:t>
            </a:r>
            <a:r>
              <a:rPr lang="en-US" dirty="0" smtClean="0"/>
              <a:t> , </a:t>
            </a:r>
            <a:r>
              <a:rPr lang="ru-RU" dirty="0" err="1" smtClean="0"/>
              <a:t>знаходиться</a:t>
            </a:r>
            <a:r>
              <a:rPr lang="ru-RU" dirty="0" smtClean="0"/>
              <a:t> в </a:t>
            </a:r>
            <a:r>
              <a:rPr lang="ru-RU" dirty="0" err="1" smtClean="0"/>
              <a:t>місті</a:t>
            </a:r>
            <a:r>
              <a:rPr lang="ru-RU" dirty="0" smtClean="0"/>
              <a:t> </a:t>
            </a:r>
            <a:r>
              <a:rPr lang="ru-RU" dirty="0" smtClean="0">
                <a:hlinkClick r:id="rId3" tooltip="Торонто"/>
              </a:rPr>
              <a:t>Торонто</a:t>
            </a:r>
            <a:r>
              <a:rPr lang="ru-RU" dirty="0" smtClean="0"/>
              <a:t> , </a:t>
            </a:r>
            <a:r>
              <a:rPr lang="ru-RU" dirty="0" err="1" smtClean="0"/>
              <a:t>провінція</a:t>
            </a:r>
            <a:r>
              <a:rPr lang="ru-RU" dirty="0" smtClean="0"/>
              <a:t> </a:t>
            </a:r>
            <a:r>
              <a:rPr lang="ru-RU" dirty="0" err="1" smtClean="0">
                <a:hlinkClick r:id="rId4" tooltip="Онтаріо"/>
              </a:rPr>
              <a:t>Онтаріо</a:t>
            </a:r>
            <a:r>
              <a:rPr lang="ru-RU" dirty="0" smtClean="0"/>
              <a:t> , </a:t>
            </a:r>
            <a:r>
              <a:rPr lang="ru-RU" dirty="0" smtClean="0">
                <a:hlinkClick r:id="rId5" tooltip="Канада"/>
              </a:rPr>
              <a:t>Канада</a:t>
            </a:r>
            <a:r>
              <a:rPr lang="ru-RU" dirty="0" smtClean="0"/>
              <a:t> . 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найбільший</a:t>
            </a:r>
            <a:r>
              <a:rPr lang="ru-RU" dirty="0" smtClean="0"/>
              <a:t> </a:t>
            </a:r>
            <a:r>
              <a:rPr lang="ru-RU" dirty="0" err="1" smtClean="0"/>
              <a:t>канадський</a:t>
            </a:r>
            <a:r>
              <a:rPr lang="ru-RU" dirty="0" smtClean="0"/>
              <a:t> </a:t>
            </a:r>
            <a:r>
              <a:rPr lang="ru-RU" dirty="0" err="1" smtClean="0"/>
              <a:t>культурний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природно-історичний</a:t>
            </a:r>
            <a:r>
              <a:rPr lang="ru-RU" dirty="0" smtClean="0"/>
              <a:t> музей, </a:t>
            </a:r>
            <a:r>
              <a:rPr lang="ru-RU" baseline="30000" dirty="0" smtClean="0">
                <a:hlinkClick r:id="rId6"/>
              </a:rPr>
              <a:t>[1]</a:t>
            </a:r>
            <a:r>
              <a:rPr lang="ru-RU" dirty="0" smtClean="0"/>
              <a:t> а </a:t>
            </a:r>
            <a:r>
              <a:rPr lang="ru-RU" dirty="0" err="1" smtClean="0"/>
              <a:t>також</a:t>
            </a:r>
            <a:r>
              <a:rPr lang="ru-RU" dirty="0" smtClean="0"/>
              <a:t> 5-й за величиною музей </a:t>
            </a:r>
            <a:r>
              <a:rPr lang="ru-RU" dirty="0" err="1" smtClean="0"/>
              <a:t>Північної</a:t>
            </a:r>
            <a:r>
              <a:rPr lang="ru-RU" dirty="0" smtClean="0"/>
              <a:t> Америки. </a:t>
            </a:r>
            <a:r>
              <a:rPr lang="ru-RU" dirty="0" err="1" smtClean="0"/>
              <a:t>Колекція</a:t>
            </a:r>
            <a:r>
              <a:rPr lang="ru-RU" dirty="0" smtClean="0"/>
              <a:t> музею </a:t>
            </a:r>
            <a:r>
              <a:rPr lang="ru-RU" dirty="0" err="1" smtClean="0"/>
              <a:t>включає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6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предметів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40 галерей. Музей </a:t>
            </a:r>
            <a:r>
              <a:rPr lang="ru-RU" dirty="0" err="1" smtClean="0"/>
              <a:t>відомий</a:t>
            </a:r>
            <a:r>
              <a:rPr lang="ru-RU" dirty="0" smtClean="0"/>
              <a:t> </a:t>
            </a:r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r>
              <a:rPr lang="ru-RU" dirty="0" err="1" smtClean="0"/>
              <a:t>колекціями</a:t>
            </a:r>
            <a:r>
              <a:rPr lang="ru-RU" dirty="0" smtClean="0"/>
              <a:t> </a:t>
            </a:r>
            <a:r>
              <a:rPr lang="ru-RU" dirty="0" err="1" smtClean="0">
                <a:hlinkClick r:id="rId7" tooltip="Динозаври"/>
              </a:rPr>
              <a:t>динозаврів</a:t>
            </a:r>
            <a:r>
              <a:rPr lang="ru-RU" dirty="0" smtClean="0"/>
              <a:t> , </a:t>
            </a:r>
            <a:r>
              <a:rPr lang="ru-RU" dirty="0" err="1" smtClean="0"/>
              <a:t>мистецтва</a:t>
            </a:r>
            <a:r>
              <a:rPr lang="ru-RU" dirty="0" smtClean="0"/>
              <a:t> </a:t>
            </a:r>
            <a:r>
              <a:rPr lang="ru-RU" dirty="0" err="1" smtClean="0">
                <a:hlinkClick r:id="rId8" tooltip="Близький Схід"/>
              </a:rPr>
              <a:t>Близького</a:t>
            </a:r>
            <a:r>
              <a:rPr lang="ru-RU" dirty="0" smtClean="0">
                <a:hlinkClick r:id="rId8" tooltip="Близький Схід"/>
              </a:rPr>
              <a:t> Сходу</a:t>
            </a:r>
            <a:r>
              <a:rPr lang="ru-RU" dirty="0" smtClean="0"/>
              <a:t> , </a:t>
            </a:r>
            <a:r>
              <a:rPr lang="ru-RU" dirty="0" smtClean="0">
                <a:hlinkClick r:id="rId9" tooltip="Африка"/>
              </a:rPr>
              <a:t>Африки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>
                <a:hlinkClick r:id="rId10" tooltip="Східна Азія"/>
              </a:rPr>
              <a:t>Східної</a:t>
            </a:r>
            <a:r>
              <a:rPr lang="ru-RU" dirty="0" smtClean="0">
                <a:hlinkClick r:id="rId10" tooltip="Східна Азія"/>
              </a:rPr>
              <a:t> </a:t>
            </a:r>
            <a:r>
              <a:rPr lang="ru-RU" dirty="0" err="1" smtClean="0">
                <a:hlinkClick r:id="rId10" tooltip="Східна Азія"/>
              </a:rPr>
              <a:t>Азії</a:t>
            </a:r>
            <a:r>
              <a:rPr lang="ru-RU" dirty="0" smtClean="0"/>
              <a:t> , </a:t>
            </a:r>
            <a:r>
              <a:rPr lang="ru-RU" dirty="0" err="1" smtClean="0">
                <a:hlinkClick r:id="rId11" tooltip="Історія Європи"/>
              </a:rPr>
              <a:t>європейської</a:t>
            </a:r>
            <a:r>
              <a:rPr lang="ru-RU" dirty="0" smtClean="0"/>
              <a:t> та </a:t>
            </a:r>
            <a:r>
              <a:rPr lang="ru-RU" dirty="0" err="1" smtClean="0">
                <a:hlinkClick r:id="rId12" tooltip="Історія Канади"/>
              </a:rPr>
              <a:t>канадської</a:t>
            </a:r>
            <a:r>
              <a:rPr lang="ru-RU" dirty="0" smtClean="0"/>
              <a:t> </a:t>
            </a:r>
            <a:r>
              <a:rPr lang="ru-RU" dirty="0" err="1" smtClean="0"/>
              <a:t>історії</a:t>
            </a:r>
            <a:r>
              <a:rPr lang="ru-RU" dirty="0" smtClean="0"/>
              <a:t>. У </a:t>
            </a:r>
            <a:r>
              <a:rPr lang="ru-RU" dirty="0" err="1" smtClean="0"/>
              <a:t>музеї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часто </a:t>
            </a:r>
            <a:r>
              <a:rPr lang="ru-RU" dirty="0" err="1" smtClean="0"/>
              <a:t>організовуються</a:t>
            </a:r>
            <a:r>
              <a:rPr lang="ru-RU" dirty="0" smtClean="0"/>
              <a:t> </a:t>
            </a:r>
            <a:r>
              <a:rPr lang="ru-RU" dirty="0" err="1" smtClean="0"/>
              <a:t>виставки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Музей </a:t>
            </a:r>
            <a:r>
              <a:rPr lang="ru-RU" dirty="0" err="1" smtClean="0"/>
              <a:t>знаходиться</a:t>
            </a:r>
            <a:r>
              <a:rPr lang="ru-RU" dirty="0" smtClean="0"/>
              <a:t> на </a:t>
            </a:r>
            <a:r>
              <a:rPr lang="ru-RU" dirty="0" err="1" smtClean="0"/>
              <a:t>розі</a:t>
            </a:r>
            <a:r>
              <a:rPr lang="ru-RU" dirty="0" smtClean="0"/>
              <a:t> </a:t>
            </a:r>
            <a:r>
              <a:rPr lang="ru-RU" dirty="0" err="1" smtClean="0"/>
              <a:t>Блур-Стріт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Авеню-Роуд</a:t>
            </a:r>
            <a:r>
              <a:rPr lang="ru-RU" dirty="0" smtClean="0"/>
              <a:t>,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північ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Парку </a:t>
            </a:r>
            <a:r>
              <a:rPr lang="ru-RU" dirty="0" err="1" smtClean="0"/>
              <a:t>Королеви</a:t>
            </a:r>
            <a:r>
              <a:rPr lang="ru-RU" dirty="0" smtClean="0"/>
              <a:t> (</a:t>
            </a:r>
            <a:r>
              <a:rPr lang="ru-RU" dirty="0" err="1" smtClean="0"/>
              <a:t>Квінс-Парк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на </a:t>
            </a:r>
            <a:r>
              <a:rPr lang="ru-RU" dirty="0" err="1" smtClean="0"/>
              <a:t>схід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Доріжки</a:t>
            </a:r>
            <a:r>
              <a:rPr lang="ru-RU" dirty="0" smtClean="0"/>
              <a:t> </a:t>
            </a:r>
            <a:r>
              <a:rPr lang="ru-RU" dirty="0" err="1" smtClean="0"/>
              <a:t>Філософа</a:t>
            </a:r>
            <a:r>
              <a:rPr lang="ru-RU" dirty="0" smtClean="0"/>
              <a:t> ( </a:t>
            </a:r>
            <a:r>
              <a:rPr lang="ru-RU" dirty="0" smtClean="0">
                <a:hlinkClick r:id="rId2" tooltip="Англійська мова"/>
              </a:rPr>
              <a:t>англ. </a:t>
            </a:r>
            <a:r>
              <a:rPr lang="ru-RU" dirty="0" smtClean="0"/>
              <a:t> </a:t>
            </a:r>
            <a:r>
              <a:rPr lang="en-US" i="1" dirty="0" smtClean="0">
                <a:hlinkClick r:id="rId13" tooltip="en: Philosopher's Walk (Toronto)"/>
              </a:rPr>
              <a:t>Philosopher's Walk</a:t>
            </a:r>
            <a:r>
              <a:rPr lang="en-US" dirty="0" smtClean="0"/>
              <a:t> ) </a:t>
            </a:r>
            <a:r>
              <a:rPr lang="ru-RU" dirty="0" smtClean="0"/>
              <a:t>в </a:t>
            </a:r>
            <a:r>
              <a:rPr lang="ru-RU" dirty="0" err="1" smtClean="0">
                <a:hlinkClick r:id="rId14" tooltip="Торонтський університет"/>
              </a:rPr>
              <a:t>Торонтському</a:t>
            </a:r>
            <a:r>
              <a:rPr lang="ru-RU" dirty="0" smtClean="0">
                <a:hlinkClick r:id="rId14" tooltip="Торонтський університет"/>
              </a:rPr>
              <a:t> </a:t>
            </a:r>
            <a:r>
              <a:rPr lang="ru-RU" dirty="0" err="1" smtClean="0">
                <a:hlinkClick r:id="rId14" tooltip="Торонтський університет"/>
              </a:rPr>
              <a:t>університеті</a:t>
            </a:r>
            <a:r>
              <a:rPr lang="ru-RU" dirty="0" smtClean="0"/>
              <a:t> .</a:t>
            </a:r>
          </a:p>
          <a:p>
            <a:r>
              <a:rPr lang="ru-RU" dirty="0" smtClean="0"/>
              <a:t>Музей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заснований</a:t>
            </a:r>
            <a:r>
              <a:rPr lang="ru-RU" dirty="0" smtClean="0"/>
              <a:t> в 1857 </a:t>
            </a:r>
            <a:r>
              <a:rPr lang="ru-RU" dirty="0" err="1" smtClean="0"/>
              <a:t>р</a:t>
            </a:r>
            <a:r>
              <a:rPr lang="ru-RU" dirty="0" smtClean="0"/>
              <a:t> як Музей </a:t>
            </a:r>
            <a:r>
              <a:rPr lang="ru-RU" dirty="0" err="1" smtClean="0"/>
              <a:t>природної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витончених</a:t>
            </a:r>
            <a:r>
              <a:rPr lang="ru-RU" dirty="0" smtClean="0"/>
              <a:t> </a:t>
            </a:r>
            <a:r>
              <a:rPr lang="ru-RU" dirty="0" err="1" smtClean="0"/>
              <a:t>мистецтв</a:t>
            </a:r>
            <a:r>
              <a:rPr lang="ru-RU" dirty="0" smtClean="0"/>
              <a:t> при </a:t>
            </a:r>
            <a:r>
              <a:rPr lang="ru-RU" dirty="0" err="1" smtClean="0"/>
              <a:t>Торонтонської</a:t>
            </a:r>
            <a:r>
              <a:rPr lang="ru-RU" dirty="0" smtClean="0"/>
              <a:t> </a:t>
            </a:r>
            <a:r>
              <a:rPr lang="ru-RU" dirty="0" err="1" smtClean="0"/>
              <a:t>нормальній</a:t>
            </a:r>
            <a:r>
              <a:rPr lang="ru-RU" dirty="0" smtClean="0"/>
              <a:t> </a:t>
            </a:r>
            <a:r>
              <a:rPr lang="ru-RU" dirty="0" err="1" smtClean="0"/>
              <a:t>школі</a:t>
            </a:r>
            <a:r>
              <a:rPr lang="ru-RU" dirty="0" smtClean="0"/>
              <a:t>. У 1912 </a:t>
            </a:r>
            <a:r>
              <a:rPr lang="ru-RU" dirty="0" err="1" smtClean="0"/>
              <a:t>р</a:t>
            </a:r>
            <a:r>
              <a:rPr lang="ru-RU" dirty="0" smtClean="0"/>
              <a:t> урядом </a:t>
            </a:r>
            <a:r>
              <a:rPr lang="ru-RU" dirty="0" err="1" smtClean="0"/>
              <a:t>провінції</a:t>
            </a:r>
            <a:r>
              <a:rPr lang="ru-RU" dirty="0" smtClean="0"/>
              <a:t> </a:t>
            </a:r>
            <a:r>
              <a:rPr lang="ru-RU" dirty="0" err="1" smtClean="0"/>
              <a:t>Онтаріо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прийнято</a:t>
            </a:r>
            <a:r>
              <a:rPr lang="ru-RU" dirty="0" smtClean="0"/>
              <a:t> Постанову про </a:t>
            </a:r>
            <a:r>
              <a:rPr lang="ru-RU" dirty="0" err="1" smtClean="0"/>
              <a:t>королівському</a:t>
            </a:r>
            <a:r>
              <a:rPr lang="ru-RU" dirty="0" smtClean="0"/>
              <a:t> </a:t>
            </a:r>
            <a:r>
              <a:rPr lang="ru-RU" dirty="0" err="1" smtClean="0"/>
              <a:t>музеї</a:t>
            </a:r>
            <a:r>
              <a:rPr lang="ru-RU" dirty="0" smtClean="0"/>
              <a:t> </a:t>
            </a:r>
            <a:r>
              <a:rPr lang="ru-RU" dirty="0" err="1" smtClean="0"/>
              <a:t>Онтаріо</a:t>
            </a:r>
            <a:r>
              <a:rPr lang="ru-RU" dirty="0" smtClean="0"/>
              <a:t>. До 1968 </a:t>
            </a:r>
            <a:r>
              <a:rPr lang="ru-RU" dirty="0" err="1" smtClean="0"/>
              <a:t>р</a:t>
            </a:r>
            <a:r>
              <a:rPr lang="ru-RU" dirty="0" smtClean="0"/>
              <a:t> </a:t>
            </a:r>
            <a:r>
              <a:rPr lang="ru-RU" dirty="0" err="1" smtClean="0"/>
              <a:t>музеєм</a:t>
            </a:r>
            <a:r>
              <a:rPr lang="ru-RU" dirty="0" smtClean="0"/>
              <a:t> </a:t>
            </a:r>
            <a:r>
              <a:rPr lang="ru-RU" dirty="0" err="1" smtClean="0"/>
              <a:t>керував</a:t>
            </a:r>
            <a:r>
              <a:rPr lang="ru-RU" dirty="0" smtClean="0"/>
              <a:t> </a:t>
            </a:r>
            <a:r>
              <a:rPr lang="ru-RU" dirty="0" err="1" smtClean="0"/>
              <a:t>Торонтський</a:t>
            </a:r>
            <a:r>
              <a:rPr lang="ru-RU" dirty="0" smtClean="0"/>
              <a:t> </a:t>
            </a:r>
            <a:r>
              <a:rPr lang="ru-RU" dirty="0" err="1" smtClean="0"/>
              <a:t>університет</a:t>
            </a:r>
            <a:r>
              <a:rPr lang="ru-RU" dirty="0" smtClean="0"/>
              <a:t>,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став </a:t>
            </a:r>
            <a:r>
              <a:rPr lang="ru-RU" dirty="0" err="1" smtClean="0"/>
              <a:t>самостійною</a:t>
            </a:r>
            <a:r>
              <a:rPr lang="ru-RU" dirty="0" smtClean="0"/>
              <a:t> </a:t>
            </a:r>
            <a:r>
              <a:rPr lang="ru-RU" dirty="0" err="1" smtClean="0"/>
              <a:t>установою</a:t>
            </a:r>
            <a:r>
              <a:rPr lang="ru-RU" dirty="0" smtClean="0"/>
              <a:t>, </a:t>
            </a:r>
            <a:r>
              <a:rPr lang="ru-RU" dirty="0" err="1" smtClean="0"/>
              <a:t>проте</a:t>
            </a:r>
            <a:r>
              <a:rPr lang="ru-RU" dirty="0" smtClean="0"/>
              <a:t> до </a:t>
            </a:r>
            <a:r>
              <a:rPr lang="ru-RU" dirty="0" err="1" smtClean="0"/>
              <a:t>теперішнього</a:t>
            </a:r>
            <a:r>
              <a:rPr lang="ru-RU" dirty="0" smtClean="0"/>
              <a:t> часу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підтримує</a:t>
            </a:r>
            <a:r>
              <a:rPr lang="ru-RU" dirty="0" smtClean="0"/>
              <a:t> </a:t>
            </a:r>
            <a:r>
              <a:rPr lang="ru-RU" dirty="0" err="1" smtClean="0"/>
              <a:t>тісні</a:t>
            </a:r>
            <a:r>
              <a:rPr lang="ru-RU" dirty="0" smtClean="0"/>
              <a:t> </a:t>
            </a:r>
            <a:r>
              <a:rPr lang="ru-RU" dirty="0" err="1" smtClean="0"/>
              <a:t>зв'язки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університетом</a:t>
            </a:r>
            <a:r>
              <a:rPr lang="ru-RU" dirty="0" smtClean="0"/>
              <a:t>, </a:t>
            </a:r>
            <a:r>
              <a:rPr lang="ru-RU" dirty="0" err="1" smtClean="0"/>
              <a:t>нерідко</a:t>
            </a:r>
            <a:r>
              <a:rPr lang="ru-RU" dirty="0" smtClean="0"/>
              <a:t> </a:t>
            </a:r>
            <a:r>
              <a:rPr lang="ru-RU" dirty="0" err="1" smtClean="0"/>
              <a:t>звертається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до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експертам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надає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 для </a:t>
            </a:r>
            <a:r>
              <a:rPr lang="ru-RU" dirty="0" err="1" smtClean="0"/>
              <a:t>досліджень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800" dirty="0" smtClean="0"/>
              <a:t>Лувр</a:t>
            </a:r>
            <a:br>
              <a:rPr lang="uk-UA" sz="4800" dirty="0" smtClean="0"/>
            </a:b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дминистратор\Desktop\Louvre_at_night_center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7624271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Лувр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329642" cy="4883196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Лувр</a:t>
            </a:r>
            <a:r>
              <a:rPr lang="ru-RU" dirty="0" smtClean="0"/>
              <a:t> (</a:t>
            </a:r>
            <a:r>
              <a:rPr lang="ru-RU" dirty="0" smtClean="0">
                <a:hlinkClick r:id="rId2" tooltip="Французька мова"/>
              </a:rPr>
              <a:t>фр.</a:t>
            </a:r>
            <a:r>
              <a:rPr lang="ru-RU" dirty="0" smtClean="0"/>
              <a:t> </a:t>
            </a:r>
            <a:r>
              <a:rPr lang="en-US" i="1" dirty="0" err="1" smtClean="0"/>
              <a:t>Musée</a:t>
            </a:r>
            <a:r>
              <a:rPr lang="en-US" i="1" dirty="0" smtClean="0"/>
              <a:t> du Louvre</a:t>
            </a:r>
            <a:r>
              <a:rPr lang="en-US" dirty="0" smtClean="0"/>
              <a:t>) — </a:t>
            </a:r>
            <a:r>
              <a:rPr lang="ru-RU" dirty="0" smtClean="0"/>
              <a:t>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найбільших</a:t>
            </a:r>
            <a:r>
              <a:rPr lang="ru-RU" dirty="0" smtClean="0"/>
              <a:t> </a:t>
            </a:r>
            <a:r>
              <a:rPr lang="ru-RU" dirty="0" err="1" smtClean="0">
                <a:hlinkClick r:id="rId3" tooltip="Музей"/>
              </a:rPr>
              <a:t>музеїв</a:t>
            </a:r>
            <a:r>
              <a:rPr lang="ru-RU" dirty="0" smtClean="0"/>
              <a:t> </a:t>
            </a:r>
            <a:r>
              <a:rPr lang="ru-RU" dirty="0" err="1" smtClean="0"/>
              <a:t>світу</a:t>
            </a:r>
            <a:r>
              <a:rPr lang="ru-RU" dirty="0" smtClean="0"/>
              <a:t>, </a:t>
            </a:r>
            <a:r>
              <a:rPr lang="ru-RU" dirty="0" err="1" smtClean="0"/>
              <a:t>розташований</a:t>
            </a:r>
            <a:r>
              <a:rPr lang="ru-RU" dirty="0" smtClean="0"/>
              <a:t> на правому </a:t>
            </a:r>
            <a:r>
              <a:rPr lang="ru-RU" dirty="0" err="1" smtClean="0"/>
              <a:t>березі</a:t>
            </a:r>
            <a:r>
              <a:rPr lang="ru-RU" dirty="0" smtClean="0"/>
              <a:t> Сени в </a:t>
            </a:r>
            <a:r>
              <a:rPr lang="ru-RU" dirty="0" err="1" smtClean="0"/>
              <a:t>першому</a:t>
            </a:r>
            <a:r>
              <a:rPr lang="ru-RU" dirty="0" smtClean="0"/>
              <a:t> </a:t>
            </a:r>
            <a:r>
              <a:rPr lang="ru-RU" dirty="0" err="1" smtClean="0"/>
              <a:t>окрузі</a:t>
            </a:r>
            <a:r>
              <a:rPr lang="ru-RU" dirty="0" smtClean="0"/>
              <a:t> </a:t>
            </a:r>
            <a:r>
              <a:rPr lang="ru-RU" dirty="0" smtClean="0">
                <a:hlinkClick r:id="rId4" tooltip="Париж"/>
              </a:rPr>
              <a:t>Парижа</a:t>
            </a:r>
            <a:r>
              <a:rPr lang="ru-RU" dirty="0" smtClean="0"/>
              <a:t>. Музей Лувр </a:t>
            </a:r>
            <a:r>
              <a:rPr lang="ru-RU" dirty="0" err="1" smtClean="0"/>
              <a:t>демонструє</a:t>
            </a:r>
            <a:r>
              <a:rPr lang="ru-RU" dirty="0" smtClean="0"/>
              <a:t> 35 000 </a:t>
            </a:r>
            <a:r>
              <a:rPr lang="ru-RU" dirty="0" err="1" smtClean="0"/>
              <a:t>експонатів</a:t>
            </a:r>
            <a:r>
              <a:rPr lang="ru-RU" dirty="0" smtClean="0"/>
              <a:t>,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найдавніших</a:t>
            </a:r>
            <a:r>
              <a:rPr lang="ru-RU" dirty="0" smtClean="0"/>
              <a:t> </a:t>
            </a:r>
            <a:r>
              <a:rPr lang="ru-RU" dirty="0" err="1" smtClean="0"/>
              <a:t>часів</a:t>
            </a:r>
            <a:r>
              <a:rPr lang="ru-RU" dirty="0" smtClean="0"/>
              <a:t> до 19 </a:t>
            </a:r>
            <a:r>
              <a:rPr lang="ru-RU" dirty="0" err="1" smtClean="0"/>
              <a:t>століття</a:t>
            </a:r>
            <a:r>
              <a:rPr lang="ru-RU" dirty="0" smtClean="0"/>
              <a:t> на </a:t>
            </a:r>
            <a:r>
              <a:rPr lang="ru-RU" dirty="0" err="1" smtClean="0"/>
              <a:t>площі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60 000 м².</a:t>
            </a:r>
          </a:p>
          <a:p>
            <a:r>
              <a:rPr lang="ru-RU" dirty="0" smtClean="0"/>
              <a:t>Музей </a:t>
            </a:r>
            <a:r>
              <a:rPr lang="ru-RU" dirty="0" err="1" smtClean="0"/>
              <a:t>розташований</a:t>
            </a:r>
            <a:r>
              <a:rPr lang="ru-RU" dirty="0" smtClean="0"/>
              <a:t> в </a:t>
            </a:r>
            <a:r>
              <a:rPr lang="ru-RU" dirty="0" err="1" smtClean="0"/>
              <a:t>палаці</a:t>
            </a:r>
            <a:r>
              <a:rPr lang="ru-RU" dirty="0" smtClean="0"/>
              <a:t> Лувру,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побудований</a:t>
            </a:r>
            <a:r>
              <a:rPr lang="ru-RU" dirty="0" smtClean="0"/>
              <a:t> як </a:t>
            </a:r>
            <a:r>
              <a:rPr lang="ru-RU" dirty="0" err="1" smtClean="0"/>
              <a:t>фортеця</a:t>
            </a:r>
            <a:r>
              <a:rPr lang="ru-RU" dirty="0" smtClean="0"/>
              <a:t> </a:t>
            </a:r>
            <a:r>
              <a:rPr lang="ru-RU" dirty="0" err="1" smtClean="0"/>
              <a:t>наприкінці</a:t>
            </a:r>
            <a:r>
              <a:rPr lang="ru-RU" dirty="0" smtClean="0"/>
              <a:t> 12 </a:t>
            </a:r>
            <a:r>
              <a:rPr lang="ru-RU" dirty="0" err="1" smtClean="0"/>
              <a:t>століття</a:t>
            </a:r>
            <a:r>
              <a:rPr lang="ru-RU" dirty="0" smtClean="0"/>
              <a:t> при </a:t>
            </a:r>
            <a:r>
              <a:rPr lang="ru-RU" dirty="0" err="1" smtClean="0">
                <a:hlinkClick r:id="rId5" tooltip="Філіп II Август"/>
              </a:rPr>
              <a:t>Філіпі</a:t>
            </a:r>
            <a:r>
              <a:rPr lang="ru-RU" dirty="0" smtClean="0">
                <a:hlinkClick r:id="rId5" tooltip="Філіп II Август"/>
              </a:rPr>
              <a:t> </a:t>
            </a:r>
            <a:r>
              <a:rPr lang="en-US" dirty="0" smtClean="0">
                <a:hlinkClick r:id="rId5" tooltip="Філіп II Август"/>
              </a:rPr>
              <a:t>II</a:t>
            </a:r>
            <a:r>
              <a:rPr lang="en-US" dirty="0" smtClean="0"/>
              <a:t>.</a:t>
            </a:r>
            <a:r>
              <a:rPr lang="ru-RU" dirty="0" err="1" smtClean="0">
                <a:hlinkClick r:id="rId6" tooltip="Будівля"/>
              </a:rPr>
              <a:t>Будівля</a:t>
            </a:r>
            <a:r>
              <a:rPr lang="ru-RU" dirty="0" smtClean="0"/>
              <a:t> </a:t>
            </a:r>
            <a:r>
              <a:rPr lang="ru-RU" dirty="0" err="1" smtClean="0"/>
              <a:t>розширювалась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разів</a:t>
            </a:r>
            <a:r>
              <a:rPr lang="ru-RU" dirty="0" smtClean="0"/>
              <a:t>, </a:t>
            </a:r>
            <a:r>
              <a:rPr lang="ru-RU" dirty="0" err="1" smtClean="0"/>
              <a:t>сформувавши</a:t>
            </a:r>
            <a:r>
              <a:rPr lang="ru-RU" dirty="0" smtClean="0"/>
              <a:t> </a:t>
            </a:r>
            <a:r>
              <a:rPr lang="ru-RU" dirty="0" err="1" smtClean="0"/>
              <a:t>сучасний</a:t>
            </a:r>
            <a:r>
              <a:rPr lang="ru-RU" dirty="0" smtClean="0"/>
              <a:t> палац Лувр. В </a:t>
            </a:r>
            <a:r>
              <a:rPr lang="ru-RU" dirty="0" smtClean="0">
                <a:hlinkClick r:id="rId7" tooltip="1682"/>
              </a:rPr>
              <a:t>1682</a:t>
            </a:r>
            <a:r>
              <a:rPr lang="ru-RU" dirty="0" smtClean="0"/>
              <a:t> </a:t>
            </a:r>
            <a:r>
              <a:rPr lang="ru-RU" dirty="0" err="1" smtClean="0"/>
              <a:t>році</a:t>
            </a:r>
            <a:r>
              <a:rPr lang="ru-RU" dirty="0" smtClean="0"/>
              <a:t> </a:t>
            </a:r>
            <a:r>
              <a:rPr lang="ru-RU" dirty="0" smtClean="0">
                <a:hlinkClick r:id="rId8" tooltip="Людовик XIV"/>
              </a:rPr>
              <a:t>Людовик </a:t>
            </a:r>
            <a:r>
              <a:rPr lang="en-US" dirty="0" smtClean="0">
                <a:hlinkClick r:id="rId8" tooltip="Людовик XIV"/>
              </a:rPr>
              <a:t>XIV</a:t>
            </a:r>
            <a:r>
              <a:rPr lang="en-US" dirty="0" smtClean="0"/>
              <a:t> </a:t>
            </a:r>
            <a:r>
              <a:rPr lang="ru-RU" dirty="0" err="1" smtClean="0"/>
              <a:t>вибрав</a:t>
            </a:r>
            <a:r>
              <a:rPr lang="ru-RU" dirty="0" err="1" smtClean="0">
                <a:hlinkClick r:id="rId9" tooltip="Версальський палац"/>
              </a:rPr>
              <a:t>Версальський</a:t>
            </a:r>
            <a:r>
              <a:rPr lang="ru-RU" dirty="0" smtClean="0">
                <a:hlinkClick r:id="rId9" tooltip="Версальський палац"/>
              </a:rPr>
              <a:t> палац</a:t>
            </a:r>
            <a:r>
              <a:rPr lang="ru-RU" dirty="0" smtClean="0"/>
              <a:t> як свою </a:t>
            </a:r>
            <a:r>
              <a:rPr lang="ru-RU" dirty="0" err="1" smtClean="0"/>
              <a:t>резиденцію</a:t>
            </a:r>
            <a:r>
              <a:rPr lang="ru-RU" dirty="0" smtClean="0"/>
              <a:t>, а Лувр </a:t>
            </a:r>
            <a:r>
              <a:rPr lang="ru-RU" dirty="0" err="1" smtClean="0"/>
              <a:t>перетворився</a:t>
            </a:r>
            <a:r>
              <a:rPr lang="ru-RU" dirty="0" smtClean="0"/>
              <a:t> в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зберігання</a:t>
            </a:r>
            <a:r>
              <a:rPr lang="ru-RU" dirty="0" smtClean="0"/>
              <a:t> </a:t>
            </a:r>
            <a:r>
              <a:rPr lang="ru-RU" dirty="0" err="1" smtClean="0"/>
              <a:t>королівської</a:t>
            </a:r>
            <a:r>
              <a:rPr lang="ru-RU" dirty="0" smtClean="0"/>
              <a:t> </a:t>
            </a:r>
            <a:r>
              <a:rPr lang="ru-RU" dirty="0" err="1" smtClean="0"/>
              <a:t>колекції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smtClean="0">
                <a:hlinkClick r:id="rId10" tooltip="1692"/>
              </a:rPr>
              <a:t>1692</a:t>
            </a:r>
            <a:r>
              <a:rPr lang="ru-RU" dirty="0" smtClean="0"/>
              <a:t> року, </a:t>
            </a:r>
            <a:r>
              <a:rPr lang="ru-RU" dirty="0" err="1" smtClean="0"/>
              <a:t>колекції</a:t>
            </a:r>
            <a:r>
              <a:rPr lang="ru-RU" dirty="0" smtClean="0"/>
              <a:t> </a:t>
            </a:r>
            <a:r>
              <a:rPr lang="ru-RU" dirty="0" err="1" smtClean="0"/>
              <a:t>античної</a:t>
            </a:r>
            <a:r>
              <a:rPr lang="ru-RU" dirty="0" smtClean="0"/>
              <a:t> </a:t>
            </a:r>
            <a:r>
              <a:rPr lang="ru-RU" dirty="0" err="1" smtClean="0">
                <a:hlinkClick r:id="rId11" tooltip="Скульптура"/>
              </a:rPr>
              <a:t>скульптури</a:t>
            </a:r>
            <a:r>
              <a:rPr lang="ru-RU" dirty="0" smtClean="0"/>
              <a:t>. </a:t>
            </a:r>
            <a:r>
              <a:rPr lang="ru-RU" dirty="0" err="1" smtClean="0"/>
              <a:t>Під</a:t>
            </a:r>
            <a:r>
              <a:rPr lang="ru-RU" dirty="0" smtClean="0"/>
              <a:t> час </a:t>
            </a:r>
            <a:r>
              <a:rPr lang="ru-RU" dirty="0" err="1" smtClean="0">
                <a:hlinkClick r:id="rId12" tooltip="Велика французька революція"/>
              </a:rPr>
              <a:t>Французької</a:t>
            </a:r>
            <a:r>
              <a:rPr lang="ru-RU" dirty="0" smtClean="0">
                <a:hlinkClick r:id="rId12" tooltip="Велика французька революція"/>
              </a:rPr>
              <a:t> </a:t>
            </a:r>
            <a:r>
              <a:rPr lang="ru-RU" dirty="0" err="1" smtClean="0">
                <a:hlinkClick r:id="rId12" tooltip="Велика французька революція"/>
              </a:rPr>
              <a:t>революції</a:t>
            </a:r>
            <a:r>
              <a:rPr lang="ru-RU" dirty="0" smtClean="0"/>
              <a:t>, </a:t>
            </a:r>
            <a:r>
              <a:rPr lang="ru-RU" dirty="0" err="1" smtClean="0">
                <a:hlinkClick r:id="rId13" tooltip="Національна асамблея Франції"/>
              </a:rPr>
              <a:t>Національна</a:t>
            </a:r>
            <a:r>
              <a:rPr lang="ru-RU" dirty="0" smtClean="0">
                <a:hlinkClick r:id="rId13" tooltip="Національна асамблея Франції"/>
              </a:rPr>
              <a:t> </a:t>
            </a:r>
            <a:r>
              <a:rPr lang="ru-RU" dirty="0" err="1" smtClean="0">
                <a:hlinkClick r:id="rId13" tooltip="Національна асамблея Франції"/>
              </a:rPr>
              <a:t>Асамблея</a:t>
            </a:r>
            <a:r>
              <a:rPr lang="ru-RU" dirty="0" err="1" smtClean="0"/>
              <a:t>постановила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Лувр повинен </a:t>
            </a:r>
            <a:r>
              <a:rPr lang="ru-RU" dirty="0" err="1" smtClean="0"/>
              <a:t>використовуватися</a:t>
            </a:r>
            <a:r>
              <a:rPr lang="ru-RU" dirty="0" smtClean="0"/>
              <a:t> як музей, </a:t>
            </a:r>
            <a:r>
              <a:rPr lang="ru-RU" dirty="0" err="1" smtClean="0"/>
              <a:t>демонструючи</a:t>
            </a:r>
            <a:r>
              <a:rPr lang="ru-RU" dirty="0" smtClean="0"/>
              <a:t> </a:t>
            </a:r>
            <a:r>
              <a:rPr lang="ru-RU" dirty="0" err="1" smtClean="0"/>
              <a:t>культурні</a:t>
            </a:r>
            <a:r>
              <a:rPr lang="ru-RU" dirty="0" smtClean="0"/>
              <a:t> </a:t>
            </a:r>
            <a:r>
              <a:rPr lang="ru-RU" dirty="0" err="1" smtClean="0"/>
              <a:t>шедеври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Починаючи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smtClean="0">
                <a:hlinkClick r:id="rId14" tooltip="2008"/>
              </a:rPr>
              <a:t>2008</a:t>
            </a:r>
            <a:r>
              <a:rPr lang="ru-RU" dirty="0" smtClean="0"/>
              <a:t> року, </a:t>
            </a:r>
            <a:r>
              <a:rPr lang="ru-RU" dirty="0" err="1" smtClean="0"/>
              <a:t>експонати</a:t>
            </a:r>
            <a:r>
              <a:rPr lang="ru-RU" dirty="0" smtClean="0"/>
              <a:t> музею </a:t>
            </a:r>
            <a:r>
              <a:rPr lang="ru-RU" dirty="0" err="1" smtClean="0"/>
              <a:t>розділені</a:t>
            </a:r>
            <a:r>
              <a:rPr lang="ru-RU" dirty="0" smtClean="0"/>
              <a:t> на 8 </a:t>
            </a:r>
            <a:r>
              <a:rPr lang="ru-RU" dirty="0" err="1" smtClean="0"/>
              <a:t>колекцій</a:t>
            </a:r>
            <a:r>
              <a:rPr lang="ru-RU" dirty="0" smtClean="0"/>
              <a:t>: </a:t>
            </a:r>
            <a:r>
              <a:rPr lang="ru-RU" dirty="0" err="1" smtClean="0"/>
              <a:t>Стародавній</a:t>
            </a:r>
            <a:r>
              <a:rPr lang="ru-RU" dirty="0" smtClean="0"/>
              <a:t> </a:t>
            </a:r>
            <a:r>
              <a:rPr lang="ru-RU" dirty="0" err="1" smtClean="0"/>
              <a:t>Схід</a:t>
            </a:r>
            <a:r>
              <a:rPr lang="ru-RU" dirty="0" smtClean="0"/>
              <a:t>, </a:t>
            </a:r>
            <a:r>
              <a:rPr lang="ru-RU" dirty="0" err="1" smtClean="0">
                <a:hlinkClick r:id="rId15" tooltip="Стародавній Єгипет"/>
              </a:rPr>
              <a:t>Стародавній</a:t>
            </a:r>
            <a:r>
              <a:rPr lang="ru-RU" dirty="0" smtClean="0">
                <a:hlinkClick r:id="rId15" tooltip="Стародавній Єгипет"/>
              </a:rPr>
              <a:t> </a:t>
            </a:r>
            <a:r>
              <a:rPr lang="ru-RU" dirty="0" err="1" smtClean="0">
                <a:hlinkClick r:id="rId15" tooltip="Стародавній Єгипет"/>
              </a:rPr>
              <a:t>Єгипет</a:t>
            </a:r>
            <a:r>
              <a:rPr lang="ru-RU" dirty="0" err="1" smtClean="0"/>
              <a:t>,</a:t>
            </a:r>
            <a:r>
              <a:rPr lang="ru-RU" dirty="0" err="1" smtClean="0">
                <a:hlinkClick r:id="rId16" tooltip="Стародавня Греція"/>
              </a:rPr>
              <a:t>Стародавня</a:t>
            </a:r>
            <a:r>
              <a:rPr lang="ru-RU" dirty="0" smtClean="0">
                <a:hlinkClick r:id="rId16" tooltip="Стародавня Греція"/>
              </a:rPr>
              <a:t> </a:t>
            </a:r>
            <a:r>
              <a:rPr lang="ru-RU" dirty="0" err="1" smtClean="0">
                <a:hlinkClick r:id="rId16" tooltip="Стародавня Греція"/>
              </a:rPr>
              <a:t>Греція</a:t>
            </a:r>
            <a:r>
              <a:rPr lang="ru-RU" dirty="0" smtClean="0"/>
              <a:t>, </a:t>
            </a:r>
            <a:r>
              <a:rPr lang="ru-RU" dirty="0" err="1" smtClean="0">
                <a:hlinkClick r:id="rId17" tooltip="Етрурія"/>
              </a:rPr>
              <a:t>Етрурія</a:t>
            </a:r>
            <a:r>
              <a:rPr lang="ru-RU" dirty="0" smtClean="0"/>
              <a:t> та </a:t>
            </a:r>
            <a:r>
              <a:rPr lang="ru-RU" dirty="0" smtClean="0">
                <a:hlinkClick r:id="rId18" tooltip="Рим"/>
              </a:rPr>
              <a:t>Рим</a:t>
            </a:r>
            <a:r>
              <a:rPr lang="ru-RU" dirty="0" smtClean="0"/>
              <a:t>, </a:t>
            </a:r>
            <a:r>
              <a:rPr lang="ru-RU" dirty="0" err="1" smtClean="0">
                <a:hlinkClick r:id="rId19" tooltip="Мистецтво"/>
              </a:rPr>
              <a:t>Мистецтво</a:t>
            </a:r>
            <a:r>
              <a:rPr lang="ru-RU" dirty="0" smtClean="0"/>
              <a:t> </a:t>
            </a:r>
            <a:r>
              <a:rPr lang="ru-RU" dirty="0" err="1" smtClean="0">
                <a:hlinkClick r:id="rId20" tooltip="Іслам"/>
              </a:rPr>
              <a:t>ісламу</a:t>
            </a:r>
            <a:r>
              <a:rPr lang="ru-RU" dirty="0" smtClean="0"/>
              <a:t>, </a:t>
            </a:r>
            <a:r>
              <a:rPr lang="ru-RU" dirty="0" err="1" smtClean="0">
                <a:hlinkClick r:id="rId11" tooltip="Скульптура"/>
              </a:rPr>
              <a:t>Скульптури</a:t>
            </a:r>
            <a:r>
              <a:rPr lang="ru-RU" dirty="0" smtClean="0"/>
              <a:t>, </a:t>
            </a:r>
            <a:r>
              <a:rPr lang="ru-RU" dirty="0" err="1" smtClean="0"/>
              <a:t>Предмети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, </a:t>
            </a:r>
            <a:r>
              <a:rPr lang="ru-RU" dirty="0" err="1" smtClean="0">
                <a:hlinkClick r:id="rId21" tooltip="Образотворче мистецтво"/>
              </a:rPr>
              <a:t>Образотворче</a:t>
            </a:r>
            <a:r>
              <a:rPr lang="ru-RU" dirty="0" smtClean="0">
                <a:hlinkClick r:id="rId21" tooltip="Образотворче мистецтво"/>
              </a:rPr>
              <a:t> </a:t>
            </a:r>
            <a:r>
              <a:rPr lang="ru-RU" dirty="0" err="1" smtClean="0">
                <a:hlinkClick r:id="rId21" tooltip="Образотворче мистецтво"/>
              </a:rPr>
              <a:t>мистецтво</a:t>
            </a:r>
            <a:r>
              <a:rPr lang="ru-RU" dirty="0" smtClean="0"/>
              <a:t>, </a:t>
            </a:r>
            <a:r>
              <a:rPr lang="ru-RU" dirty="0" err="1" smtClean="0"/>
              <a:t>Графічне</a:t>
            </a:r>
            <a:r>
              <a:rPr lang="ru-RU" dirty="0" smtClean="0"/>
              <a:t> </a:t>
            </a:r>
            <a:r>
              <a:rPr lang="ru-RU" dirty="0" err="1" smtClean="0"/>
              <a:t>мистецтво</a:t>
            </a:r>
            <a:r>
              <a:rPr lang="ru-RU" dirty="0" smtClean="0"/>
              <a:t>. Лувр —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відвідуваний</a:t>
            </a:r>
            <a:r>
              <a:rPr lang="ru-RU" dirty="0" smtClean="0"/>
              <a:t> </a:t>
            </a:r>
            <a:r>
              <a:rPr lang="ru-RU" dirty="0" err="1" smtClean="0"/>
              <a:t>художній</a:t>
            </a:r>
            <a:r>
              <a:rPr lang="ru-RU" dirty="0" smtClean="0"/>
              <a:t> музей у </a:t>
            </a:r>
            <a:r>
              <a:rPr lang="ru-RU" dirty="0" err="1" smtClean="0"/>
              <a:t>світі</a:t>
            </a:r>
            <a:r>
              <a:rPr lang="ru-RU" dirty="0" smtClean="0"/>
              <a:t>, в </a:t>
            </a:r>
            <a:r>
              <a:rPr lang="ru-RU" dirty="0" smtClean="0">
                <a:hlinkClick r:id="rId22" tooltip="2009"/>
              </a:rPr>
              <a:t>2009</a:t>
            </a:r>
            <a:r>
              <a:rPr lang="ru-RU" dirty="0" smtClean="0"/>
              <a:t> 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відвідали</a:t>
            </a:r>
            <a:r>
              <a:rPr lang="ru-RU" dirty="0" smtClean="0"/>
              <a:t> 8,5 </a:t>
            </a:r>
            <a:r>
              <a:rPr lang="ru-RU" dirty="0" err="1" smtClean="0"/>
              <a:t>млн</a:t>
            </a:r>
            <a:r>
              <a:rPr lang="ru-RU" dirty="0" smtClean="0"/>
              <a:t> людей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Музей природознавства (Відень)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дминистратор\Desktop\1280px-IMG_0088_-_Wien_-_Naturhistorisches_Muse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7359656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Музей природознавства (Відень)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71678"/>
            <a:ext cx="8572560" cy="5000660"/>
          </a:xfrm>
        </p:spPr>
        <p:txBody>
          <a:bodyPr>
            <a:normAutofit fontScale="55000" lnSpcReduction="20000"/>
          </a:bodyPr>
          <a:lstStyle/>
          <a:p>
            <a:r>
              <a:rPr lang="ru-RU" sz="3300" b="1" dirty="0" smtClean="0"/>
              <a:t>Музей </a:t>
            </a:r>
            <a:r>
              <a:rPr lang="ru-RU" sz="3300" b="1" dirty="0" err="1" smtClean="0"/>
              <a:t>природознавства</a:t>
            </a:r>
            <a:r>
              <a:rPr lang="ru-RU" sz="3300" dirty="0" smtClean="0"/>
              <a:t> (</a:t>
            </a:r>
            <a:r>
              <a:rPr lang="ru-RU" sz="3300" dirty="0" err="1" smtClean="0">
                <a:hlinkClick r:id="rId2" tooltip="Німецька мова"/>
              </a:rPr>
              <a:t>нім</a:t>
            </a:r>
            <a:r>
              <a:rPr lang="ru-RU" sz="3300" dirty="0" smtClean="0">
                <a:hlinkClick r:id="rId2" tooltip="Німецька мова"/>
              </a:rPr>
              <a:t>.</a:t>
            </a:r>
            <a:r>
              <a:rPr lang="ru-RU" sz="3300" dirty="0" smtClean="0"/>
              <a:t> </a:t>
            </a:r>
            <a:r>
              <a:rPr lang="en-US" sz="3300" i="1" dirty="0" err="1" smtClean="0"/>
              <a:t>Naturhistorisches</a:t>
            </a:r>
            <a:r>
              <a:rPr lang="en-US" sz="3300" i="1" dirty="0" smtClean="0"/>
              <a:t> Museum</a:t>
            </a:r>
            <a:r>
              <a:rPr lang="en-US" sz="3300" dirty="0" smtClean="0"/>
              <a:t>) </a:t>
            </a:r>
            <a:r>
              <a:rPr lang="ru-RU" sz="3300" dirty="0" smtClean="0"/>
              <a:t>в </a:t>
            </a:r>
            <a:r>
              <a:rPr lang="ru-RU" sz="3300" dirty="0" err="1" smtClean="0"/>
              <a:t>Відні</a:t>
            </a:r>
            <a:r>
              <a:rPr lang="ru-RU" sz="3300" dirty="0" smtClean="0"/>
              <a:t> </a:t>
            </a:r>
            <a:r>
              <a:rPr lang="ru-RU" sz="3300" dirty="0" err="1" smtClean="0"/>
              <a:t>є</a:t>
            </a:r>
            <a:r>
              <a:rPr lang="ru-RU" sz="3300" dirty="0" smtClean="0"/>
              <a:t> одним </a:t>
            </a:r>
            <a:r>
              <a:rPr lang="ru-RU" sz="3300" dirty="0" err="1" smtClean="0"/>
              <a:t>із</a:t>
            </a:r>
            <a:r>
              <a:rPr lang="ru-RU" sz="3300" dirty="0" smtClean="0"/>
              <a:t> </a:t>
            </a:r>
            <a:r>
              <a:rPr lang="ru-RU" sz="3300" dirty="0" err="1" smtClean="0"/>
              <a:t>найбільших</a:t>
            </a:r>
            <a:r>
              <a:rPr lang="ru-RU" sz="3300" dirty="0" smtClean="0"/>
              <a:t> </a:t>
            </a:r>
            <a:r>
              <a:rPr lang="ru-RU" sz="3300" dirty="0" err="1" smtClean="0"/>
              <a:t>музеїв</a:t>
            </a:r>
            <a:r>
              <a:rPr lang="ru-RU" sz="3300" dirty="0" smtClean="0"/>
              <a:t> </a:t>
            </a:r>
            <a:r>
              <a:rPr lang="ru-RU" sz="3300" dirty="0" err="1" smtClean="0"/>
              <a:t>Австрії</a:t>
            </a:r>
            <a:r>
              <a:rPr lang="ru-RU" sz="3300" dirty="0" smtClean="0"/>
              <a:t>, а </a:t>
            </a:r>
            <a:r>
              <a:rPr lang="ru-RU" sz="3300" dirty="0" err="1" smtClean="0"/>
              <a:t>також</a:t>
            </a:r>
            <a:r>
              <a:rPr lang="ru-RU" sz="3300" dirty="0" smtClean="0"/>
              <a:t> одним </a:t>
            </a:r>
            <a:r>
              <a:rPr lang="ru-RU" sz="3300" dirty="0" err="1" smtClean="0"/>
              <a:t>з</a:t>
            </a:r>
            <a:r>
              <a:rPr lang="ru-RU" sz="3300" dirty="0" smtClean="0"/>
              <a:t> </a:t>
            </a:r>
            <a:r>
              <a:rPr lang="ru-RU" sz="3300" dirty="0" err="1" smtClean="0"/>
              <a:t>найважливіших</a:t>
            </a:r>
            <a:r>
              <a:rPr lang="ru-RU" sz="3300" dirty="0" smtClean="0"/>
              <a:t> </a:t>
            </a:r>
            <a:r>
              <a:rPr lang="ru-RU" sz="3300" dirty="0" err="1" smtClean="0"/>
              <a:t>музеїв</a:t>
            </a:r>
            <a:r>
              <a:rPr lang="ru-RU" sz="3300" dirty="0" smtClean="0"/>
              <a:t> </a:t>
            </a:r>
            <a:r>
              <a:rPr lang="ru-RU" sz="3300" dirty="0" err="1" smtClean="0"/>
              <a:t>світу</a:t>
            </a:r>
            <a:r>
              <a:rPr lang="ru-RU" sz="3300" dirty="0" smtClean="0"/>
              <a:t>. </a:t>
            </a:r>
            <a:r>
              <a:rPr lang="ru-RU" sz="3300" dirty="0" err="1" smtClean="0"/>
              <a:t>Відкритий</a:t>
            </a:r>
            <a:r>
              <a:rPr lang="ru-RU" sz="3300" dirty="0" smtClean="0"/>
              <a:t> у 1889 р. </a:t>
            </a:r>
            <a:r>
              <a:rPr lang="ru-RU" sz="3300" dirty="0" err="1" smtClean="0"/>
              <a:t>одночасно</a:t>
            </a:r>
            <a:r>
              <a:rPr lang="ru-RU" sz="3300" dirty="0" smtClean="0"/>
              <a:t> </a:t>
            </a:r>
            <a:r>
              <a:rPr lang="ru-RU" sz="3300" dirty="0" err="1" smtClean="0"/>
              <a:t>з</a:t>
            </a:r>
            <a:r>
              <a:rPr lang="ru-RU" sz="3300" dirty="0" smtClean="0"/>
              <a:t> </a:t>
            </a:r>
            <a:r>
              <a:rPr lang="ru-RU" sz="3300" dirty="0" err="1" smtClean="0"/>
              <a:t>розташованим</a:t>
            </a:r>
            <a:r>
              <a:rPr lang="ru-RU" sz="3300" dirty="0" smtClean="0"/>
              <a:t> </a:t>
            </a:r>
            <a:r>
              <a:rPr lang="ru-RU" sz="3300" dirty="0" err="1" smtClean="0"/>
              <a:t>навпроти</a:t>
            </a:r>
            <a:r>
              <a:rPr lang="ru-RU" sz="3300" dirty="0" smtClean="0"/>
              <a:t> </a:t>
            </a:r>
            <a:r>
              <a:rPr lang="ru-RU" sz="3300" dirty="0" err="1" smtClean="0">
                <a:hlinkClick r:id="rId3" tooltip="Музей історії мистецтв"/>
              </a:rPr>
              <a:t>Музеєм</a:t>
            </a:r>
            <a:r>
              <a:rPr lang="ru-RU" sz="3300" dirty="0" smtClean="0">
                <a:hlinkClick r:id="rId3" tooltip="Музей історії мистецтв"/>
              </a:rPr>
              <a:t> </a:t>
            </a:r>
            <a:r>
              <a:rPr lang="ru-RU" sz="3300" dirty="0" err="1" smtClean="0">
                <a:hlinkClick r:id="rId3" tooltip="Музей історії мистецтв"/>
              </a:rPr>
              <a:t>історії</a:t>
            </a:r>
            <a:r>
              <a:rPr lang="ru-RU" sz="3300" dirty="0" smtClean="0">
                <a:hlinkClick r:id="rId3" tooltip="Музей історії мистецтв"/>
              </a:rPr>
              <a:t> </a:t>
            </a:r>
            <a:r>
              <a:rPr lang="ru-RU" sz="3300" dirty="0" err="1" smtClean="0">
                <a:hlinkClick r:id="rId3" tooltip="Музей історії мистецтв"/>
              </a:rPr>
              <a:t>мистецтв</a:t>
            </a:r>
            <a:r>
              <a:rPr lang="ru-RU" sz="3300" dirty="0" smtClean="0"/>
              <a:t>. Музей </a:t>
            </a:r>
            <a:r>
              <a:rPr lang="ru-RU" sz="3300" dirty="0" err="1" smtClean="0"/>
              <a:t>природознавства</a:t>
            </a:r>
            <a:r>
              <a:rPr lang="ru-RU" sz="3300" dirty="0" smtClean="0"/>
              <a:t> </a:t>
            </a:r>
            <a:r>
              <a:rPr lang="ru-RU" sz="3300" dirty="0" err="1" smtClean="0"/>
              <a:t>був</a:t>
            </a:r>
            <a:r>
              <a:rPr lang="ru-RU" sz="3300" dirty="0" smtClean="0"/>
              <a:t> </a:t>
            </a:r>
            <a:r>
              <a:rPr lang="ru-RU" sz="3300" dirty="0" err="1" smtClean="0"/>
              <a:t>побудований</a:t>
            </a:r>
            <a:r>
              <a:rPr lang="ru-RU" sz="3300" dirty="0" smtClean="0"/>
              <a:t> для </a:t>
            </a:r>
            <a:r>
              <a:rPr lang="ru-RU" sz="3300" dirty="0" err="1" smtClean="0"/>
              <a:t>розміщення</a:t>
            </a:r>
            <a:r>
              <a:rPr lang="ru-RU" sz="3300" dirty="0" smtClean="0"/>
              <a:t> в </a:t>
            </a:r>
            <a:r>
              <a:rPr lang="ru-RU" sz="3300" dirty="0" err="1" smtClean="0"/>
              <a:t>ньому</a:t>
            </a:r>
            <a:r>
              <a:rPr lang="ru-RU" sz="3300" dirty="0" smtClean="0"/>
              <a:t> </a:t>
            </a:r>
            <a:r>
              <a:rPr lang="ru-RU" sz="3300" dirty="0" err="1" smtClean="0"/>
              <a:t>колекцій</a:t>
            </a:r>
            <a:r>
              <a:rPr lang="ru-RU" sz="3300" dirty="0" smtClean="0"/>
              <a:t> </a:t>
            </a:r>
            <a:r>
              <a:rPr lang="ru-RU" sz="3300" dirty="0" err="1" smtClean="0"/>
              <a:t>природних</a:t>
            </a:r>
            <a:r>
              <a:rPr lang="ru-RU" sz="3300" dirty="0" smtClean="0"/>
              <a:t> </a:t>
            </a:r>
            <a:r>
              <a:rPr lang="ru-RU" sz="3300" dirty="0" err="1" smtClean="0"/>
              <a:t>експонатів</a:t>
            </a:r>
            <a:r>
              <a:rPr lang="ru-RU" sz="3300" dirty="0" smtClean="0"/>
              <a:t> </a:t>
            </a:r>
            <a:r>
              <a:rPr lang="ru-RU" sz="3300" dirty="0" err="1" smtClean="0">
                <a:hlinkClick r:id="rId4" tooltip="Габсбурги"/>
              </a:rPr>
              <a:t>Габсбурґів</a:t>
            </a:r>
            <a:r>
              <a:rPr lang="ru-RU" sz="3300" dirty="0" smtClean="0"/>
              <a:t>.</a:t>
            </a:r>
          </a:p>
          <a:p>
            <a:r>
              <a:rPr lang="ru-RU" sz="3300" dirty="0" err="1" smtClean="0"/>
              <a:t>Знамениті</a:t>
            </a:r>
            <a:r>
              <a:rPr lang="ru-RU" sz="3300" dirty="0" smtClean="0"/>
              <a:t> та </a:t>
            </a:r>
            <a:r>
              <a:rPr lang="ru-RU" sz="3300" dirty="0" err="1" smtClean="0"/>
              <a:t>унікальні</a:t>
            </a:r>
            <a:r>
              <a:rPr lang="ru-RU" sz="3300" dirty="0" smtClean="0"/>
              <a:t> </a:t>
            </a:r>
            <a:r>
              <a:rPr lang="ru-RU" sz="3300" dirty="0" err="1" smtClean="0"/>
              <a:t>експонати</a:t>
            </a:r>
            <a:r>
              <a:rPr lang="ru-RU" sz="3300" dirty="0" smtClean="0"/>
              <a:t>, </a:t>
            </a:r>
            <a:r>
              <a:rPr lang="ru-RU" sz="3300" dirty="0" err="1" smtClean="0"/>
              <a:t>такі</a:t>
            </a:r>
            <a:r>
              <a:rPr lang="ru-RU" sz="3300" dirty="0" smtClean="0"/>
              <a:t> як </a:t>
            </a:r>
            <a:r>
              <a:rPr lang="ru-RU" sz="3300" dirty="0" err="1" smtClean="0">
                <a:hlinkClick r:id="rId5" tooltip="Вілендорфська Венера"/>
              </a:rPr>
              <a:t>Вілендорфська</a:t>
            </a:r>
            <a:r>
              <a:rPr lang="ru-RU" sz="3300" dirty="0" smtClean="0">
                <a:hlinkClick r:id="rId5" tooltip="Вілендорфська Венера"/>
              </a:rPr>
              <a:t> Венера</a:t>
            </a:r>
            <a:r>
              <a:rPr lang="ru-RU" sz="3300" dirty="0" smtClean="0"/>
              <a:t> </a:t>
            </a:r>
            <a:r>
              <a:rPr lang="ru-RU" sz="3300" dirty="0" err="1" smtClean="0"/>
              <a:t>і</a:t>
            </a:r>
            <a:r>
              <a:rPr lang="ru-RU" sz="3300" dirty="0" smtClean="0"/>
              <a:t> скелет </a:t>
            </a:r>
            <a:r>
              <a:rPr lang="ru-RU" sz="3300" dirty="0" smtClean="0">
                <a:hlinkClick r:id="rId6" tooltip="Диплодок"/>
              </a:rPr>
              <a:t>диплодока</a:t>
            </a:r>
            <a:r>
              <a:rPr lang="ru-RU" sz="3300" dirty="0" smtClean="0"/>
              <a:t>, а </a:t>
            </a:r>
            <a:r>
              <a:rPr lang="ru-RU" sz="3300" dirty="0" err="1" smtClean="0"/>
              <a:t>також</a:t>
            </a:r>
            <a:r>
              <a:rPr lang="ru-RU" sz="3300" dirty="0" smtClean="0"/>
              <a:t> </a:t>
            </a:r>
            <a:r>
              <a:rPr lang="ru-RU" sz="3300" dirty="0" err="1" smtClean="0"/>
              <a:t>вимерлі</a:t>
            </a:r>
            <a:r>
              <a:rPr lang="ru-RU" sz="3300" dirty="0" smtClean="0"/>
              <a:t> 200 </a:t>
            </a:r>
            <a:r>
              <a:rPr lang="ru-RU" sz="3300" dirty="0" err="1" smtClean="0"/>
              <a:t>років</a:t>
            </a:r>
            <a:r>
              <a:rPr lang="ru-RU" sz="3300" dirty="0" smtClean="0"/>
              <a:t> тому </a:t>
            </a:r>
            <a:r>
              <a:rPr lang="ru-RU" sz="3300" dirty="0" err="1" smtClean="0"/>
              <a:t>рослини</a:t>
            </a:r>
            <a:r>
              <a:rPr lang="ru-RU" sz="3300" dirty="0" smtClean="0"/>
              <a:t> </a:t>
            </a:r>
            <a:r>
              <a:rPr lang="ru-RU" sz="3300" dirty="0" err="1" smtClean="0"/>
              <a:t>і</a:t>
            </a:r>
            <a:r>
              <a:rPr lang="ru-RU" sz="3300" dirty="0" smtClean="0"/>
              <a:t> </a:t>
            </a:r>
            <a:r>
              <a:rPr lang="ru-RU" sz="3300" dirty="0" err="1" smtClean="0"/>
              <a:t>тварини</a:t>
            </a:r>
            <a:r>
              <a:rPr lang="ru-RU" sz="3300" dirty="0" smtClean="0"/>
              <a:t>, як, </a:t>
            </a:r>
            <a:r>
              <a:rPr lang="ru-RU" sz="3300" dirty="0" err="1" smtClean="0"/>
              <a:t>наприклад</a:t>
            </a:r>
            <a:r>
              <a:rPr lang="ru-RU" sz="3300" dirty="0" smtClean="0"/>
              <a:t>, </a:t>
            </a:r>
            <a:r>
              <a:rPr lang="ru-RU" sz="3300" dirty="0" smtClean="0">
                <a:hlinkClick r:id="rId7" tooltip="Стеллерова корова"/>
              </a:rPr>
              <a:t>стеллерова корова</a:t>
            </a:r>
            <a:r>
              <a:rPr lang="ru-RU" sz="3300" dirty="0" smtClean="0"/>
              <a:t>, </a:t>
            </a:r>
            <a:r>
              <a:rPr lang="ru-RU" sz="3300" dirty="0" err="1" smtClean="0"/>
              <a:t>представлені</a:t>
            </a:r>
            <a:r>
              <a:rPr lang="ru-RU" sz="3300" dirty="0" smtClean="0"/>
              <a:t> в 39 залах. </a:t>
            </a:r>
            <a:r>
              <a:rPr lang="ru-RU" sz="3300" dirty="0" err="1" smtClean="0"/>
              <a:t>Близько</a:t>
            </a:r>
            <a:r>
              <a:rPr lang="ru-RU" sz="3300" dirty="0" smtClean="0"/>
              <a:t> 1750 року </a:t>
            </a:r>
            <a:r>
              <a:rPr lang="ru-RU" sz="3300" dirty="0" err="1" smtClean="0"/>
              <a:t>імператор</a:t>
            </a:r>
            <a:r>
              <a:rPr lang="ru-RU" sz="3300" dirty="0" smtClean="0"/>
              <a:t> </a:t>
            </a:r>
            <a:r>
              <a:rPr lang="ru-RU" sz="3300" dirty="0" smtClean="0">
                <a:hlinkClick r:id="rId8" tooltip="Франц I (імператор Священної Римської імперії)"/>
              </a:rPr>
              <a:t>Франц </a:t>
            </a:r>
            <a:r>
              <a:rPr lang="en-US" sz="3300" dirty="0" smtClean="0">
                <a:hlinkClick r:id="rId8" tooltip="Франц I (імператор Священної Римської імперії)"/>
              </a:rPr>
              <a:t>I </a:t>
            </a:r>
            <a:r>
              <a:rPr lang="ru-RU" sz="3300" dirty="0" smtClean="0">
                <a:hlinkClick r:id="rId8" tooltip="Франц I (імператор Священної Римської імперії)"/>
              </a:rPr>
              <a:t>Стефан</a:t>
            </a:r>
            <a:r>
              <a:rPr lang="ru-RU" sz="3300" dirty="0" smtClean="0"/>
              <a:t> купив </a:t>
            </a:r>
            <a:r>
              <a:rPr lang="ru-RU" sz="3300" dirty="0" err="1" smtClean="0"/>
              <a:t>найбільшу</a:t>
            </a:r>
            <a:r>
              <a:rPr lang="ru-RU" sz="3300" dirty="0" smtClean="0"/>
              <a:t> на той час </a:t>
            </a:r>
            <a:r>
              <a:rPr lang="ru-RU" sz="3300" dirty="0" err="1" smtClean="0"/>
              <a:t>колекцію</a:t>
            </a:r>
            <a:r>
              <a:rPr lang="ru-RU" sz="3300" dirty="0" smtClean="0"/>
              <a:t>, </a:t>
            </a:r>
            <a:r>
              <a:rPr lang="ru-RU" sz="3300" dirty="0" err="1" smtClean="0"/>
              <a:t>що</a:t>
            </a:r>
            <a:r>
              <a:rPr lang="ru-RU" sz="3300" dirty="0" smtClean="0"/>
              <a:t> </a:t>
            </a:r>
            <a:r>
              <a:rPr lang="ru-RU" sz="3300" dirty="0" err="1" smtClean="0"/>
              <a:t>нараховувала</a:t>
            </a:r>
            <a:r>
              <a:rPr lang="ru-RU" sz="3300" dirty="0" smtClean="0"/>
              <a:t> </a:t>
            </a:r>
            <a:r>
              <a:rPr lang="ru-RU" sz="3300" dirty="0" err="1" smtClean="0"/>
              <a:t>біля</a:t>
            </a:r>
            <a:r>
              <a:rPr lang="ru-RU" sz="3300" dirty="0" smtClean="0"/>
              <a:t> 3000 </a:t>
            </a:r>
            <a:r>
              <a:rPr lang="ru-RU" sz="3300" dirty="0" err="1" smtClean="0"/>
              <a:t>природних</a:t>
            </a:r>
            <a:r>
              <a:rPr lang="ru-RU" sz="3300" dirty="0" smtClean="0"/>
              <a:t> </a:t>
            </a:r>
            <a:r>
              <a:rPr lang="ru-RU" sz="3300" dirty="0" err="1" smtClean="0"/>
              <a:t>експонатів</a:t>
            </a:r>
            <a:r>
              <a:rPr lang="ru-RU" sz="3300" dirty="0" smtClean="0"/>
              <a:t>, </a:t>
            </a:r>
            <a:r>
              <a:rPr lang="ru-RU" sz="3300" dirty="0" err="1" smtClean="0"/>
              <a:t>серед</a:t>
            </a:r>
            <a:r>
              <a:rPr lang="ru-RU" sz="3300" dirty="0" smtClean="0"/>
              <a:t> </a:t>
            </a:r>
            <a:r>
              <a:rPr lang="ru-RU" sz="3300" dirty="0" err="1" smtClean="0"/>
              <a:t>яких</a:t>
            </a:r>
            <a:r>
              <a:rPr lang="ru-RU" sz="3300" dirty="0" smtClean="0"/>
              <a:t> </a:t>
            </a:r>
            <a:r>
              <a:rPr lang="ru-RU" sz="3300" dirty="0" err="1" smtClean="0"/>
              <a:t>були</a:t>
            </a:r>
            <a:r>
              <a:rPr lang="ru-RU" sz="3300" dirty="0" smtClean="0"/>
              <a:t> </a:t>
            </a:r>
            <a:r>
              <a:rPr lang="ru-RU" sz="3300" dirty="0" err="1" smtClean="0"/>
              <a:t>рідкісні</a:t>
            </a:r>
            <a:r>
              <a:rPr lang="ru-RU" sz="3300" dirty="0" smtClean="0"/>
              <a:t> </a:t>
            </a:r>
            <a:r>
              <a:rPr lang="ru-RU" sz="3300" dirty="0" err="1" smtClean="0"/>
              <a:t>види</a:t>
            </a:r>
            <a:r>
              <a:rPr lang="ru-RU" sz="3300" dirty="0" smtClean="0"/>
              <a:t> </a:t>
            </a:r>
            <a:r>
              <a:rPr lang="ru-RU" sz="3300" dirty="0" err="1" smtClean="0"/>
              <a:t>равликів</a:t>
            </a:r>
            <a:r>
              <a:rPr lang="ru-RU" sz="3300" dirty="0" smtClean="0"/>
              <a:t>, </a:t>
            </a:r>
            <a:r>
              <a:rPr lang="ru-RU" sz="3300" dirty="0" err="1" smtClean="0"/>
              <a:t>коралів</a:t>
            </a:r>
            <a:r>
              <a:rPr lang="ru-RU" sz="3300" dirty="0" smtClean="0"/>
              <a:t>, раковин, </a:t>
            </a:r>
            <a:r>
              <a:rPr lang="ru-RU" sz="3300" dirty="0" err="1" smtClean="0"/>
              <a:t>дорогоцінного</a:t>
            </a:r>
            <a:r>
              <a:rPr lang="ru-RU" sz="3300" dirty="0" smtClean="0"/>
              <a:t> </a:t>
            </a:r>
            <a:r>
              <a:rPr lang="ru-RU" sz="3300" dirty="0" err="1" smtClean="0"/>
              <a:t>каміння</a:t>
            </a:r>
            <a:r>
              <a:rPr lang="ru-RU" sz="3300" dirty="0" smtClean="0"/>
              <a:t> </a:t>
            </a:r>
            <a:r>
              <a:rPr lang="ru-RU" sz="3300" dirty="0" err="1" smtClean="0"/>
              <a:t>і</a:t>
            </a:r>
            <a:r>
              <a:rPr lang="ru-RU" sz="3300" dirty="0" smtClean="0"/>
              <a:t> </a:t>
            </a:r>
            <a:r>
              <a:rPr lang="ru-RU" sz="3300" dirty="0" err="1" smtClean="0"/>
              <a:t>рідкісних</a:t>
            </a:r>
            <a:r>
              <a:rPr lang="ru-RU" sz="3300" dirty="0" smtClean="0"/>
              <a:t> </a:t>
            </a:r>
            <a:r>
              <a:rPr lang="ru-RU" sz="3300" dirty="0" err="1" smtClean="0"/>
              <a:t>мінералів</a:t>
            </a:r>
            <a:r>
              <a:rPr lang="ru-RU" sz="3300" dirty="0" smtClean="0"/>
              <a:t>.</a:t>
            </a:r>
          </a:p>
          <a:p>
            <a:r>
              <a:rPr lang="ru-RU" sz="3300" dirty="0" smtClean="0"/>
              <a:t>З часом </a:t>
            </a:r>
            <a:r>
              <a:rPr lang="ru-RU" sz="3300" dirty="0" err="1" smtClean="0"/>
              <a:t>колеція</a:t>
            </a:r>
            <a:r>
              <a:rPr lang="ru-RU" sz="3300" dirty="0" smtClean="0"/>
              <a:t> стала </a:t>
            </a:r>
            <a:r>
              <a:rPr lang="ru-RU" sz="3300" dirty="0" err="1" smtClean="0"/>
              <a:t>настільки</a:t>
            </a:r>
            <a:r>
              <a:rPr lang="ru-RU" sz="3300" dirty="0" smtClean="0"/>
              <a:t> </a:t>
            </a:r>
            <a:r>
              <a:rPr lang="ru-RU" sz="3300" dirty="0" err="1" smtClean="0"/>
              <a:t>більшою</a:t>
            </a:r>
            <a:r>
              <a:rPr lang="ru-RU" sz="3300" dirty="0" smtClean="0"/>
              <a:t>, </a:t>
            </a:r>
            <a:r>
              <a:rPr lang="ru-RU" sz="3300" dirty="0" err="1" smtClean="0"/>
              <a:t>що</a:t>
            </a:r>
            <a:r>
              <a:rPr lang="ru-RU" sz="3300" dirty="0" smtClean="0"/>
              <a:t> в </a:t>
            </a:r>
            <a:r>
              <a:rPr lang="ru-RU" sz="3300" dirty="0" err="1" smtClean="0"/>
              <a:t>приміщеннях</a:t>
            </a:r>
            <a:r>
              <a:rPr lang="ru-RU" sz="3300" dirty="0" smtClean="0"/>
              <a:t> </a:t>
            </a:r>
            <a:r>
              <a:rPr lang="ru-RU" sz="3300" dirty="0" err="1" smtClean="0">
                <a:hlinkClick r:id="rId9" tooltip="Хофбург"/>
              </a:rPr>
              <a:t>Хофбургу</a:t>
            </a:r>
            <a:r>
              <a:rPr lang="ru-RU" sz="3300" dirty="0" smtClean="0"/>
              <a:t> стало не </a:t>
            </a:r>
            <a:r>
              <a:rPr lang="ru-RU" sz="3300" dirty="0" err="1" smtClean="0"/>
              <a:t>вистачати</a:t>
            </a:r>
            <a:r>
              <a:rPr lang="ru-RU" sz="3300" dirty="0" smtClean="0"/>
              <a:t> </a:t>
            </a:r>
            <a:r>
              <a:rPr lang="ru-RU" sz="3300" dirty="0" err="1" smtClean="0"/>
              <a:t>місця</a:t>
            </a:r>
            <a:r>
              <a:rPr lang="ru-RU" sz="3300" dirty="0" smtClean="0"/>
              <a:t>. В </a:t>
            </a:r>
            <a:r>
              <a:rPr lang="ru-RU" sz="3300" dirty="0" err="1" smtClean="0"/>
              <a:t>ході</a:t>
            </a:r>
            <a:r>
              <a:rPr lang="ru-RU" sz="3300" dirty="0" smtClean="0"/>
              <a:t> </a:t>
            </a:r>
            <a:r>
              <a:rPr lang="ru-RU" sz="3300" dirty="0" err="1" smtClean="0"/>
              <a:t>заходів</a:t>
            </a:r>
            <a:r>
              <a:rPr lang="ru-RU" sz="3300" dirty="0" smtClean="0"/>
              <a:t> по </a:t>
            </a:r>
            <a:r>
              <a:rPr lang="ru-RU" sz="3300" dirty="0" err="1" smtClean="0"/>
              <a:t>зносу</a:t>
            </a:r>
            <a:r>
              <a:rPr lang="ru-RU" sz="3300" dirty="0" smtClean="0"/>
              <a:t> </a:t>
            </a:r>
            <a:r>
              <a:rPr lang="ru-RU" sz="3300" dirty="0" err="1" smtClean="0"/>
              <a:t>бастіону</a:t>
            </a:r>
            <a:r>
              <a:rPr lang="ru-RU" sz="3300" dirty="0" smtClean="0"/>
              <a:t>, </a:t>
            </a:r>
            <a:r>
              <a:rPr lang="ru-RU" sz="3300" dirty="0" err="1" smtClean="0"/>
              <a:t>що</a:t>
            </a:r>
            <a:r>
              <a:rPr lang="ru-RU" sz="3300" dirty="0" smtClean="0"/>
              <a:t> уже не </a:t>
            </a:r>
            <a:r>
              <a:rPr lang="ru-RU" sz="3300" dirty="0" err="1" smtClean="0"/>
              <a:t>відповідав</a:t>
            </a:r>
            <a:r>
              <a:rPr lang="ru-RU" sz="3300" dirty="0" smtClean="0"/>
              <a:t> духу того часу, для </a:t>
            </a:r>
            <a:r>
              <a:rPr lang="ru-RU" sz="3300" dirty="0" err="1" smtClean="0"/>
              <a:t>побудови</a:t>
            </a:r>
            <a:r>
              <a:rPr lang="ru-RU" sz="3300" dirty="0" smtClean="0"/>
              <a:t> </a:t>
            </a:r>
            <a:r>
              <a:rPr lang="ru-RU" sz="3300" dirty="0" err="1" smtClean="0"/>
              <a:t>Рінгштрассе</a:t>
            </a:r>
            <a:r>
              <a:rPr lang="ru-RU" sz="3300" dirty="0" smtClean="0"/>
              <a:t> в 1857 </a:t>
            </a:r>
            <a:r>
              <a:rPr lang="ru-RU" sz="3300" dirty="0" err="1" smtClean="0"/>
              <a:t>році</a:t>
            </a:r>
            <a:r>
              <a:rPr lang="ru-RU" sz="3300" dirty="0" smtClean="0"/>
              <a:t> </a:t>
            </a:r>
            <a:r>
              <a:rPr lang="ru-RU" sz="3300" dirty="0" err="1" smtClean="0"/>
              <a:t>була</a:t>
            </a:r>
            <a:r>
              <a:rPr lang="ru-RU" sz="3300" dirty="0" smtClean="0"/>
              <a:t> </a:t>
            </a:r>
            <a:r>
              <a:rPr lang="ru-RU" sz="3300" dirty="0" err="1" smtClean="0"/>
              <a:t>запланована</a:t>
            </a:r>
            <a:r>
              <a:rPr lang="ru-RU" sz="3300" dirty="0" smtClean="0"/>
              <a:t> </a:t>
            </a:r>
            <a:r>
              <a:rPr lang="ru-RU" sz="3300" dirty="0" err="1" smtClean="0"/>
              <a:t>також</a:t>
            </a:r>
            <a:r>
              <a:rPr lang="ru-RU" sz="3300" dirty="0" smtClean="0"/>
              <a:t> </a:t>
            </a:r>
            <a:r>
              <a:rPr lang="ru-RU" sz="3300" dirty="0" err="1" smtClean="0"/>
              <a:t>побудова</a:t>
            </a:r>
            <a:r>
              <a:rPr lang="ru-RU" sz="3300" dirty="0" smtClean="0"/>
              <a:t> </a:t>
            </a:r>
            <a:r>
              <a:rPr lang="ru-RU" sz="3300" dirty="0" err="1" smtClean="0"/>
              <a:t>двох</a:t>
            </a:r>
            <a:r>
              <a:rPr lang="ru-RU" sz="3300" dirty="0" smtClean="0"/>
              <a:t> великих </a:t>
            </a:r>
            <a:r>
              <a:rPr lang="ru-RU" sz="3300" dirty="0" err="1" smtClean="0"/>
              <a:t>музеїв</a:t>
            </a:r>
            <a:r>
              <a:rPr lang="ru-RU" sz="3300" dirty="0" smtClean="0"/>
              <a:t>. </a:t>
            </a:r>
            <a:r>
              <a:rPr lang="ru-RU" sz="3300" dirty="0" err="1" smtClean="0"/>
              <a:t>Обидва</a:t>
            </a:r>
            <a:r>
              <a:rPr lang="ru-RU" sz="3300" dirty="0" smtClean="0"/>
              <a:t> </a:t>
            </a:r>
            <a:r>
              <a:rPr lang="ru-RU" sz="3300" dirty="0" err="1" smtClean="0"/>
              <a:t>музеї</a:t>
            </a:r>
            <a:r>
              <a:rPr lang="ru-RU" sz="3300" dirty="0" smtClean="0"/>
              <a:t> </a:t>
            </a:r>
            <a:r>
              <a:rPr lang="ru-RU" sz="3300" dirty="0" err="1" smtClean="0"/>
              <a:t>збудували</a:t>
            </a:r>
            <a:r>
              <a:rPr lang="ru-RU" sz="3300" dirty="0" smtClean="0"/>
              <a:t> за </a:t>
            </a:r>
            <a:r>
              <a:rPr lang="ru-RU" sz="3300" dirty="0" err="1" smtClean="0"/>
              <a:t>кресленнями</a:t>
            </a:r>
            <a:r>
              <a:rPr lang="ru-RU" sz="3300" dirty="0" smtClean="0"/>
              <a:t> </a:t>
            </a:r>
            <a:r>
              <a:rPr lang="ru-RU" sz="3300" dirty="0" err="1" smtClean="0"/>
              <a:t>архітекторів</a:t>
            </a:r>
            <a:r>
              <a:rPr lang="ru-RU" sz="3300" dirty="0" err="1" smtClean="0">
                <a:hlinkClick r:id="rId10" tooltip="Готфрід Земпер"/>
              </a:rPr>
              <a:t>Готфріда</a:t>
            </a:r>
            <a:r>
              <a:rPr lang="ru-RU" sz="3300" dirty="0" smtClean="0">
                <a:hlinkClick r:id="rId10" tooltip="Готфрід Земпер"/>
              </a:rPr>
              <a:t> </a:t>
            </a:r>
            <a:r>
              <a:rPr lang="ru-RU" sz="3300" dirty="0" err="1" smtClean="0">
                <a:hlinkClick r:id="rId10" tooltip="Готфрід Земпер"/>
              </a:rPr>
              <a:t>Земпера</a:t>
            </a:r>
            <a:r>
              <a:rPr lang="ru-RU" sz="3300" dirty="0" smtClean="0"/>
              <a:t> </a:t>
            </a:r>
            <a:r>
              <a:rPr lang="ru-RU" sz="3300" dirty="0" err="1" smtClean="0"/>
              <a:t>і</a:t>
            </a:r>
            <a:r>
              <a:rPr lang="ru-RU" sz="3300" dirty="0" smtClean="0"/>
              <a:t> барона </a:t>
            </a:r>
            <a:r>
              <a:rPr lang="ru-RU" sz="3300" dirty="0" smtClean="0">
                <a:hlinkClick r:id="rId11" tooltip="Карл фон Хазенауер (ще не написана)"/>
              </a:rPr>
              <a:t>Карла фон </a:t>
            </a:r>
            <a:r>
              <a:rPr lang="ru-RU" sz="3300" dirty="0" err="1" smtClean="0">
                <a:hlinkClick r:id="rId11" tooltip="Карл фон Хазенауер (ще не написана)"/>
              </a:rPr>
              <a:t>Хазенауера</a:t>
            </a:r>
            <a:r>
              <a:rPr lang="ru-RU" sz="3300" dirty="0" smtClean="0"/>
              <a:t>. </a:t>
            </a:r>
            <a:r>
              <a:rPr lang="ru-RU" sz="3300" dirty="0" err="1" smtClean="0"/>
              <a:t>Будівництво</a:t>
            </a:r>
            <a:r>
              <a:rPr lang="ru-RU" sz="3300" dirty="0" smtClean="0"/>
              <a:t> музею </a:t>
            </a:r>
            <a:r>
              <a:rPr lang="ru-RU" sz="3300" dirty="0" err="1" smtClean="0"/>
              <a:t>тривало</a:t>
            </a:r>
            <a:r>
              <a:rPr lang="ru-RU" sz="3300" dirty="0" smtClean="0"/>
              <a:t> </a:t>
            </a:r>
            <a:r>
              <a:rPr lang="ru-RU" sz="3300" dirty="0" err="1" smtClean="0"/>
              <a:t>з</a:t>
            </a:r>
            <a:r>
              <a:rPr lang="ru-RU" sz="3300" dirty="0" smtClean="0"/>
              <a:t> 1871 по 1889 </a:t>
            </a:r>
            <a:r>
              <a:rPr lang="ru-RU" sz="3300" dirty="0" err="1" smtClean="0"/>
              <a:t>рік</a:t>
            </a:r>
            <a:r>
              <a:rPr lang="ru-RU" sz="3300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Потала (храм)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Администратор\Desktop\800px-Potala_palace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7820582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Потала (храм)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14353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Палац </a:t>
            </a:r>
            <a:r>
              <a:rPr lang="ru-RU" b="1" dirty="0" err="1" smtClean="0"/>
              <a:t>Потала</a:t>
            </a:r>
            <a:r>
              <a:rPr lang="ru-RU" dirty="0" smtClean="0"/>
              <a:t> (</a:t>
            </a:r>
            <a:r>
              <a:rPr lang="ru-RU" dirty="0" err="1" smtClean="0">
                <a:hlinkClick r:id="rId2" tooltip="Тибетська мова"/>
              </a:rPr>
              <a:t>тиб</a:t>
            </a:r>
            <a:r>
              <a:rPr lang="ru-RU" dirty="0" smtClean="0">
                <a:hlinkClick r:id="rId2" tooltip="Тибетська мова"/>
              </a:rPr>
              <a:t>.</a:t>
            </a:r>
            <a:r>
              <a:rPr lang="ru-RU" dirty="0" smtClean="0"/>
              <a:t> </a:t>
            </a:r>
            <a:r>
              <a:rPr lang="bo-CN" dirty="0" smtClean="0"/>
              <a:t>པོ་ཏ་ལ; </a:t>
            </a:r>
            <a:r>
              <a:rPr lang="ru-RU" dirty="0" err="1" smtClean="0">
                <a:hlinkClick r:id="rId3" tooltip="Вайлі"/>
              </a:rPr>
              <a:t>вайлі</a:t>
            </a:r>
            <a:r>
              <a:rPr lang="ru-RU" dirty="0" smtClean="0"/>
              <a:t>: </a:t>
            </a:r>
            <a:r>
              <a:rPr lang="en-US" i="1" dirty="0" smtClean="0"/>
              <a:t>Po </a:t>
            </a:r>
            <a:r>
              <a:rPr lang="en-US" i="1" dirty="0" err="1" smtClean="0"/>
              <a:t>ta</a:t>
            </a:r>
            <a:r>
              <a:rPr lang="en-US" i="1" dirty="0" smtClean="0"/>
              <a:t> la</a:t>
            </a:r>
            <a:r>
              <a:rPr lang="en-US" dirty="0" smtClean="0"/>
              <a:t>; </a:t>
            </a:r>
            <a:r>
              <a:rPr lang="ru-RU" dirty="0" err="1" smtClean="0">
                <a:hlinkClick r:id="rId4" tooltip="Тибетський піньїн (ще не написана)"/>
              </a:rPr>
              <a:t>тиб</a:t>
            </a:r>
            <a:r>
              <a:rPr lang="ru-RU" dirty="0" smtClean="0">
                <a:hlinkClick r:id="rId4" tooltip="Тибетський піньїн (ще не написана)"/>
              </a:rPr>
              <a:t>. </a:t>
            </a:r>
            <a:r>
              <a:rPr lang="ru-RU" dirty="0" err="1" smtClean="0">
                <a:hlinkClick r:id="rId4" tooltip="Тибетський піньїн (ще не написана)"/>
              </a:rPr>
              <a:t>пін</a:t>
            </a:r>
            <a:r>
              <a:rPr lang="ru-RU" dirty="0" smtClean="0">
                <a:hlinkClick r:id="rId4" tooltip="Тибетський піньїн (ще не написана)"/>
              </a:rPr>
              <a:t>.</a:t>
            </a:r>
            <a:r>
              <a:rPr lang="ru-RU" dirty="0" smtClean="0"/>
              <a:t>: </a:t>
            </a:r>
            <a:r>
              <a:rPr lang="en-US" i="1" dirty="0" err="1" smtClean="0"/>
              <a:t>Bodala</a:t>
            </a:r>
            <a:r>
              <a:rPr lang="en-US" dirty="0" smtClean="0"/>
              <a:t>; </a:t>
            </a:r>
            <a:r>
              <a:rPr lang="ru-RU" dirty="0" smtClean="0">
                <a:hlinkClick r:id="rId5" tooltip="Китайська мова"/>
              </a:rPr>
              <a:t>кит.</a:t>
            </a:r>
            <a:r>
              <a:rPr lang="ru-RU" dirty="0" smtClean="0"/>
              <a:t> </a:t>
            </a:r>
            <a:r>
              <a:rPr lang="ja-JP" altLang="en-US" dirty="0" smtClean="0"/>
              <a:t>布达拉宫</a:t>
            </a:r>
            <a:r>
              <a:rPr lang="en-US" altLang="ja-JP" dirty="0" smtClean="0"/>
              <a:t>) </a:t>
            </a:r>
            <a:r>
              <a:rPr lang="ru-RU" dirty="0" smtClean="0"/>
              <a:t>в </a:t>
            </a:r>
            <a:r>
              <a:rPr lang="ru-RU" dirty="0" err="1" smtClean="0"/>
              <a:t>місті</a:t>
            </a:r>
            <a:r>
              <a:rPr lang="ru-RU" dirty="0" smtClean="0"/>
              <a:t> </a:t>
            </a:r>
            <a:r>
              <a:rPr lang="ru-RU" dirty="0" smtClean="0">
                <a:hlinkClick r:id="rId6" tooltip="Лхаса"/>
              </a:rPr>
              <a:t>Лхаса</a:t>
            </a:r>
            <a:r>
              <a:rPr lang="ru-RU" dirty="0" smtClean="0"/>
              <a:t> в </a:t>
            </a:r>
            <a:r>
              <a:rPr lang="ru-RU" dirty="0" err="1" smtClean="0">
                <a:hlinkClick r:id="rId7" tooltip="Тибет"/>
              </a:rPr>
              <a:t>Тибеті</a:t>
            </a:r>
            <a:r>
              <a:rPr lang="ru-RU" dirty="0" smtClean="0"/>
              <a:t> — </a:t>
            </a:r>
            <a:r>
              <a:rPr lang="ru-RU" dirty="0" err="1" smtClean="0"/>
              <a:t>царський</a:t>
            </a:r>
            <a:r>
              <a:rPr lang="ru-RU" dirty="0" smtClean="0"/>
              <a:t> палац та </a:t>
            </a:r>
            <a:r>
              <a:rPr lang="ru-RU" dirty="0" err="1" smtClean="0">
                <a:hlinkClick r:id="rId8" tooltip="Буддизм"/>
              </a:rPr>
              <a:t>буддійський</a:t>
            </a:r>
            <a:r>
              <a:rPr lang="ru-RU" dirty="0" smtClean="0"/>
              <a:t> </a:t>
            </a:r>
            <a:r>
              <a:rPr lang="ru-RU" dirty="0" err="1" smtClean="0"/>
              <a:t>храмовий</a:t>
            </a:r>
            <a:r>
              <a:rPr lang="ru-RU" dirty="0" smtClean="0"/>
              <a:t> комплекс, </a:t>
            </a:r>
            <a:r>
              <a:rPr lang="ru-RU" dirty="0" err="1" smtClean="0"/>
              <a:t>є</a:t>
            </a:r>
            <a:r>
              <a:rPr lang="ru-RU" dirty="0" smtClean="0"/>
              <a:t> основною </a:t>
            </a:r>
            <a:r>
              <a:rPr lang="ru-RU" dirty="0" err="1" smtClean="0"/>
              <a:t>резиденцією</a:t>
            </a:r>
            <a:r>
              <a:rPr lang="ru-RU" dirty="0" smtClean="0"/>
              <a:t> </a:t>
            </a:r>
            <a:r>
              <a:rPr lang="ru-RU" dirty="0" err="1" smtClean="0">
                <a:hlinkClick r:id="rId9" tooltip="Далай-лама"/>
              </a:rPr>
              <a:t>далай-лами</a:t>
            </a:r>
            <a:r>
              <a:rPr lang="ru-RU" dirty="0" smtClean="0"/>
              <a:t>. </a:t>
            </a:r>
            <a:r>
              <a:rPr lang="ru-RU" dirty="0" err="1" smtClean="0"/>
              <a:t>Розташований</a:t>
            </a:r>
            <a:r>
              <a:rPr lang="ru-RU" dirty="0" smtClean="0"/>
              <a:t> на </a:t>
            </a:r>
            <a:r>
              <a:rPr lang="ru-RU" dirty="0" err="1" smtClean="0"/>
              <a:t>міському</a:t>
            </a:r>
            <a:r>
              <a:rPr lang="ru-RU" dirty="0" smtClean="0"/>
              <a:t> </a:t>
            </a:r>
            <a:r>
              <a:rPr lang="ru-RU" dirty="0" err="1" smtClean="0"/>
              <a:t>пагорбі</a:t>
            </a:r>
            <a:r>
              <a:rPr lang="ru-RU" dirty="0" smtClean="0"/>
              <a:t>. </a:t>
            </a:r>
            <a:r>
              <a:rPr lang="ru-RU" dirty="0" err="1" smtClean="0"/>
              <a:t>Загальна</a:t>
            </a:r>
            <a:r>
              <a:rPr lang="ru-RU" dirty="0" smtClean="0"/>
              <a:t> </a:t>
            </a:r>
            <a:r>
              <a:rPr lang="ru-RU" dirty="0" err="1" smtClean="0"/>
              <a:t>площа</a:t>
            </a:r>
            <a:r>
              <a:rPr lang="ru-RU" dirty="0" smtClean="0"/>
              <a:t> комплексу становить 260 тис. м².</a:t>
            </a:r>
          </a:p>
          <a:p>
            <a:r>
              <a:rPr lang="ru-RU" dirty="0" err="1" smtClean="0"/>
              <a:t>Сьогодні</a:t>
            </a:r>
            <a:r>
              <a:rPr lang="ru-RU" dirty="0" smtClean="0"/>
              <a:t> палац </a:t>
            </a:r>
            <a:r>
              <a:rPr lang="ru-RU" dirty="0" err="1" smtClean="0"/>
              <a:t>Потала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унікальним</a:t>
            </a:r>
            <a:r>
              <a:rPr lang="ru-RU" dirty="0" smtClean="0"/>
              <a:t> </a:t>
            </a:r>
            <a:r>
              <a:rPr lang="ru-RU" dirty="0" err="1" smtClean="0"/>
              <a:t>музеєм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активно </a:t>
            </a:r>
            <a:r>
              <a:rPr lang="ru-RU" dirty="0" err="1" smtClean="0"/>
              <a:t>відвідується</a:t>
            </a:r>
            <a:r>
              <a:rPr lang="ru-RU" dirty="0" smtClean="0"/>
              <a:t> туристами, </a:t>
            </a:r>
            <a:r>
              <a:rPr lang="ru-RU" dirty="0" err="1" smtClean="0"/>
              <a:t>залишаючись</a:t>
            </a:r>
            <a:r>
              <a:rPr lang="ru-RU" dirty="0" smtClean="0"/>
              <a:t> </a:t>
            </a:r>
            <a:r>
              <a:rPr lang="ru-RU" dirty="0" err="1" smtClean="0"/>
              <a:t>місцем</a:t>
            </a:r>
            <a:r>
              <a:rPr lang="ru-RU" dirty="0" smtClean="0"/>
              <a:t> </a:t>
            </a:r>
            <a:r>
              <a:rPr lang="ru-RU" dirty="0" err="1" smtClean="0"/>
              <a:t>паломництва</a:t>
            </a:r>
            <a:r>
              <a:rPr lang="ru-RU" dirty="0" smtClean="0"/>
              <a:t> </a:t>
            </a:r>
            <a:r>
              <a:rPr lang="ru-RU" dirty="0" err="1" smtClean="0"/>
              <a:t>буддистів</a:t>
            </a:r>
            <a:r>
              <a:rPr lang="ru-RU" dirty="0" smtClean="0"/>
              <a:t> та </a:t>
            </a:r>
            <a:r>
              <a:rPr lang="ru-RU" dirty="0" err="1" smtClean="0"/>
              <a:t>продовжуючи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використовуватися</a:t>
            </a:r>
            <a:r>
              <a:rPr lang="ru-RU" dirty="0" smtClean="0"/>
              <a:t> в </a:t>
            </a:r>
            <a:r>
              <a:rPr lang="ru-RU" dirty="0" err="1" smtClean="0"/>
              <a:t>буддистських</a:t>
            </a:r>
            <a:r>
              <a:rPr lang="ru-RU" dirty="0" smtClean="0"/>
              <a:t> обрядах. В 1994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віднесений</a:t>
            </a:r>
            <a:r>
              <a:rPr lang="ru-RU" dirty="0" smtClean="0"/>
              <a:t> в список </a:t>
            </a:r>
            <a:r>
              <a:rPr lang="ru-RU" dirty="0" err="1" smtClean="0"/>
              <a:t>всесвітньої</a:t>
            </a:r>
            <a:r>
              <a:rPr lang="ru-RU" dirty="0" smtClean="0"/>
              <a:t> </a:t>
            </a:r>
            <a:r>
              <a:rPr lang="ru-RU" dirty="0" err="1" smtClean="0"/>
              <a:t>спадщини</a:t>
            </a:r>
            <a:r>
              <a:rPr lang="ru-RU" dirty="0" smtClean="0"/>
              <a:t> </a:t>
            </a:r>
            <a:r>
              <a:rPr lang="ru-RU" dirty="0" smtClean="0">
                <a:hlinkClick r:id="rId10" tooltip="ЮНЕСКО"/>
              </a:rPr>
              <a:t>ЮНЕСКО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Музей </a:t>
            </a:r>
            <a:r>
              <a:rPr lang="uk-UA" dirty="0" err="1" smtClean="0"/>
              <a:t>Гетті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Администратор\Desktop\800px-060807-002-GettyVilla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3000"/>
            <a:ext cx="7620001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Музей </a:t>
            </a:r>
            <a:r>
              <a:rPr lang="uk-UA" dirty="0" err="1" smtClean="0"/>
              <a:t>Гетті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168948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Музей </a:t>
            </a:r>
            <a:r>
              <a:rPr lang="ru-RU" sz="1800" b="1" dirty="0" err="1" smtClean="0"/>
              <a:t>Гетті</a:t>
            </a:r>
            <a:r>
              <a:rPr lang="ru-RU" sz="1800" dirty="0" smtClean="0"/>
              <a:t> (</a:t>
            </a:r>
            <a:r>
              <a:rPr lang="en-US" sz="1800" i="1" dirty="0" smtClean="0"/>
              <a:t>J. Paul Getty Museum</a:t>
            </a:r>
            <a:r>
              <a:rPr lang="en-US" sz="1800" dirty="0" smtClean="0"/>
              <a:t>) - </a:t>
            </a:r>
            <a:r>
              <a:rPr lang="ru-RU" sz="1800" dirty="0" err="1" smtClean="0"/>
              <a:t>найбільший</a:t>
            </a:r>
            <a:r>
              <a:rPr lang="ru-RU" sz="1800" dirty="0" smtClean="0"/>
              <a:t> </a:t>
            </a:r>
            <a:r>
              <a:rPr lang="ru-RU" sz="1800" dirty="0" err="1" smtClean="0"/>
              <a:t>художній</a:t>
            </a:r>
            <a:r>
              <a:rPr lang="ru-RU" sz="1800" dirty="0" smtClean="0"/>
              <a:t> </a:t>
            </a:r>
            <a:r>
              <a:rPr lang="ru-RU" sz="1800" dirty="0" smtClean="0">
                <a:hlinkClick r:id="rId2" tooltip="Музей"/>
              </a:rPr>
              <a:t>музей</a:t>
            </a:r>
            <a:r>
              <a:rPr lang="ru-RU" sz="1800" dirty="0" smtClean="0"/>
              <a:t> в </a:t>
            </a:r>
            <a:r>
              <a:rPr lang="ru-RU" sz="1800" dirty="0" err="1" smtClean="0">
                <a:hlinkClick r:id="rId3" tooltip="Каліфорнія"/>
              </a:rPr>
              <a:t>Каліфорнії</a:t>
            </a:r>
            <a:r>
              <a:rPr lang="ru-RU" sz="1800" dirty="0" smtClean="0"/>
              <a:t>. З </a:t>
            </a:r>
            <a:r>
              <a:rPr lang="ru-RU" sz="1800" dirty="0" err="1" smtClean="0"/>
              <a:t>грудня</a:t>
            </a:r>
            <a:r>
              <a:rPr lang="ru-RU" sz="1800" dirty="0" smtClean="0"/>
              <a:t> 1997 року </a:t>
            </a:r>
            <a:r>
              <a:rPr lang="ru-RU" sz="1800" dirty="0" err="1" smtClean="0"/>
              <a:t>розташований</a:t>
            </a:r>
            <a:r>
              <a:rPr lang="ru-RU" sz="1800" dirty="0" smtClean="0"/>
              <a:t> </a:t>
            </a:r>
            <a:r>
              <a:rPr lang="ru-RU" sz="1800" dirty="0" err="1" smtClean="0">
                <a:hlinkClick r:id="rId4" tooltip="Лос-Анджелес"/>
              </a:rPr>
              <a:t>Лос-Анджелесі</a:t>
            </a:r>
            <a:r>
              <a:rPr lang="ru-RU" sz="1800" dirty="0" smtClean="0"/>
              <a:t>, в </a:t>
            </a:r>
            <a:r>
              <a:rPr lang="ru-RU" sz="1800" dirty="0" err="1" smtClean="0"/>
              <a:t>сучасній</a:t>
            </a:r>
            <a:r>
              <a:rPr lang="ru-RU" sz="1800" dirty="0" smtClean="0"/>
              <a:t> </a:t>
            </a:r>
            <a:r>
              <a:rPr lang="ru-RU" sz="1800" dirty="0" err="1" smtClean="0"/>
              <a:t>будівлі</a:t>
            </a:r>
            <a:r>
              <a:rPr lang="ru-RU" sz="1800" dirty="0" smtClean="0"/>
              <a:t> Центру </a:t>
            </a:r>
            <a:r>
              <a:rPr lang="ru-RU" sz="1800" dirty="0" err="1" smtClean="0"/>
              <a:t>Гетті</a:t>
            </a:r>
            <a:r>
              <a:rPr lang="ru-RU" sz="1800" dirty="0" smtClean="0"/>
              <a:t>, </a:t>
            </a:r>
            <a:r>
              <a:rPr lang="ru-RU" sz="1800" dirty="0" err="1" smtClean="0"/>
              <a:t>будівництво</a:t>
            </a:r>
            <a:r>
              <a:rPr lang="ru-RU" sz="1800" dirty="0" smtClean="0"/>
              <a:t> </a:t>
            </a:r>
            <a:r>
              <a:rPr lang="ru-RU" sz="1800" dirty="0" err="1" smtClean="0"/>
              <a:t>якого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обійшлося</a:t>
            </a:r>
            <a:r>
              <a:rPr lang="ru-RU" sz="1800" dirty="0" smtClean="0"/>
              <a:t> у 1,2 </a:t>
            </a:r>
            <a:r>
              <a:rPr lang="ru-RU" sz="1800" dirty="0" err="1" smtClean="0"/>
              <a:t>млрд</a:t>
            </a:r>
            <a:r>
              <a:rPr lang="ru-RU" sz="1800" dirty="0" smtClean="0"/>
              <a:t> </a:t>
            </a:r>
            <a:r>
              <a:rPr lang="ru-RU" sz="1800" dirty="0" err="1" smtClean="0"/>
              <a:t>доларів</a:t>
            </a:r>
            <a:r>
              <a:rPr lang="ru-RU" sz="1800" dirty="0" smtClean="0"/>
              <a:t> (</a:t>
            </a:r>
            <a:r>
              <a:rPr lang="ru-RU" sz="1800" dirty="0" err="1" smtClean="0"/>
              <a:t>архітектор</a:t>
            </a:r>
            <a:r>
              <a:rPr lang="ru-RU" sz="1800" dirty="0" smtClean="0"/>
              <a:t> </a:t>
            </a:r>
            <a:r>
              <a:rPr lang="ru-RU" sz="1800" dirty="0" err="1" smtClean="0">
                <a:hlinkClick r:id="rId5" tooltip="Річард Мейер"/>
              </a:rPr>
              <a:t>Річард</a:t>
            </a:r>
            <a:r>
              <a:rPr lang="ru-RU" sz="1800" dirty="0" smtClean="0">
                <a:hlinkClick r:id="rId5" tooltip="Річард Мейер"/>
              </a:rPr>
              <a:t> Мейер</a:t>
            </a:r>
            <a:r>
              <a:rPr lang="ru-RU" sz="1800" dirty="0" smtClean="0"/>
              <a:t>). </a:t>
            </a:r>
            <a:r>
              <a:rPr lang="ru-RU" sz="1800" dirty="0" err="1" smtClean="0"/>
              <a:t>Музейні</a:t>
            </a:r>
            <a:r>
              <a:rPr lang="ru-RU" sz="1800" dirty="0" smtClean="0"/>
              <a:t> </a:t>
            </a:r>
            <a:r>
              <a:rPr lang="ru-RU" sz="1800" dirty="0" err="1" smtClean="0"/>
              <a:t>колекції</a:t>
            </a:r>
            <a:r>
              <a:rPr lang="ru-RU" sz="1800" dirty="0" smtClean="0"/>
              <a:t> античного </a:t>
            </a:r>
            <a:r>
              <a:rPr lang="ru-RU" sz="1800" dirty="0" err="1" smtClean="0"/>
              <a:t>періоду</a:t>
            </a:r>
            <a:r>
              <a:rPr lang="ru-RU" sz="1800" dirty="0" smtClean="0"/>
              <a:t> </a:t>
            </a:r>
            <a:r>
              <a:rPr lang="ru-RU" sz="1800" dirty="0" err="1" smtClean="0"/>
              <a:t>експонуються</a:t>
            </a:r>
            <a:r>
              <a:rPr lang="ru-RU" sz="1800" dirty="0" smtClean="0"/>
              <a:t> на </a:t>
            </a:r>
            <a:r>
              <a:rPr lang="ru-RU" sz="1800" dirty="0" err="1" smtClean="0"/>
              <a:t>Віллі</a:t>
            </a:r>
            <a:r>
              <a:rPr lang="ru-RU" sz="1800" dirty="0" smtClean="0"/>
              <a:t> </a:t>
            </a:r>
            <a:r>
              <a:rPr lang="ru-RU" sz="1800" dirty="0" err="1" smtClean="0"/>
              <a:t>Гетті</a:t>
            </a:r>
            <a:r>
              <a:rPr lang="ru-RU" sz="1800" dirty="0" smtClean="0"/>
              <a:t> в </a:t>
            </a:r>
            <a:r>
              <a:rPr lang="ru-RU" sz="1800" dirty="0" err="1" smtClean="0">
                <a:hlinkClick r:id="rId6" tooltip="Малібу"/>
              </a:rPr>
              <a:t>Малібу</a:t>
            </a:r>
            <a:r>
              <a:rPr lang="ru-RU" sz="1800" dirty="0" smtClean="0"/>
              <a:t>(</a:t>
            </a:r>
            <a:r>
              <a:rPr lang="ru-RU" sz="1800" dirty="0" err="1" smtClean="0"/>
              <a:t>побудована</a:t>
            </a:r>
            <a:r>
              <a:rPr lang="ru-RU" sz="1800" dirty="0" smtClean="0"/>
              <a:t> за </a:t>
            </a:r>
            <a:r>
              <a:rPr lang="ru-RU" sz="1800" dirty="0" err="1" smtClean="0"/>
              <a:t>зразком</a:t>
            </a:r>
            <a:r>
              <a:rPr lang="ru-RU" sz="1800" dirty="0" smtClean="0"/>
              <a:t> </a:t>
            </a:r>
            <a:r>
              <a:rPr lang="ru-RU" sz="1800" dirty="0" err="1" smtClean="0">
                <a:hlinkClick r:id="rId7" tooltip="Вілла папірусів"/>
              </a:rPr>
              <a:t>Вілли</a:t>
            </a:r>
            <a:r>
              <a:rPr lang="ru-RU" sz="1800" dirty="0" smtClean="0">
                <a:hlinkClick r:id="rId7" tooltip="Вілла папірусів"/>
              </a:rPr>
              <a:t> </a:t>
            </a:r>
            <a:r>
              <a:rPr lang="ru-RU" sz="1800" dirty="0" err="1" smtClean="0">
                <a:hlinkClick r:id="rId7" tooltip="Вілла папірусів"/>
              </a:rPr>
              <a:t>папірусів</a:t>
            </a:r>
            <a:r>
              <a:rPr lang="ru-RU" sz="1800" dirty="0" smtClean="0"/>
              <a:t> в </a:t>
            </a:r>
            <a:r>
              <a:rPr lang="ru-RU" sz="1800" dirty="0" err="1" smtClean="0">
                <a:hlinkClick r:id="rId8" tooltip="Геркуланум"/>
              </a:rPr>
              <a:t>Геркуланумі</a:t>
            </a:r>
            <a:r>
              <a:rPr lang="ru-RU" sz="1800" dirty="0" smtClean="0"/>
              <a:t>). </a:t>
            </a:r>
            <a:r>
              <a:rPr lang="ru-RU" sz="1800" dirty="0" err="1" smtClean="0"/>
              <a:t>Вхід</a:t>
            </a:r>
            <a:r>
              <a:rPr lang="ru-RU" sz="1800" dirty="0" smtClean="0"/>
              <a:t> до музею </a:t>
            </a:r>
            <a:r>
              <a:rPr lang="ru-RU" sz="1800" dirty="0" err="1" smtClean="0"/>
              <a:t>безкоштовний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Музей </a:t>
            </a:r>
            <a:r>
              <a:rPr lang="ru-RU" sz="1800" dirty="0" err="1" smtClean="0"/>
              <a:t>був</a:t>
            </a:r>
            <a:r>
              <a:rPr lang="ru-RU" sz="1800" dirty="0" smtClean="0"/>
              <a:t> </a:t>
            </a:r>
            <a:r>
              <a:rPr lang="ru-RU" sz="1800" dirty="0" err="1" smtClean="0"/>
              <a:t>заснований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нафтовим</a:t>
            </a:r>
            <a:r>
              <a:rPr lang="ru-RU" sz="1800" dirty="0" smtClean="0"/>
              <a:t> магнатом </a:t>
            </a:r>
            <a:r>
              <a:rPr lang="ru-RU" sz="1800" dirty="0" smtClean="0">
                <a:hlinkClick r:id="rId9" tooltip="Пол Гетті (ще не написана)"/>
              </a:rPr>
              <a:t>Полом </a:t>
            </a:r>
            <a:r>
              <a:rPr lang="ru-RU" sz="1800" dirty="0" err="1" smtClean="0">
                <a:hlinkClick r:id="rId9" tooltip="Пол Гетті (ще не написана)"/>
              </a:rPr>
              <a:t>Гетті</a:t>
            </a:r>
            <a:r>
              <a:rPr lang="ru-RU" sz="1800" dirty="0" smtClean="0"/>
              <a:t> (1892-1976), </a:t>
            </a:r>
            <a:r>
              <a:rPr lang="ru-RU" sz="1800" dirty="0" err="1" smtClean="0"/>
              <a:t>який</a:t>
            </a:r>
            <a:r>
              <a:rPr lang="ru-RU" sz="1800" dirty="0" smtClean="0"/>
              <a:t> </a:t>
            </a:r>
            <a:r>
              <a:rPr lang="ru-RU" sz="1800" dirty="0" err="1" smtClean="0"/>
              <a:t>був</a:t>
            </a:r>
            <a:r>
              <a:rPr lang="ru-RU" sz="1800" dirty="0" smtClean="0"/>
              <a:t> до часу </a:t>
            </a:r>
            <a:r>
              <a:rPr lang="ru-RU" sz="1800" dirty="0" err="1" smtClean="0"/>
              <a:t>смерті</a:t>
            </a:r>
            <a:r>
              <a:rPr lang="ru-RU" sz="1800" dirty="0" smtClean="0"/>
              <a:t> </a:t>
            </a:r>
            <a:r>
              <a:rPr lang="ru-RU" sz="1800" dirty="0" err="1" smtClean="0"/>
              <a:t>найбагатшою</a:t>
            </a:r>
            <a:r>
              <a:rPr lang="ru-RU" sz="1800" dirty="0" smtClean="0"/>
              <a:t> </a:t>
            </a:r>
            <a:r>
              <a:rPr lang="ru-RU" sz="1800" dirty="0" err="1" smtClean="0"/>
              <a:t>людиною</a:t>
            </a:r>
            <a:r>
              <a:rPr lang="ru-RU" sz="1800" dirty="0" smtClean="0"/>
              <a:t> </a:t>
            </a:r>
            <a:r>
              <a:rPr lang="ru-RU" sz="1800" dirty="0" err="1" smtClean="0"/>
              <a:t>світу</a:t>
            </a:r>
            <a:r>
              <a:rPr lang="ru-RU" sz="1800" dirty="0" smtClean="0"/>
              <a:t>. </a:t>
            </a:r>
            <a:r>
              <a:rPr lang="ru-RU" sz="1800" dirty="0" err="1" smtClean="0"/>
              <a:t>Залишені</a:t>
            </a:r>
            <a:r>
              <a:rPr lang="ru-RU" sz="1800" dirty="0" smtClean="0"/>
              <a:t> ним на потреби музею </a:t>
            </a:r>
            <a:r>
              <a:rPr lang="ru-RU" sz="1800" dirty="0" err="1" smtClean="0"/>
              <a:t>багатомільярдні</a:t>
            </a:r>
            <a:r>
              <a:rPr lang="ru-RU" sz="1800" dirty="0" smtClean="0"/>
              <a:t> </a:t>
            </a:r>
            <a:r>
              <a:rPr lang="ru-RU" sz="1800" dirty="0" err="1" smtClean="0"/>
              <a:t>статки</a:t>
            </a:r>
            <a:r>
              <a:rPr lang="ru-RU" sz="1800" dirty="0" smtClean="0"/>
              <a:t> </a:t>
            </a:r>
            <a:r>
              <a:rPr lang="ru-RU" sz="1800" dirty="0" err="1" smtClean="0"/>
              <a:t>зробили</a:t>
            </a:r>
            <a:r>
              <a:rPr lang="ru-RU" sz="1800" dirty="0" smtClean="0"/>
              <a:t> музей </a:t>
            </a:r>
            <a:r>
              <a:rPr lang="ru-RU" sz="1800" dirty="0" err="1" smtClean="0"/>
              <a:t>Гетті</a:t>
            </a:r>
            <a:r>
              <a:rPr lang="ru-RU" sz="1800" dirty="0" smtClean="0"/>
              <a:t> </a:t>
            </a:r>
            <a:r>
              <a:rPr lang="ru-RU" sz="1800" dirty="0" err="1" smtClean="0"/>
              <a:t>найспроможнішим</a:t>
            </a:r>
            <a:r>
              <a:rPr lang="ru-RU" sz="1800" dirty="0" smtClean="0"/>
              <a:t> </a:t>
            </a:r>
            <a:r>
              <a:rPr lang="ru-RU" sz="1800" dirty="0" err="1" smtClean="0"/>
              <a:t>набувачем</a:t>
            </a:r>
            <a:r>
              <a:rPr lang="ru-RU" sz="1800" dirty="0" smtClean="0"/>
              <a:t> </a:t>
            </a:r>
            <a:r>
              <a:rPr lang="ru-RU" sz="1800" dirty="0" err="1" smtClean="0"/>
              <a:t>творів</a:t>
            </a:r>
            <a:r>
              <a:rPr lang="ru-RU" sz="1800" dirty="0" smtClean="0"/>
              <a:t> «</a:t>
            </a:r>
            <a:r>
              <a:rPr lang="ru-RU" sz="1800" dirty="0" err="1" smtClean="0"/>
              <a:t>старих</a:t>
            </a:r>
            <a:r>
              <a:rPr lang="ru-RU" sz="1800" dirty="0" smtClean="0"/>
              <a:t> </a:t>
            </a:r>
            <a:r>
              <a:rPr lang="ru-RU" sz="1800" dirty="0" err="1" smtClean="0"/>
              <a:t>майстрів</a:t>
            </a:r>
            <a:r>
              <a:rPr lang="ru-RU" sz="1800" dirty="0" smtClean="0"/>
              <a:t>» та </a:t>
            </a:r>
            <a:r>
              <a:rPr lang="ru-RU" sz="1800" dirty="0" err="1" smtClean="0"/>
              <a:t>античної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скульптури</a:t>
            </a:r>
            <a:r>
              <a:rPr lang="ru-RU" sz="1800" dirty="0" smtClean="0"/>
              <a:t> на </a:t>
            </a:r>
            <a:r>
              <a:rPr lang="ru-RU" sz="1800" dirty="0" err="1" smtClean="0"/>
              <a:t>престижних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аукціонах</a:t>
            </a:r>
            <a:r>
              <a:rPr lang="ru-RU" sz="1800" dirty="0" err="1" smtClean="0">
                <a:hlinkClick r:id="rId10" tooltip="Лондон"/>
              </a:rPr>
              <a:t>Лондона</a:t>
            </a:r>
            <a:r>
              <a:rPr lang="ru-RU" sz="1800" dirty="0" smtClean="0"/>
              <a:t> </a:t>
            </a:r>
            <a:r>
              <a:rPr lang="ru-RU" sz="1800" dirty="0" err="1" smtClean="0"/>
              <a:t>і</a:t>
            </a:r>
            <a:r>
              <a:rPr lang="ru-RU" sz="1800" dirty="0" smtClean="0"/>
              <a:t> </a:t>
            </a:r>
            <a:r>
              <a:rPr lang="ru-RU" sz="1800" dirty="0" smtClean="0">
                <a:hlinkClick r:id="rId11" tooltip="Нью-Йорк"/>
              </a:rPr>
              <a:t>Нью-Йорка</a:t>
            </a:r>
            <a:r>
              <a:rPr lang="ru-RU" sz="1800" dirty="0" smtClean="0"/>
              <a:t>.</a:t>
            </a:r>
          </a:p>
          <a:p>
            <a:r>
              <a:rPr lang="ru-RU" sz="1800" dirty="0" err="1" smtClean="0"/>
              <a:t>Керівництво</a:t>
            </a:r>
            <a:r>
              <a:rPr lang="ru-RU" sz="1800" dirty="0" smtClean="0"/>
              <a:t> музею </a:t>
            </a:r>
            <a:r>
              <a:rPr lang="ru-RU" sz="1800" dirty="0" err="1" smtClean="0"/>
              <a:t>настільки</a:t>
            </a:r>
            <a:r>
              <a:rPr lang="ru-RU" sz="1800" dirty="0" smtClean="0"/>
              <a:t> завзято </a:t>
            </a:r>
            <a:r>
              <a:rPr lang="ru-RU" sz="1800" dirty="0" err="1" smtClean="0"/>
              <a:t>взялося</a:t>
            </a:r>
            <a:r>
              <a:rPr lang="ru-RU" sz="1800" dirty="0" smtClean="0"/>
              <a:t> за скупку полотен великих </a:t>
            </a:r>
            <a:r>
              <a:rPr lang="ru-RU" sz="1800" dirty="0" err="1" smtClean="0"/>
              <a:t>художників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протягом</a:t>
            </a:r>
            <a:r>
              <a:rPr lang="ru-RU" sz="1800" dirty="0" smtClean="0"/>
              <a:t> 1980-х </a:t>
            </a:r>
            <a:r>
              <a:rPr lang="ru-RU" sz="1800" dirty="0" err="1" smtClean="0"/>
              <a:t>років</a:t>
            </a:r>
            <a:r>
              <a:rPr lang="ru-RU" sz="1800" dirty="0" smtClean="0"/>
              <a:t> </a:t>
            </a:r>
            <a:r>
              <a:rPr lang="ru-RU" sz="1800" dirty="0" err="1" smtClean="0"/>
              <a:t>їх</a:t>
            </a:r>
            <a:r>
              <a:rPr lang="ru-RU" sz="1800" dirty="0" smtClean="0"/>
              <a:t> </a:t>
            </a:r>
            <a:r>
              <a:rPr lang="ru-RU" sz="1800" dirty="0" err="1" smtClean="0"/>
              <a:t>звинувачували</a:t>
            </a:r>
            <a:r>
              <a:rPr lang="ru-RU" sz="1800" dirty="0" smtClean="0"/>
              <a:t> у </a:t>
            </a:r>
            <a:r>
              <a:rPr lang="ru-RU" sz="1800" dirty="0" err="1" smtClean="0"/>
              <a:t>створенні</a:t>
            </a:r>
            <a:r>
              <a:rPr lang="ru-RU" sz="1800" dirty="0" smtClean="0"/>
              <a:t> штучного </a:t>
            </a:r>
            <a:r>
              <a:rPr lang="ru-RU" sz="1800" dirty="0" err="1" smtClean="0"/>
              <a:t>ажіотажу</a:t>
            </a:r>
            <a:r>
              <a:rPr lang="ru-RU" sz="1800" dirty="0" smtClean="0"/>
              <a:t> на ринку </a:t>
            </a:r>
            <a:r>
              <a:rPr lang="ru-RU" sz="1800" dirty="0" err="1" smtClean="0"/>
              <a:t>творів</a:t>
            </a:r>
            <a:r>
              <a:rPr lang="ru-RU" sz="1800" dirty="0" smtClean="0"/>
              <a:t> </a:t>
            </a:r>
            <a:r>
              <a:rPr lang="ru-RU" sz="1800" dirty="0" err="1" smtClean="0"/>
              <a:t>мистецтва</a:t>
            </a:r>
            <a:r>
              <a:rPr lang="ru-RU" sz="1800" dirty="0" smtClean="0"/>
              <a:t>, </a:t>
            </a:r>
            <a:r>
              <a:rPr lang="ru-RU" sz="1800" dirty="0" err="1" smtClean="0"/>
              <a:t>який</a:t>
            </a:r>
            <a:r>
              <a:rPr lang="ru-RU" sz="1800" dirty="0" smtClean="0"/>
              <a:t> </a:t>
            </a:r>
            <a:r>
              <a:rPr lang="ru-RU" sz="1800" dirty="0" err="1" smtClean="0"/>
              <a:t>призвів</a:t>
            </a:r>
            <a:r>
              <a:rPr lang="ru-RU" sz="1800" dirty="0" smtClean="0"/>
              <a:t> до </a:t>
            </a:r>
            <a:r>
              <a:rPr lang="ru-RU" sz="1800" dirty="0" err="1" smtClean="0"/>
              <a:t>позамежного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зльоту</a:t>
            </a:r>
            <a:r>
              <a:rPr lang="ru-RU" sz="1800" dirty="0" smtClean="0"/>
              <a:t> </a:t>
            </a:r>
            <a:r>
              <a:rPr lang="ru-RU" sz="1800" dirty="0" err="1" smtClean="0"/>
              <a:t>цін</a:t>
            </a:r>
            <a:r>
              <a:rPr lang="ru-RU" sz="1800" dirty="0" smtClean="0"/>
              <a:t>. У 2006 р. Центр </a:t>
            </a:r>
            <a:r>
              <a:rPr lang="ru-RU" sz="1800" dirty="0" err="1" smtClean="0"/>
              <a:t>Гетті</a:t>
            </a:r>
            <a:r>
              <a:rPr lang="ru-RU" sz="1800" dirty="0" smtClean="0"/>
              <a:t> </a:t>
            </a:r>
            <a:r>
              <a:rPr lang="ru-RU" sz="1800" dirty="0" err="1" smtClean="0"/>
              <a:t>виявився</a:t>
            </a:r>
            <a:r>
              <a:rPr lang="ru-RU" sz="1800" dirty="0" smtClean="0"/>
              <a:t> </a:t>
            </a:r>
            <a:r>
              <a:rPr lang="ru-RU" sz="1800" dirty="0" err="1" smtClean="0"/>
              <a:t>замішаним</a:t>
            </a:r>
            <a:r>
              <a:rPr lang="ru-RU" sz="1800" dirty="0" smtClean="0"/>
              <a:t> у </a:t>
            </a:r>
            <a:r>
              <a:rPr lang="ru-RU" sz="1800" dirty="0" err="1" smtClean="0"/>
              <a:t>скандалі</a:t>
            </a:r>
            <a:r>
              <a:rPr lang="ru-RU" sz="1800" dirty="0" smtClean="0"/>
              <a:t>, </a:t>
            </a:r>
            <a:r>
              <a:rPr lang="ru-RU" sz="1800" dirty="0" err="1" smtClean="0"/>
              <a:t>пов'язаному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контрабандним</a:t>
            </a:r>
            <a:r>
              <a:rPr lang="ru-RU" sz="1800" dirty="0" smtClean="0"/>
              <a:t> </a:t>
            </a:r>
            <a:r>
              <a:rPr lang="ru-RU" sz="1800" dirty="0" err="1" smtClean="0"/>
              <a:t>вивезенням</a:t>
            </a:r>
            <a:r>
              <a:rPr lang="ru-RU" sz="1800" dirty="0" smtClean="0"/>
              <a:t> </a:t>
            </a:r>
            <a:r>
              <a:rPr lang="ru-RU" sz="1800" dirty="0" err="1" smtClean="0"/>
              <a:t>античних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старожитностей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 </a:t>
            </a:r>
            <a:r>
              <a:rPr lang="ru-RU" sz="1800" dirty="0" err="1" smtClean="0">
                <a:hlinkClick r:id="rId12" tooltip="Італія"/>
              </a:rPr>
              <a:t>Італії</a:t>
            </a:r>
            <a:r>
              <a:rPr lang="ru-RU" sz="1800" dirty="0" smtClean="0"/>
              <a:t> та </a:t>
            </a:r>
            <a:r>
              <a:rPr lang="ru-RU" sz="1800" dirty="0" err="1" smtClean="0">
                <a:hlinkClick r:id="rId13" tooltip="Греція"/>
              </a:rPr>
              <a:t>Греції</a:t>
            </a:r>
            <a:r>
              <a:rPr lang="ru-RU" sz="1800" dirty="0" smtClean="0"/>
              <a:t> (таких, як </a:t>
            </a:r>
            <a:r>
              <a:rPr lang="ru-RU" sz="1800" dirty="0" err="1" smtClean="0"/>
              <a:t>бронзовий</a:t>
            </a:r>
            <a:r>
              <a:rPr lang="ru-RU" sz="1800" dirty="0" smtClean="0"/>
              <a:t> </a:t>
            </a:r>
            <a:r>
              <a:rPr lang="ru-RU" sz="1800" dirty="0" smtClean="0">
                <a:hlinkClick r:id="rId14" tooltip="Атлет з Фано"/>
              </a:rPr>
              <a:t>«Атлет </a:t>
            </a:r>
            <a:r>
              <a:rPr lang="ru-RU" sz="1800" dirty="0" err="1" smtClean="0">
                <a:hlinkClick r:id="rId14" tooltip="Атлет з Фано"/>
              </a:rPr>
              <a:t>з</a:t>
            </a:r>
            <a:r>
              <a:rPr lang="ru-RU" sz="1800" dirty="0" smtClean="0">
                <a:hlinkClick r:id="rId14" tooltip="Атлет з Фано"/>
              </a:rPr>
              <a:t> </a:t>
            </a:r>
            <a:r>
              <a:rPr lang="ru-RU" sz="1800" dirty="0" err="1" smtClean="0">
                <a:hlinkClick r:id="rId14" tooltip="Атлет з Фано"/>
              </a:rPr>
              <a:t>Фано</a:t>
            </a:r>
            <a:r>
              <a:rPr lang="ru-RU" sz="1800" dirty="0" smtClean="0">
                <a:hlinkClick r:id="rId14" tooltip="Атлет з Фано"/>
              </a:rPr>
              <a:t>»</a:t>
            </a:r>
            <a:r>
              <a:rPr lang="ru-RU" sz="1800" dirty="0" smtClean="0"/>
              <a:t>). </a:t>
            </a:r>
            <a:r>
              <a:rPr lang="ru-RU" sz="1800" dirty="0" err="1" smtClean="0"/>
              <a:t>Італійський</a:t>
            </a:r>
            <a:r>
              <a:rPr lang="ru-RU" sz="1800" dirty="0" smtClean="0"/>
              <a:t> уряд </a:t>
            </a:r>
            <a:r>
              <a:rPr lang="ru-RU" sz="1800" dirty="0" err="1" smtClean="0"/>
              <a:t>зажадав</a:t>
            </a:r>
            <a:r>
              <a:rPr lang="ru-RU" sz="1800" dirty="0" smtClean="0"/>
              <a:t> у музею </a:t>
            </a:r>
            <a:r>
              <a:rPr lang="ru-RU" sz="1800" dirty="0" err="1" smtClean="0"/>
              <a:t>повернути</a:t>
            </a:r>
            <a:r>
              <a:rPr lang="ru-RU" sz="1800" dirty="0" smtClean="0"/>
              <a:t> </a:t>
            </a:r>
            <a:r>
              <a:rPr lang="ru-RU" sz="1800" dirty="0" err="1" smtClean="0"/>
              <a:t>всі</a:t>
            </a:r>
            <a:r>
              <a:rPr lang="ru-RU" sz="1800" dirty="0" smtClean="0"/>
              <a:t> </a:t>
            </a:r>
            <a:r>
              <a:rPr lang="ru-RU" sz="1800" dirty="0" err="1" smtClean="0"/>
              <a:t>цінності</a:t>
            </a:r>
            <a:r>
              <a:rPr lang="ru-RU" sz="1800" dirty="0" smtClean="0"/>
              <a:t>, </a:t>
            </a:r>
            <a:r>
              <a:rPr lang="ru-RU" sz="1800" dirty="0" err="1" smtClean="0"/>
              <a:t>вивезені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країни</a:t>
            </a:r>
            <a:r>
              <a:rPr lang="ru-RU" sz="1800" dirty="0" smtClean="0"/>
              <a:t> </a:t>
            </a:r>
            <a:r>
              <a:rPr lang="ru-RU" sz="1800" dirty="0" err="1" smtClean="0"/>
              <a:t>незаконним</a:t>
            </a:r>
            <a:r>
              <a:rPr lang="ru-RU" sz="1800" dirty="0" smtClean="0"/>
              <a:t> шляхом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Британський музей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Администратор\Desktop\800px-British_Museum_from_N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331855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399032"/>
          </a:xfrm>
        </p:spPr>
        <p:txBody>
          <a:bodyPr/>
          <a:lstStyle/>
          <a:p>
            <a:r>
              <a:rPr lang="uk-UA" dirty="0" smtClean="0"/>
              <a:t>Що ж таке музеї?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1285860"/>
            <a:ext cx="5143536" cy="5072098"/>
          </a:xfrm>
        </p:spPr>
        <p:txBody>
          <a:bodyPr>
            <a:normAutofit/>
          </a:bodyPr>
          <a:lstStyle/>
          <a:p>
            <a:r>
              <a:rPr lang="ru-RU" sz="2000" b="1" dirty="0" err="1" smtClean="0"/>
              <a:t>Музеї</a:t>
            </a:r>
            <a:r>
              <a:rPr lang="ru-RU" sz="2000" dirty="0" smtClean="0"/>
              <a:t> – </a:t>
            </a:r>
            <a:r>
              <a:rPr lang="ru-RU" sz="2000" dirty="0" err="1" smtClean="0"/>
              <a:t>це</a:t>
            </a:r>
            <a:r>
              <a:rPr lang="ru-RU" sz="2000" dirty="0" smtClean="0"/>
              <a:t> не </a:t>
            </a:r>
            <a:r>
              <a:rPr lang="ru-RU" sz="2000" dirty="0" err="1" smtClean="0"/>
              <a:t>тільки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скарбниці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предметів</a:t>
            </a:r>
            <a:r>
              <a:rPr lang="ru-RU" sz="2000" dirty="0" smtClean="0"/>
              <a:t> </a:t>
            </a:r>
            <a:r>
              <a:rPr lang="ru-RU" sz="2000" dirty="0" err="1" smtClean="0"/>
              <a:t>старовини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витворів</a:t>
            </a:r>
            <a:r>
              <a:rPr lang="ru-RU" sz="2000" dirty="0" smtClean="0"/>
              <a:t> </a:t>
            </a:r>
            <a:r>
              <a:rPr lang="ru-RU" sz="2000" dirty="0" err="1" smtClean="0"/>
              <a:t>мистецтва</a:t>
            </a:r>
            <a:r>
              <a:rPr lang="ru-RU" sz="2000" dirty="0" smtClean="0"/>
              <a:t>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вражаючі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приклади</a:t>
            </a:r>
            <a:r>
              <a:rPr lang="ru-RU" sz="2000" dirty="0" smtClean="0"/>
              <a:t> </a:t>
            </a:r>
            <a:r>
              <a:rPr lang="ru-RU" sz="2000" dirty="0" err="1" smtClean="0"/>
              <a:t>майстерності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архітекторів</a:t>
            </a:r>
            <a:r>
              <a:rPr lang="ru-RU" sz="2000" dirty="0" smtClean="0"/>
              <a:t>. З одного боку ми </a:t>
            </a:r>
            <a:r>
              <a:rPr lang="ru-RU" sz="2000" dirty="0" err="1" smtClean="0"/>
              <a:t>можемо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побачити</a:t>
            </a:r>
            <a:r>
              <a:rPr lang="ru-RU" sz="2000" dirty="0" smtClean="0"/>
              <a:t> </a:t>
            </a:r>
            <a:r>
              <a:rPr lang="ru-RU" sz="2000" dirty="0" err="1" smtClean="0"/>
              <a:t>футуристичні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будівлі</a:t>
            </a:r>
            <a:r>
              <a:rPr lang="ru-RU" sz="2000" dirty="0" smtClean="0"/>
              <a:t> </a:t>
            </a:r>
            <a:r>
              <a:rPr lang="ru-RU" sz="2000" dirty="0" err="1" smtClean="0"/>
              <a:t>неймовірних</a:t>
            </a:r>
            <a:r>
              <a:rPr lang="ru-RU" sz="2000" dirty="0" smtClean="0"/>
              <a:t> форм, </a:t>
            </a:r>
            <a:r>
              <a:rPr lang="ru-RU" sz="2000" dirty="0" err="1" smtClean="0"/>
              <a:t>мінімалістичні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каркаси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хвилеподібні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вигини</a:t>
            </a:r>
            <a:r>
              <a:rPr lang="ru-RU" sz="2000" dirty="0" smtClean="0"/>
              <a:t> модерну, а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іншого</a:t>
            </a:r>
            <a:r>
              <a:rPr lang="ru-RU" sz="2000" dirty="0" smtClean="0"/>
              <a:t> боку </a:t>
            </a:r>
            <a:r>
              <a:rPr lang="ru-RU" sz="2000" dirty="0" err="1" smtClean="0"/>
              <a:t>знаходяться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класичні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музеї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багатою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історією</a:t>
            </a:r>
            <a:r>
              <a:rPr lang="ru-RU" sz="2000" dirty="0" smtClean="0"/>
              <a:t> та </a:t>
            </a:r>
            <a:r>
              <a:rPr lang="ru-RU" sz="2000" dirty="0" err="1" smtClean="0"/>
              <a:t>віковими</a:t>
            </a:r>
            <a:r>
              <a:rPr lang="ru-RU" sz="2000" dirty="0" smtClean="0"/>
              <a:t> </a:t>
            </a:r>
            <a:r>
              <a:rPr lang="ru-RU" sz="2000" dirty="0" err="1" smtClean="0"/>
              <a:t>стінами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відреставровані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050" name="Picture 2" descr="C:\Users\Администратор\Desktop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7676" y="1285860"/>
            <a:ext cx="4180574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Британський музей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383262"/>
          </a:xfrm>
        </p:spPr>
        <p:txBody>
          <a:bodyPr>
            <a:normAutofit fontScale="40000" lnSpcReduction="20000"/>
          </a:bodyPr>
          <a:lstStyle/>
          <a:p>
            <a:r>
              <a:rPr lang="ru-RU" sz="4000" b="1" dirty="0" err="1" smtClean="0"/>
              <a:t>Британський</a:t>
            </a:r>
            <a:r>
              <a:rPr lang="ru-RU" sz="4000" b="1" dirty="0" smtClean="0"/>
              <a:t> музей</a:t>
            </a:r>
            <a:r>
              <a:rPr lang="ru-RU" sz="4000" dirty="0" smtClean="0"/>
              <a:t> — </a:t>
            </a:r>
            <a:r>
              <a:rPr lang="ru-RU" sz="4000" dirty="0" err="1" smtClean="0"/>
              <a:t>головний</a:t>
            </a:r>
            <a:r>
              <a:rPr lang="ru-RU" sz="4000" dirty="0" smtClean="0"/>
              <a:t> </a:t>
            </a:r>
            <a:r>
              <a:rPr lang="ru-RU" sz="4000" dirty="0" err="1" smtClean="0">
                <a:hlinkClick r:id="rId2" tooltip="Музей"/>
              </a:rPr>
              <a:t>музей</a:t>
            </a:r>
            <a:r>
              <a:rPr lang="ru-RU" sz="4000" dirty="0" smtClean="0"/>
              <a:t> </a:t>
            </a:r>
            <a:r>
              <a:rPr lang="ru-RU" sz="4000" dirty="0" err="1" smtClean="0">
                <a:hlinkClick r:id="rId3" tooltip="Великобританія"/>
              </a:rPr>
              <a:t>Великобританії</a:t>
            </a:r>
            <a:r>
              <a:rPr lang="ru-RU" sz="4000" dirty="0" smtClean="0"/>
              <a:t> в </a:t>
            </a:r>
            <a:r>
              <a:rPr lang="ru-RU" sz="4000" dirty="0" err="1" smtClean="0">
                <a:hlinkClick r:id="rId4" tooltip="Лондон"/>
              </a:rPr>
              <a:t>Лондоні</a:t>
            </a:r>
            <a:r>
              <a:rPr lang="ru-RU" sz="4000" dirty="0" smtClean="0"/>
              <a:t>, один </a:t>
            </a:r>
            <a:r>
              <a:rPr lang="ru-RU" sz="4000" dirty="0" err="1" smtClean="0"/>
              <a:t>з</a:t>
            </a:r>
            <a:r>
              <a:rPr lang="ru-RU" sz="4000" dirty="0" smtClean="0"/>
              <a:t> </a:t>
            </a:r>
            <a:r>
              <a:rPr lang="ru-RU" sz="4000" dirty="0" err="1" smtClean="0"/>
              <a:t>найбільших</a:t>
            </a:r>
            <a:r>
              <a:rPr lang="ru-RU" sz="4000" dirty="0" smtClean="0"/>
              <a:t> </a:t>
            </a:r>
            <a:r>
              <a:rPr lang="ru-RU" sz="4000" dirty="0" err="1" smtClean="0"/>
              <a:t>музеїв</a:t>
            </a:r>
            <a:r>
              <a:rPr lang="ru-RU" sz="4000" dirty="0" smtClean="0"/>
              <a:t> у </a:t>
            </a:r>
            <a:r>
              <a:rPr lang="ru-RU" sz="4000" dirty="0" err="1" smtClean="0"/>
              <a:t>світі</a:t>
            </a:r>
            <a:r>
              <a:rPr lang="ru-RU" sz="4000" dirty="0" smtClean="0"/>
              <a:t>. Музей </a:t>
            </a:r>
            <a:r>
              <a:rPr lang="ru-RU" sz="4000" dirty="0" err="1" smtClean="0"/>
              <a:t>розташований</a:t>
            </a:r>
            <a:r>
              <a:rPr lang="ru-RU" sz="4000" dirty="0" smtClean="0"/>
              <a:t> на </a:t>
            </a:r>
            <a:r>
              <a:rPr lang="en-US" sz="4000" dirty="0" smtClean="0"/>
              <a:t>Great Russell Street, </a:t>
            </a:r>
            <a:r>
              <a:rPr lang="ru-RU" sz="4000" dirty="0" err="1" smtClean="0"/>
              <a:t>відвідування</a:t>
            </a:r>
            <a:r>
              <a:rPr lang="ru-RU" sz="4000" dirty="0" smtClean="0"/>
              <a:t> музею </a:t>
            </a:r>
            <a:r>
              <a:rPr lang="ru-RU" sz="4000" dirty="0" err="1" smtClean="0"/>
              <a:t>безкоштовне</a:t>
            </a:r>
            <a:r>
              <a:rPr lang="ru-RU" sz="4000" dirty="0" smtClean="0"/>
              <a:t>. </a:t>
            </a:r>
            <a:r>
              <a:rPr lang="ru-RU" sz="4000" dirty="0" err="1" smtClean="0"/>
              <a:t>Історія</a:t>
            </a:r>
            <a:r>
              <a:rPr lang="ru-RU" sz="4000" dirty="0" smtClean="0"/>
              <a:t>[</a:t>
            </a:r>
            <a:r>
              <a:rPr lang="ru-RU" sz="4000" dirty="0" smtClean="0">
                <a:hlinkClick r:id="rId5" tooltip="Редагувати розділ: Історія"/>
              </a:rPr>
              <a:t>ред.</a:t>
            </a:r>
            <a:r>
              <a:rPr lang="ru-RU" sz="4000" dirty="0" smtClean="0"/>
              <a:t> • </a:t>
            </a:r>
            <a:r>
              <a:rPr lang="ru-RU" sz="4000" dirty="0" smtClean="0">
                <a:hlinkClick r:id="rId6" tooltip="Редагувати розділ: Історія"/>
              </a:rPr>
              <a:t>ред. код</a:t>
            </a:r>
            <a:r>
              <a:rPr lang="ru-RU" sz="4000" dirty="0" smtClean="0"/>
              <a:t>]</a:t>
            </a:r>
          </a:p>
          <a:p>
            <a:r>
              <a:rPr lang="ru-RU" sz="4000" dirty="0" err="1" smtClean="0">
                <a:hlinkClick r:id="rId7" tooltip="Ганс Слоун"/>
              </a:rPr>
              <a:t>Ганс</a:t>
            </a:r>
            <a:r>
              <a:rPr lang="ru-RU" sz="4000" dirty="0" smtClean="0">
                <a:hlinkClick r:id="rId7" tooltip="Ганс Слоун"/>
              </a:rPr>
              <a:t> </a:t>
            </a:r>
            <a:r>
              <a:rPr lang="ru-RU" sz="4000" dirty="0" err="1" smtClean="0">
                <a:hlinkClick r:id="rId7" tooltip="Ганс Слоун"/>
              </a:rPr>
              <a:t>Слоун</a:t>
            </a:r>
            <a:endParaRPr lang="ru-RU" sz="4000" dirty="0" smtClean="0"/>
          </a:p>
          <a:p>
            <a:r>
              <a:rPr lang="ru-RU" sz="4000" dirty="0" err="1" smtClean="0">
                <a:hlinkClick r:id="rId8" tooltip="Монтегю-Хаюс (ще не написана)"/>
              </a:rPr>
              <a:t>Монтегю-Хаюс</a:t>
            </a:r>
            <a:r>
              <a:rPr lang="ru-RU" sz="4000" dirty="0" smtClean="0"/>
              <a:t>, </a:t>
            </a:r>
            <a:r>
              <a:rPr lang="ru-RU" sz="4000" dirty="0" err="1" smtClean="0">
                <a:hlinkClick r:id="rId9" tooltip="Блумсбері"/>
              </a:rPr>
              <a:t>Блумсбері</a:t>
            </a:r>
            <a:endParaRPr lang="ru-RU" sz="4000" dirty="0" smtClean="0"/>
          </a:p>
          <a:p>
            <a:r>
              <a:rPr lang="ru-RU" sz="4000" dirty="0" err="1" smtClean="0"/>
              <a:t>Британський</a:t>
            </a:r>
            <a:r>
              <a:rPr lang="ru-RU" sz="4000" dirty="0" smtClean="0"/>
              <a:t> музей </a:t>
            </a:r>
            <a:r>
              <a:rPr lang="ru-RU" sz="4000" dirty="0" err="1" smtClean="0"/>
              <a:t>заснований</a:t>
            </a:r>
            <a:r>
              <a:rPr lang="ru-RU" sz="4000" dirty="0" smtClean="0"/>
              <a:t> декретом </a:t>
            </a:r>
            <a:r>
              <a:rPr lang="ru-RU" sz="4000" dirty="0" err="1" smtClean="0">
                <a:hlinkClick r:id="rId10" tooltip="Британський парламент"/>
              </a:rPr>
              <a:t>Британського</a:t>
            </a:r>
            <a:r>
              <a:rPr lang="ru-RU" sz="4000" dirty="0" smtClean="0">
                <a:hlinkClick r:id="rId10" tooltip="Британський парламент"/>
              </a:rPr>
              <a:t> парламенту</a:t>
            </a:r>
            <a:r>
              <a:rPr lang="ru-RU" sz="4000" dirty="0" smtClean="0"/>
              <a:t> </a:t>
            </a:r>
            <a:r>
              <a:rPr lang="ru-RU" sz="4000" dirty="0" smtClean="0">
                <a:hlinkClick r:id="rId11" tooltip="1753"/>
              </a:rPr>
              <a:t>1753</a:t>
            </a:r>
            <a:r>
              <a:rPr lang="ru-RU" sz="4000" dirty="0" smtClean="0"/>
              <a:t> року. Для </a:t>
            </a:r>
            <a:r>
              <a:rPr lang="ru-RU" sz="4000" dirty="0" err="1" smtClean="0"/>
              <a:t>нього</a:t>
            </a:r>
            <a:r>
              <a:rPr lang="ru-RU" sz="4000" dirty="0" smtClean="0"/>
              <a:t> </a:t>
            </a:r>
            <a:r>
              <a:rPr lang="ru-RU" sz="4000" dirty="0" err="1" smtClean="0"/>
              <a:t>придбали</a:t>
            </a:r>
            <a:r>
              <a:rPr lang="ru-RU" sz="4000" dirty="0" smtClean="0"/>
              <a:t> та </a:t>
            </a:r>
            <a:r>
              <a:rPr lang="ru-RU" sz="4000" dirty="0" err="1" smtClean="0"/>
              <a:t>переоблаштували</a:t>
            </a:r>
            <a:r>
              <a:rPr lang="ru-RU" sz="4000" dirty="0" smtClean="0"/>
              <a:t> </a:t>
            </a:r>
            <a:r>
              <a:rPr lang="ru-RU" sz="4000" dirty="0" err="1" smtClean="0"/>
              <a:t>будинок</a:t>
            </a:r>
            <a:r>
              <a:rPr lang="ru-RU" sz="4000" dirty="0" smtClean="0"/>
              <a:t> лорда </a:t>
            </a:r>
            <a:r>
              <a:rPr lang="ru-RU" sz="4000" dirty="0" err="1" smtClean="0">
                <a:hlinkClick r:id="rId12" tooltip="Галіфакс"/>
              </a:rPr>
              <a:t>Галіфакса</a:t>
            </a:r>
            <a:r>
              <a:rPr lang="ru-RU" sz="4000" dirty="0" smtClean="0"/>
              <a:t> </a:t>
            </a:r>
            <a:r>
              <a:rPr lang="ru-RU" sz="4000" dirty="0" err="1" smtClean="0">
                <a:hlinkClick r:id="rId8" tooltip="Монтегю-Хаюс (ще не написана)"/>
              </a:rPr>
              <a:t>Монтегю-Хаюс</a:t>
            </a:r>
            <a:r>
              <a:rPr lang="ru-RU" sz="4000" dirty="0" smtClean="0"/>
              <a:t> в </a:t>
            </a:r>
            <a:r>
              <a:rPr lang="ru-RU" sz="4000" dirty="0" err="1" smtClean="0">
                <a:hlinkClick r:id="rId9" tooltip="Блумсбері"/>
              </a:rPr>
              <a:t>Блумсбері</a:t>
            </a:r>
            <a:r>
              <a:rPr lang="ru-RU" sz="4000" dirty="0" smtClean="0"/>
              <a:t>, </a:t>
            </a:r>
            <a:r>
              <a:rPr lang="ru-RU" sz="4000" dirty="0" err="1" smtClean="0"/>
              <a:t>в</a:t>
            </a:r>
            <a:r>
              <a:rPr lang="ru-RU" sz="4000" dirty="0" smtClean="0"/>
              <a:t> </a:t>
            </a:r>
            <a:r>
              <a:rPr lang="ru-RU" sz="4000" dirty="0" err="1" smtClean="0"/>
              <a:t>приміщенні</a:t>
            </a:r>
            <a:r>
              <a:rPr lang="ru-RU" sz="4000" dirty="0" smtClean="0"/>
              <a:t> </a:t>
            </a:r>
            <a:r>
              <a:rPr lang="ru-RU" sz="4000" dirty="0" err="1" smtClean="0"/>
              <a:t>якого</a:t>
            </a:r>
            <a:r>
              <a:rPr lang="ru-RU" sz="4000" dirty="0" smtClean="0"/>
              <a:t> музей </a:t>
            </a:r>
            <a:r>
              <a:rPr lang="ru-RU" sz="4000" dirty="0" err="1" smtClean="0"/>
              <a:t>офіційно</a:t>
            </a:r>
            <a:r>
              <a:rPr lang="ru-RU" sz="4000" dirty="0" smtClean="0"/>
              <a:t> </a:t>
            </a:r>
            <a:r>
              <a:rPr lang="ru-RU" sz="4000" dirty="0" err="1" smtClean="0"/>
              <a:t>відкрили</a:t>
            </a:r>
            <a:r>
              <a:rPr lang="ru-RU" sz="4000" dirty="0" smtClean="0"/>
              <a:t> </a:t>
            </a:r>
            <a:r>
              <a:rPr lang="ru-RU" sz="4000" dirty="0" smtClean="0">
                <a:hlinkClick r:id="rId13" tooltip="1759"/>
              </a:rPr>
              <a:t>1759</a:t>
            </a:r>
            <a:r>
              <a:rPr lang="ru-RU" sz="4000" dirty="0" smtClean="0"/>
              <a:t> року. Початок </a:t>
            </a:r>
            <a:r>
              <a:rPr lang="ru-RU" sz="4000" dirty="0" err="1" smtClean="0"/>
              <a:t>колекції</a:t>
            </a:r>
            <a:r>
              <a:rPr lang="ru-RU" sz="4000" dirty="0" smtClean="0"/>
              <a:t> </a:t>
            </a:r>
            <a:r>
              <a:rPr lang="ru-RU" sz="4000" dirty="0" err="1" smtClean="0"/>
              <a:t>Британського</a:t>
            </a:r>
            <a:r>
              <a:rPr lang="ru-RU" sz="4000" dirty="0" smtClean="0"/>
              <a:t> музею </a:t>
            </a:r>
            <a:r>
              <a:rPr lang="ru-RU" sz="4000" dirty="0" err="1" smtClean="0"/>
              <a:t>поклала</a:t>
            </a:r>
            <a:r>
              <a:rPr lang="ru-RU" sz="4000" dirty="0" smtClean="0"/>
              <a:t> приватна особа — </a:t>
            </a:r>
            <a:r>
              <a:rPr lang="ru-RU" sz="4000" dirty="0" err="1" smtClean="0"/>
              <a:t>лікар</a:t>
            </a:r>
            <a:r>
              <a:rPr lang="ru-RU" sz="4000" dirty="0" smtClean="0"/>
              <a:t> сер </a:t>
            </a:r>
            <a:r>
              <a:rPr lang="ru-RU" sz="4000" dirty="0" err="1" smtClean="0">
                <a:hlinkClick r:id="rId7" tooltip="Ганс Слоун"/>
              </a:rPr>
              <a:t>Ганс</a:t>
            </a:r>
            <a:r>
              <a:rPr lang="ru-RU" sz="4000" dirty="0" smtClean="0">
                <a:hlinkClick r:id="rId7" tooltip="Ганс Слоун"/>
              </a:rPr>
              <a:t> </a:t>
            </a:r>
            <a:r>
              <a:rPr lang="ru-RU" sz="4000" dirty="0" err="1" smtClean="0">
                <a:hlinkClick r:id="rId7" tooltip="Ганс Слоун"/>
              </a:rPr>
              <a:t>Слоун</a:t>
            </a:r>
            <a:r>
              <a:rPr lang="ru-RU" sz="4000" dirty="0" smtClean="0"/>
              <a:t>, </a:t>
            </a:r>
            <a:r>
              <a:rPr lang="ru-RU" sz="4000" dirty="0" err="1" smtClean="0"/>
              <a:t>який</a:t>
            </a:r>
            <a:r>
              <a:rPr lang="ru-RU" sz="4000" dirty="0" smtClean="0"/>
              <a:t> в 1751 </a:t>
            </a:r>
            <a:r>
              <a:rPr lang="ru-RU" sz="4000" dirty="0" err="1" smtClean="0"/>
              <a:t>році</a:t>
            </a:r>
            <a:r>
              <a:rPr lang="ru-RU" sz="4000" dirty="0" smtClean="0"/>
              <a:t> </a:t>
            </a:r>
            <a:r>
              <a:rPr lang="ru-RU" sz="4000" dirty="0" err="1" smtClean="0"/>
              <a:t>запропонував</a:t>
            </a:r>
            <a:r>
              <a:rPr lang="ru-RU" sz="4000" dirty="0" smtClean="0"/>
              <a:t> парламенту </a:t>
            </a:r>
            <a:r>
              <a:rPr lang="ru-RU" sz="4000" dirty="0" err="1" smtClean="0"/>
              <a:t>придбати</a:t>
            </a:r>
            <a:r>
              <a:rPr lang="ru-RU" sz="4000" dirty="0" smtClean="0"/>
              <a:t> </a:t>
            </a:r>
            <a:r>
              <a:rPr lang="ru-RU" sz="4000" dirty="0" err="1" smtClean="0"/>
              <a:t>його</a:t>
            </a:r>
            <a:r>
              <a:rPr lang="ru-RU" sz="4000" dirty="0" smtClean="0"/>
              <a:t> </a:t>
            </a:r>
            <a:r>
              <a:rPr lang="ru-RU" sz="4000" dirty="0" err="1" smtClean="0"/>
              <a:t>коштовну</a:t>
            </a:r>
            <a:r>
              <a:rPr lang="ru-RU" sz="4000" dirty="0" smtClean="0"/>
              <a:t> </a:t>
            </a:r>
            <a:r>
              <a:rPr lang="ru-RU" sz="4000" dirty="0" err="1" smtClean="0"/>
              <a:t>наукову</a:t>
            </a:r>
            <a:r>
              <a:rPr lang="ru-RU" sz="4000" dirty="0" smtClean="0"/>
              <a:t> </a:t>
            </a:r>
            <a:r>
              <a:rPr lang="ru-RU" sz="4000" dirty="0" err="1" smtClean="0"/>
              <a:t>колекцію</a:t>
            </a:r>
            <a:r>
              <a:rPr lang="ru-RU" sz="4000" dirty="0" smtClean="0"/>
              <a:t> за 200 </a:t>
            </a:r>
            <a:r>
              <a:rPr lang="ru-RU" sz="4000" dirty="0" err="1" smtClean="0"/>
              <a:t>тисяч</a:t>
            </a:r>
            <a:r>
              <a:rPr lang="ru-RU" sz="4000" dirty="0" smtClean="0"/>
              <a:t> </a:t>
            </a:r>
            <a:r>
              <a:rPr lang="ru-RU" sz="4000" dirty="0" err="1" smtClean="0">
                <a:hlinkClick r:id="rId14" tooltip="Фунт стерлінгів"/>
              </a:rPr>
              <a:t>фунтів</a:t>
            </a:r>
            <a:r>
              <a:rPr lang="ru-RU" sz="4000" dirty="0" smtClean="0">
                <a:hlinkClick r:id="rId14" tooltip="Фунт стерлінгів"/>
              </a:rPr>
              <a:t> </a:t>
            </a:r>
            <a:r>
              <a:rPr lang="ru-RU" sz="4000" dirty="0" err="1" smtClean="0">
                <a:hlinkClick r:id="rId14" tooltip="Фунт стерлінгів"/>
              </a:rPr>
              <a:t>стерлінгів</a:t>
            </a:r>
            <a:r>
              <a:rPr lang="ru-RU" sz="4000" dirty="0" smtClean="0"/>
              <a:t>. Парламент </a:t>
            </a:r>
            <a:r>
              <a:rPr lang="ru-RU" sz="4000" dirty="0" err="1" smtClean="0"/>
              <a:t>погодився</a:t>
            </a:r>
            <a:r>
              <a:rPr lang="ru-RU" sz="4000" dirty="0" smtClean="0"/>
              <a:t>, а </a:t>
            </a:r>
            <a:r>
              <a:rPr lang="ru-RU" sz="4000" dirty="0" err="1" smtClean="0"/>
              <a:t>пізніше</a:t>
            </a:r>
            <a:r>
              <a:rPr lang="ru-RU" sz="4000" dirty="0" smtClean="0"/>
              <a:t> </a:t>
            </a:r>
            <a:r>
              <a:rPr lang="ru-RU" sz="4000" dirty="0" err="1" smtClean="0"/>
              <a:t>придбав</a:t>
            </a:r>
            <a:r>
              <a:rPr lang="ru-RU" sz="4000" dirty="0" smtClean="0"/>
              <a:t> </a:t>
            </a:r>
            <a:r>
              <a:rPr lang="ru-RU" sz="4000" dirty="0" err="1" smtClean="0"/>
              <a:t>зібрання</a:t>
            </a:r>
            <a:r>
              <a:rPr lang="ru-RU" sz="4000" dirty="0" smtClean="0"/>
              <a:t> </a:t>
            </a:r>
            <a:r>
              <a:rPr lang="ru-RU" sz="4000" dirty="0" err="1" smtClean="0"/>
              <a:t>рукописів</a:t>
            </a:r>
            <a:r>
              <a:rPr lang="ru-RU" sz="4000" dirty="0" smtClean="0"/>
              <a:t> </a:t>
            </a:r>
            <a:r>
              <a:rPr lang="ru-RU" sz="4000" dirty="0" smtClean="0">
                <a:hlinkClick r:id="rId15" tooltip="Роберт Гарлі (ще не написана)"/>
              </a:rPr>
              <a:t>Роберта </a:t>
            </a:r>
            <a:r>
              <a:rPr lang="ru-RU" sz="4000" dirty="0" err="1" smtClean="0">
                <a:hlinkClick r:id="rId15" tooltip="Роберт Гарлі (ще не написана)"/>
              </a:rPr>
              <a:t>Гарлі</a:t>
            </a:r>
            <a:r>
              <a:rPr lang="ru-RU" sz="4000" dirty="0" smtClean="0"/>
              <a:t> та </a:t>
            </a:r>
            <a:r>
              <a:rPr lang="ru-RU" sz="4000" dirty="0" err="1" smtClean="0"/>
              <a:t>доєднав</a:t>
            </a:r>
            <a:r>
              <a:rPr lang="ru-RU" sz="4000" dirty="0" smtClean="0"/>
              <a:t> до них </a:t>
            </a:r>
            <a:r>
              <a:rPr lang="ru-RU" sz="4000" dirty="0" err="1" smtClean="0"/>
              <a:t>бібліотеку</a:t>
            </a:r>
            <a:r>
              <a:rPr lang="ru-RU" sz="4000" dirty="0" smtClean="0"/>
              <a:t>, </a:t>
            </a:r>
            <a:r>
              <a:rPr lang="ru-RU" sz="4000" dirty="0" err="1" smtClean="0"/>
              <a:t>подаровану</a:t>
            </a:r>
            <a:r>
              <a:rPr lang="ru-RU" sz="4000" dirty="0" smtClean="0"/>
              <a:t> сером </a:t>
            </a:r>
            <a:r>
              <a:rPr lang="ru-RU" sz="4000" dirty="0" smtClean="0">
                <a:hlinkClick r:id="rId16" tooltip="Роберт Коттон (ще не написана)"/>
              </a:rPr>
              <a:t>Робертом </a:t>
            </a:r>
            <a:r>
              <a:rPr lang="ru-RU" sz="4000" dirty="0" err="1" smtClean="0">
                <a:hlinkClick r:id="rId16" tooltip="Роберт Коттон (ще не написана)"/>
              </a:rPr>
              <a:t>Коттоном</a:t>
            </a:r>
            <a:r>
              <a:rPr lang="ru-RU" sz="4000" dirty="0" smtClean="0"/>
              <a:t>. </a:t>
            </a:r>
            <a:r>
              <a:rPr lang="ru-RU" sz="4000" dirty="0" err="1" smtClean="0"/>
              <a:t>Усі</a:t>
            </a:r>
            <a:r>
              <a:rPr lang="ru-RU" sz="4000" dirty="0" smtClean="0"/>
              <a:t> </a:t>
            </a:r>
            <a:r>
              <a:rPr lang="ru-RU" sz="4000" dirty="0" err="1" smtClean="0"/>
              <a:t>колекції</a:t>
            </a:r>
            <a:r>
              <a:rPr lang="ru-RU" sz="4000" dirty="0" smtClean="0"/>
              <a:t> </a:t>
            </a:r>
            <a:r>
              <a:rPr lang="ru-RU" sz="4000" dirty="0" err="1" smtClean="0"/>
              <a:t>купувались</a:t>
            </a:r>
            <a:r>
              <a:rPr lang="ru-RU" sz="4000" dirty="0" smtClean="0"/>
              <a:t> не за </a:t>
            </a:r>
            <a:r>
              <a:rPr lang="ru-RU" sz="4000" dirty="0" err="1" smtClean="0"/>
              <a:t>державний</a:t>
            </a:r>
            <a:r>
              <a:rPr lang="ru-RU" sz="4000" dirty="0" smtClean="0"/>
              <a:t> кошт, а на доходи </a:t>
            </a:r>
            <a:r>
              <a:rPr lang="ru-RU" sz="4000" dirty="0" err="1" smtClean="0"/>
              <a:t>від</a:t>
            </a:r>
            <a:r>
              <a:rPr lang="ru-RU" sz="4000" dirty="0" smtClean="0"/>
              <a:t> </a:t>
            </a:r>
            <a:r>
              <a:rPr lang="ru-RU" sz="4000" dirty="0" err="1" smtClean="0"/>
              <a:t>національної</a:t>
            </a:r>
            <a:r>
              <a:rPr lang="ru-RU" sz="4000" dirty="0" smtClean="0"/>
              <a:t> </a:t>
            </a:r>
            <a:r>
              <a:rPr lang="ru-RU" sz="4000" dirty="0" err="1" smtClean="0">
                <a:hlinkClick r:id="rId17" tooltip="Лотерея"/>
              </a:rPr>
              <a:t>лотереї</a:t>
            </a:r>
            <a:r>
              <a:rPr lang="ru-RU" sz="4000" dirty="0" smtClean="0"/>
              <a:t>. За час </a:t>
            </a:r>
            <a:r>
              <a:rPr lang="ru-RU" sz="4000" dirty="0" err="1" smtClean="0"/>
              <a:t>її</a:t>
            </a:r>
            <a:r>
              <a:rPr lang="ru-RU" sz="4000" dirty="0" smtClean="0"/>
              <a:t> </a:t>
            </a:r>
            <a:r>
              <a:rPr lang="ru-RU" sz="4000" dirty="0" err="1" smtClean="0"/>
              <a:t>проведення</a:t>
            </a:r>
            <a:r>
              <a:rPr lang="ru-RU" sz="4000" dirty="0" smtClean="0"/>
              <a:t> вдалось </a:t>
            </a:r>
            <a:r>
              <a:rPr lang="ru-RU" sz="4000" dirty="0" err="1" smtClean="0"/>
              <a:t>зібрати</a:t>
            </a:r>
            <a:r>
              <a:rPr lang="ru-RU" sz="4000" dirty="0" smtClean="0"/>
              <a:t> фонд в 300 000 </a:t>
            </a:r>
            <a:r>
              <a:rPr lang="ru-RU" sz="4000" dirty="0" err="1" smtClean="0"/>
              <a:t>фунтів</a:t>
            </a:r>
            <a:r>
              <a:rPr lang="ru-RU" sz="4000" dirty="0" smtClean="0"/>
              <a:t> </a:t>
            </a:r>
            <a:r>
              <a:rPr lang="ru-RU" sz="4000" dirty="0" err="1" smtClean="0"/>
              <a:t>стерлінгів</a:t>
            </a:r>
            <a:r>
              <a:rPr lang="ru-RU" sz="4000" dirty="0" smtClean="0"/>
              <a:t>. </a:t>
            </a:r>
            <a:r>
              <a:rPr lang="ru-RU" sz="4000" dirty="0" err="1" smtClean="0"/>
              <a:t>Хоча</a:t>
            </a:r>
            <a:r>
              <a:rPr lang="ru-RU" sz="4000" dirty="0" smtClean="0"/>
              <a:t> парламент </a:t>
            </a:r>
            <a:r>
              <a:rPr lang="ru-RU" sz="4000" dirty="0" err="1" smtClean="0"/>
              <a:t>і</a:t>
            </a:r>
            <a:r>
              <a:rPr lang="ru-RU" sz="4000" dirty="0" smtClean="0"/>
              <a:t> </a:t>
            </a:r>
            <a:r>
              <a:rPr lang="ru-RU" sz="4000" dirty="0" err="1" smtClean="0"/>
              <a:t>заснував</a:t>
            </a:r>
            <a:r>
              <a:rPr lang="ru-RU" sz="4000" dirty="0" smtClean="0"/>
              <a:t> музей, </a:t>
            </a:r>
            <a:r>
              <a:rPr lang="ru-RU" sz="4000" dirty="0" err="1" smtClean="0"/>
              <a:t>проте</a:t>
            </a:r>
            <a:r>
              <a:rPr lang="ru-RU" sz="4000" dirty="0" smtClean="0"/>
              <a:t> </a:t>
            </a:r>
            <a:r>
              <a:rPr lang="ru-RU" sz="4000" dirty="0" err="1" smtClean="0"/>
              <a:t>встановив</a:t>
            </a:r>
            <a:r>
              <a:rPr lang="ru-RU" sz="4000" dirty="0" smtClean="0"/>
              <a:t> для </a:t>
            </a:r>
            <a:r>
              <a:rPr lang="ru-RU" sz="4000" dirty="0" err="1" smtClean="0"/>
              <a:t>нього</a:t>
            </a:r>
            <a:r>
              <a:rPr lang="ru-RU" sz="4000" dirty="0" smtClean="0"/>
              <a:t> </a:t>
            </a:r>
            <a:r>
              <a:rPr lang="ru-RU" sz="4000" dirty="0" err="1" smtClean="0"/>
              <a:t>настільки</a:t>
            </a:r>
            <a:r>
              <a:rPr lang="ru-RU" sz="4000" dirty="0" smtClean="0"/>
              <a:t> </a:t>
            </a:r>
            <a:r>
              <a:rPr lang="ru-RU" sz="4000" dirty="0" err="1" smtClean="0"/>
              <a:t>мізерне</a:t>
            </a:r>
            <a:r>
              <a:rPr lang="ru-RU" sz="4000" dirty="0" smtClean="0"/>
              <a:t> </a:t>
            </a:r>
            <a:r>
              <a:rPr lang="ru-RU" sz="4000" dirty="0" err="1" smtClean="0">
                <a:hlinkClick r:id="rId18" tooltip="Утримання будинків та прибудинкових територій"/>
              </a:rPr>
              <a:t>річне</a:t>
            </a:r>
            <a:r>
              <a:rPr lang="ru-RU" sz="4000" dirty="0" smtClean="0">
                <a:hlinkClick r:id="rId18" tooltip="Утримання будинків та прибудинкових територій"/>
              </a:rPr>
              <a:t> </a:t>
            </a:r>
            <a:r>
              <a:rPr lang="ru-RU" sz="4000" dirty="0" err="1" smtClean="0">
                <a:hlinkClick r:id="rId18" tooltip="Утримання будинків та прибудинкових територій"/>
              </a:rPr>
              <a:t>утримання</a:t>
            </a:r>
            <a:r>
              <a:rPr lang="ru-RU" sz="4000" dirty="0" smtClean="0"/>
              <a:t>, </a:t>
            </a:r>
            <a:r>
              <a:rPr lang="ru-RU" sz="4000" dirty="0" err="1" smtClean="0"/>
              <a:t>що</a:t>
            </a:r>
            <a:r>
              <a:rPr lang="ru-RU" sz="4000" dirty="0" smtClean="0"/>
              <a:t> на </a:t>
            </a:r>
            <a:r>
              <a:rPr lang="ru-RU" sz="4000" dirty="0" err="1" smtClean="0"/>
              <a:t>прийом</a:t>
            </a:r>
            <a:r>
              <a:rPr lang="ru-RU" sz="4000" dirty="0" smtClean="0"/>
              <a:t> </a:t>
            </a:r>
            <a:r>
              <a:rPr lang="ru-RU" sz="4000" dirty="0" err="1" smtClean="0"/>
              <a:t>відвідувачів</a:t>
            </a:r>
            <a:r>
              <a:rPr lang="ru-RU" sz="4000" dirty="0" smtClean="0"/>
              <a:t> грошей не </a:t>
            </a:r>
            <a:r>
              <a:rPr lang="ru-RU" sz="4000" dirty="0" err="1" smtClean="0"/>
              <a:t>вистачало</a:t>
            </a:r>
            <a:r>
              <a:rPr lang="ru-RU" sz="4000" dirty="0" smtClean="0"/>
              <a:t>. </a:t>
            </a:r>
            <a:r>
              <a:rPr lang="ru-RU" sz="4000" dirty="0" err="1" smtClean="0"/>
              <a:t>Відвідування</a:t>
            </a:r>
            <a:r>
              <a:rPr lang="ru-RU" sz="4000" dirty="0" smtClean="0"/>
              <a:t> музею </a:t>
            </a:r>
            <a:r>
              <a:rPr lang="ru-RU" sz="4000" dirty="0" err="1" smtClean="0"/>
              <a:t>було</a:t>
            </a:r>
            <a:r>
              <a:rPr lang="ru-RU" sz="4000" dirty="0" smtClean="0"/>
              <a:t> </a:t>
            </a:r>
            <a:r>
              <a:rPr lang="ru-RU" sz="4000" dirty="0" err="1" smtClean="0"/>
              <a:t>суворо</a:t>
            </a:r>
            <a:r>
              <a:rPr lang="ru-RU" sz="4000" dirty="0" smtClean="0"/>
              <a:t> </a:t>
            </a:r>
            <a:r>
              <a:rPr lang="ru-RU" sz="4000" dirty="0" err="1" smtClean="0"/>
              <a:t>обмеженим</a:t>
            </a:r>
            <a:r>
              <a:rPr lang="ru-RU" sz="4000" dirty="0" smtClean="0"/>
              <a:t>, </a:t>
            </a:r>
            <a:r>
              <a:rPr lang="ru-RU" sz="4000" dirty="0" err="1" smtClean="0"/>
              <a:t>і</a:t>
            </a:r>
            <a:r>
              <a:rPr lang="ru-RU" sz="4000" dirty="0" smtClean="0"/>
              <a:t> </a:t>
            </a:r>
            <a:r>
              <a:rPr lang="ru-RU" sz="4000" dirty="0" err="1" smtClean="0"/>
              <a:t>впродовж</a:t>
            </a:r>
            <a:r>
              <a:rPr lang="ru-RU" sz="4000" dirty="0" smtClean="0"/>
              <a:t> </a:t>
            </a:r>
            <a:r>
              <a:rPr lang="ru-RU" sz="4000" dirty="0" err="1" smtClean="0"/>
              <a:t>багатьох</a:t>
            </a:r>
            <a:r>
              <a:rPr lang="ru-RU" sz="4000" dirty="0" smtClean="0"/>
              <a:t> </a:t>
            </a:r>
            <a:r>
              <a:rPr lang="ru-RU" sz="4000" dirty="0" err="1" smtClean="0"/>
              <a:t>років</a:t>
            </a:r>
            <a:r>
              <a:rPr lang="ru-RU" sz="4000" dirty="0" smtClean="0"/>
              <a:t> </a:t>
            </a:r>
            <a:r>
              <a:rPr lang="ru-RU" sz="4000" dirty="0" err="1" smtClean="0"/>
              <a:t>після</a:t>
            </a:r>
            <a:r>
              <a:rPr lang="ru-RU" sz="4000" dirty="0" smtClean="0"/>
              <a:t> </a:t>
            </a:r>
            <a:r>
              <a:rPr lang="ru-RU" sz="4000" dirty="0" err="1" smtClean="0"/>
              <a:t>свого</a:t>
            </a:r>
            <a:r>
              <a:rPr lang="ru-RU" sz="4000" dirty="0" smtClean="0"/>
              <a:t> </a:t>
            </a:r>
            <a:r>
              <a:rPr lang="ru-RU" sz="4000" dirty="0" err="1" smtClean="0"/>
              <a:t>відкриття</a:t>
            </a:r>
            <a:r>
              <a:rPr lang="ru-RU" sz="4000" dirty="0" smtClean="0"/>
              <a:t> </a:t>
            </a:r>
            <a:r>
              <a:rPr lang="ru-RU" sz="4000" dirty="0" err="1" smtClean="0"/>
              <a:t>Британський</a:t>
            </a:r>
            <a:r>
              <a:rPr lang="ru-RU" sz="4000" dirty="0" smtClean="0"/>
              <a:t> музей </a:t>
            </a:r>
            <a:r>
              <a:rPr lang="ru-RU" sz="4000" dirty="0" err="1" smtClean="0"/>
              <a:t>приймав</a:t>
            </a:r>
            <a:r>
              <a:rPr lang="ru-RU" sz="4000" dirty="0" smtClean="0"/>
              <a:t> не </a:t>
            </a:r>
            <a:r>
              <a:rPr lang="ru-RU" sz="4000" dirty="0" err="1" smtClean="0"/>
              <a:t>більше</a:t>
            </a:r>
            <a:r>
              <a:rPr lang="ru-RU" sz="4000" dirty="0" smtClean="0"/>
              <a:t> 60 </a:t>
            </a:r>
            <a:r>
              <a:rPr lang="ru-RU" sz="4000" dirty="0" err="1" smtClean="0"/>
              <a:t>осіб</a:t>
            </a:r>
            <a:r>
              <a:rPr lang="ru-RU" sz="4000" dirty="0" smtClean="0"/>
              <a:t> на день. За </a:t>
            </a:r>
            <a:r>
              <a:rPr lang="ru-RU" sz="4000" dirty="0" err="1" smtClean="0"/>
              <a:t>півстоліття</a:t>
            </a:r>
            <a:r>
              <a:rPr lang="ru-RU" sz="4000" dirty="0" smtClean="0"/>
              <a:t> </a:t>
            </a:r>
            <a:r>
              <a:rPr lang="ru-RU" sz="4000" dirty="0" err="1" smtClean="0"/>
              <a:t>ця</a:t>
            </a:r>
            <a:r>
              <a:rPr lang="ru-RU" sz="4000" dirty="0" smtClean="0"/>
              <a:t> цифра </a:t>
            </a:r>
            <a:r>
              <a:rPr lang="ru-RU" sz="4000" dirty="0" err="1" smtClean="0"/>
              <a:t>зросла</a:t>
            </a:r>
            <a:r>
              <a:rPr lang="ru-RU" sz="4000" dirty="0" smtClean="0"/>
              <a:t> </a:t>
            </a:r>
            <a:r>
              <a:rPr lang="ru-RU" sz="4000" dirty="0" err="1" smtClean="0"/>
              <a:t>тільки</a:t>
            </a:r>
            <a:r>
              <a:rPr lang="ru-RU" sz="4000" dirty="0" smtClean="0"/>
              <a:t> до 120 </a:t>
            </a:r>
            <a:r>
              <a:rPr lang="ru-RU" sz="4000" dirty="0" err="1" smtClean="0"/>
              <a:t>відвідувачів</a:t>
            </a:r>
            <a:r>
              <a:rPr lang="ru-RU" sz="4000" dirty="0" smtClean="0"/>
              <a:t> на день. При </a:t>
            </a:r>
            <a:r>
              <a:rPr lang="ru-RU" sz="4000" dirty="0" err="1" smtClean="0"/>
              <a:t>цьому</a:t>
            </a:r>
            <a:r>
              <a:rPr lang="ru-RU" sz="4000" dirty="0" smtClean="0"/>
              <a:t> музей </a:t>
            </a:r>
            <a:r>
              <a:rPr lang="ru-RU" sz="4000" dirty="0" err="1" smtClean="0"/>
              <a:t>працював</a:t>
            </a:r>
            <a:r>
              <a:rPr lang="ru-RU" sz="4000" dirty="0" smtClean="0"/>
              <a:t> для </a:t>
            </a:r>
            <a:r>
              <a:rPr lang="ru-RU" sz="4000" dirty="0" err="1" smtClean="0"/>
              <a:t>відвідувачів</a:t>
            </a:r>
            <a:r>
              <a:rPr lang="ru-RU" sz="4000" dirty="0" smtClean="0"/>
              <a:t> </a:t>
            </a:r>
            <a:r>
              <a:rPr lang="ru-RU" sz="4000" dirty="0" err="1" smtClean="0"/>
              <a:t>перші</a:t>
            </a:r>
            <a:r>
              <a:rPr lang="ru-RU" sz="4000" dirty="0" smtClean="0"/>
              <a:t> 4 </a:t>
            </a:r>
            <a:r>
              <a:rPr lang="ru-RU" sz="4000" dirty="0" err="1" smtClean="0"/>
              <a:t>дні</a:t>
            </a:r>
            <a:r>
              <a:rPr lang="ru-RU" sz="4000" dirty="0" smtClean="0"/>
              <a:t> </a:t>
            </a:r>
            <a:r>
              <a:rPr lang="ru-RU" sz="4000" dirty="0" err="1" smtClean="0"/>
              <a:t>тижня</a:t>
            </a:r>
            <a:r>
              <a:rPr lang="ru-RU" sz="4000" dirty="0" smtClean="0"/>
              <a:t>, </a:t>
            </a:r>
            <a:r>
              <a:rPr lang="ru-RU" sz="4000" dirty="0" err="1" smtClean="0"/>
              <a:t>і</a:t>
            </a:r>
            <a:r>
              <a:rPr lang="ru-RU" sz="4000" dirty="0" smtClean="0"/>
              <a:t> </a:t>
            </a:r>
            <a:r>
              <a:rPr lang="ru-RU" sz="4000" dirty="0" err="1" smtClean="0"/>
              <a:t>тільки</a:t>
            </a:r>
            <a:r>
              <a:rPr lang="ru-RU" sz="4000" dirty="0" smtClean="0"/>
              <a:t> для </a:t>
            </a:r>
            <a:r>
              <a:rPr lang="ru-RU" sz="4000" dirty="0" err="1" smtClean="0"/>
              <a:t>осіб</a:t>
            </a:r>
            <a:r>
              <a:rPr lang="ru-RU" sz="4000" dirty="0" smtClean="0"/>
              <a:t> пристойного </a:t>
            </a:r>
            <a:r>
              <a:rPr lang="ru-RU" sz="4000" dirty="0" err="1" smtClean="0"/>
              <a:t>вигляду</a:t>
            </a:r>
            <a:r>
              <a:rPr lang="ru-RU" sz="4000" dirty="0" smtClean="0"/>
              <a:t>. </a:t>
            </a:r>
            <a:r>
              <a:rPr lang="ru-RU" sz="4000" dirty="0" err="1" smtClean="0"/>
              <a:t>Відвідувачів</a:t>
            </a:r>
            <a:r>
              <a:rPr lang="ru-RU" sz="4000" dirty="0" smtClean="0"/>
              <a:t> пускали </a:t>
            </a:r>
            <a:r>
              <a:rPr lang="ru-RU" sz="4000" dirty="0" err="1" smtClean="0"/>
              <a:t>групами</a:t>
            </a:r>
            <a:r>
              <a:rPr lang="ru-RU" sz="4000" dirty="0" smtClean="0"/>
              <a:t> по 15 </a:t>
            </a:r>
            <a:r>
              <a:rPr lang="ru-RU" sz="4000" dirty="0" err="1" smtClean="0"/>
              <a:t>осіб</a:t>
            </a:r>
            <a:r>
              <a:rPr lang="ru-RU" sz="4000" dirty="0" smtClean="0"/>
              <a:t> в </a:t>
            </a:r>
            <a:r>
              <a:rPr lang="ru-RU" sz="4000" dirty="0" err="1" smtClean="0"/>
              <a:t>кожній</a:t>
            </a:r>
            <a:r>
              <a:rPr lang="ru-RU" sz="4000" dirty="0" smtClean="0"/>
              <a:t>. До 1836 року </a:t>
            </a:r>
            <a:r>
              <a:rPr lang="ru-RU" sz="4000" dirty="0" err="1" smtClean="0"/>
              <a:t>Британський</a:t>
            </a:r>
            <a:r>
              <a:rPr lang="ru-RU" sz="4000" dirty="0" smtClean="0"/>
              <a:t> музей не </a:t>
            </a:r>
            <a:r>
              <a:rPr lang="ru-RU" sz="4000" dirty="0" err="1" smtClean="0"/>
              <a:t>працював</a:t>
            </a:r>
            <a:r>
              <a:rPr lang="ru-RU" sz="4000" dirty="0" smtClean="0"/>
              <a:t> у </a:t>
            </a:r>
            <a:r>
              <a:rPr lang="ru-RU" sz="4000" dirty="0" err="1" smtClean="0">
                <a:hlinkClick r:id="rId19" tooltip="Вихідні"/>
              </a:rPr>
              <a:t>вихідні</a:t>
            </a:r>
            <a:r>
              <a:rPr lang="ru-RU" sz="4000" dirty="0" smtClean="0"/>
              <a:t> та </a:t>
            </a:r>
            <a:r>
              <a:rPr lang="ru-RU" sz="4000" dirty="0" err="1" smtClean="0"/>
              <a:t>святкові</a:t>
            </a:r>
            <a:r>
              <a:rPr lang="ru-RU" sz="4000" dirty="0" smtClean="0"/>
              <a:t> </a:t>
            </a:r>
            <a:r>
              <a:rPr lang="ru-RU" sz="4000" dirty="0" err="1" smtClean="0"/>
              <a:t>дні</a:t>
            </a:r>
            <a:r>
              <a:rPr lang="ru-RU" sz="4000" dirty="0" smtClean="0"/>
              <a:t>, </a:t>
            </a:r>
            <a:r>
              <a:rPr lang="ru-RU" sz="4000" dirty="0" err="1" smtClean="0"/>
              <a:t>аби</a:t>
            </a:r>
            <a:r>
              <a:rPr lang="ru-RU" sz="4000" dirty="0" smtClean="0"/>
              <a:t> </a:t>
            </a:r>
            <a:r>
              <a:rPr lang="ru-RU" sz="4000" dirty="0" err="1" smtClean="0"/>
              <a:t>обмежити</a:t>
            </a:r>
            <a:r>
              <a:rPr lang="ru-RU" sz="4000" dirty="0" smtClean="0"/>
              <a:t> приток </a:t>
            </a:r>
            <a:r>
              <a:rPr lang="ru-RU" sz="4000" dirty="0" err="1" smtClean="0"/>
              <a:t>представників</a:t>
            </a:r>
            <a:r>
              <a:rPr lang="ru-RU" sz="4000" dirty="0" smtClean="0"/>
              <a:t> «</a:t>
            </a:r>
            <a:r>
              <a:rPr lang="ru-RU" sz="4000" dirty="0" err="1" smtClean="0"/>
              <a:t>низів</a:t>
            </a:r>
            <a:r>
              <a:rPr lang="ru-RU" sz="4000" dirty="0" smtClean="0"/>
              <a:t>»</a:t>
            </a:r>
            <a:r>
              <a:rPr lang="ru-RU" sz="4000" dirty="0" smtClean="0">
                <a:hlinkClick r:id="rId4" tooltip="Лондон"/>
              </a:rPr>
              <a:t>Лондона</a:t>
            </a:r>
            <a:r>
              <a:rPr lang="ru-RU" sz="40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14620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uk-UA" sz="7200" dirty="0" smtClean="0"/>
              <a:t>Дякую за увагу!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Музей </a:t>
            </a:r>
            <a:r>
              <a:rPr lang="ru-RU" dirty="0" err="1" smtClean="0"/>
              <a:t>ісламського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 в </a:t>
            </a:r>
            <a:r>
              <a:rPr lang="ru-RU" dirty="0" err="1" smtClean="0"/>
              <a:t>Досі</a:t>
            </a:r>
            <a:r>
              <a:rPr lang="ru-RU" dirty="0" smtClean="0"/>
              <a:t>, Катар.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Администратор\Desktop\Сним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8286808" cy="4780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Музей </a:t>
            </a:r>
            <a:r>
              <a:rPr lang="ru-RU" dirty="0" err="1" smtClean="0"/>
              <a:t>ісламського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 в </a:t>
            </a:r>
            <a:r>
              <a:rPr lang="ru-RU" dirty="0" err="1" smtClean="0"/>
              <a:t>Досі</a:t>
            </a:r>
            <a:r>
              <a:rPr lang="ru-RU" dirty="0" smtClean="0"/>
              <a:t>, Катар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8472518" cy="457200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Музей </a:t>
            </a:r>
            <a:r>
              <a:rPr lang="ru-RU" sz="2000" b="1" dirty="0" err="1" smtClean="0"/>
              <a:t>ісламського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мистецтва</a:t>
            </a:r>
            <a:r>
              <a:rPr lang="ru-RU" sz="2000" dirty="0" smtClean="0"/>
              <a:t> ( </a:t>
            </a:r>
            <a:r>
              <a:rPr lang="ru-RU" sz="2000" dirty="0" smtClean="0">
                <a:hlinkClick r:id="rId2" tooltip="Арабську мову"/>
              </a:rPr>
              <a:t>араб. </a:t>
            </a:r>
            <a:r>
              <a:rPr lang="ar-AE" sz="2000" dirty="0" smtClean="0"/>
              <a:t>متحف الفن الإسلامي ) - </a:t>
            </a:r>
            <a:r>
              <a:rPr lang="ru-RU" sz="2000" dirty="0" smtClean="0">
                <a:hlinkClick r:id="rId3" tooltip="Музей"/>
              </a:rPr>
              <a:t>музей</a:t>
            </a:r>
            <a:r>
              <a:rPr lang="ru-RU" sz="2000" dirty="0" smtClean="0"/>
              <a:t> , </a:t>
            </a:r>
            <a:r>
              <a:rPr lang="ru-RU" sz="2000" dirty="0" err="1" smtClean="0"/>
              <a:t>розташований</a:t>
            </a:r>
            <a:r>
              <a:rPr lang="ru-RU" sz="2000" dirty="0" smtClean="0"/>
              <a:t> в </a:t>
            </a:r>
            <a:r>
              <a:rPr lang="ru-RU" sz="2000" dirty="0" err="1" smtClean="0"/>
              <a:t>столиці</a:t>
            </a:r>
            <a:r>
              <a:rPr lang="ru-RU" sz="2000" dirty="0" smtClean="0"/>
              <a:t> </a:t>
            </a:r>
            <a:r>
              <a:rPr lang="ru-RU" sz="2000" dirty="0" smtClean="0">
                <a:hlinkClick r:id="rId4" tooltip="Катар"/>
              </a:rPr>
              <a:t>Катару </a:t>
            </a:r>
            <a:r>
              <a:rPr lang="ru-RU" sz="2000" dirty="0" err="1" smtClean="0">
                <a:hlinkClick r:id="rId5" tooltip="Доха"/>
              </a:rPr>
              <a:t>Досі</a:t>
            </a:r>
            <a:r>
              <a:rPr lang="ru-RU" sz="2000" dirty="0" smtClean="0"/>
              <a:t> 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створений</a:t>
            </a:r>
            <a:r>
              <a:rPr lang="ru-RU" sz="2000" dirty="0" smtClean="0"/>
              <a:t> за проектом </a:t>
            </a:r>
            <a:r>
              <a:rPr lang="ru-RU" sz="2000" dirty="0" err="1" smtClean="0"/>
              <a:t>архітектора</a:t>
            </a:r>
            <a:r>
              <a:rPr lang="ru-RU" sz="2000" dirty="0" smtClean="0"/>
              <a:t> </a:t>
            </a:r>
            <a:r>
              <a:rPr lang="ru-RU" sz="2000" dirty="0" smtClean="0">
                <a:hlinkClick r:id="rId6" tooltip="Бей Юймін"/>
              </a:rPr>
              <a:t>Бей </a:t>
            </a:r>
            <a:r>
              <a:rPr lang="ru-RU" sz="2000" dirty="0" err="1" smtClean="0">
                <a:hlinkClick r:id="rId6" tooltip="Бей Юймін"/>
              </a:rPr>
              <a:t>Юймінь</a:t>
            </a:r>
            <a:r>
              <a:rPr lang="ru-RU" sz="2000" dirty="0" smtClean="0"/>
              <a:t> . </a:t>
            </a:r>
            <a:r>
              <a:rPr lang="ru-RU" sz="2000" dirty="0" err="1" smtClean="0"/>
              <a:t>Внутрішній</a:t>
            </a:r>
            <a:r>
              <a:rPr lang="ru-RU" sz="2000" dirty="0" smtClean="0"/>
              <a:t> дизайн галерей музею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розроблений</a:t>
            </a:r>
            <a:r>
              <a:rPr lang="ru-RU" sz="2000" dirty="0" smtClean="0"/>
              <a:t> командою </a:t>
            </a:r>
            <a:r>
              <a:rPr lang="ru-RU" sz="2000" dirty="0" err="1" smtClean="0"/>
              <a:t>архітектора</a:t>
            </a:r>
            <a:r>
              <a:rPr lang="ru-RU" sz="2000" dirty="0" smtClean="0"/>
              <a:t> </a:t>
            </a:r>
            <a:r>
              <a:rPr lang="ru-RU" sz="2000" dirty="0" err="1" smtClean="0">
                <a:hlinkClick r:id="rId7" tooltip="Вілмотт, Жан-Мішель (сторінка відсутня)"/>
              </a:rPr>
              <a:t>Жана-Мішеля</a:t>
            </a:r>
            <a:r>
              <a:rPr lang="ru-RU" sz="2000" dirty="0" smtClean="0">
                <a:hlinkClick r:id="rId7" tooltip="Вілмотт, Жан-Мішель (сторінка відсутня)"/>
              </a:rPr>
              <a:t> </a:t>
            </a:r>
            <a:r>
              <a:rPr lang="ru-RU" sz="2000" dirty="0" err="1" smtClean="0">
                <a:hlinkClick r:id="rId7" tooltip="Вілмотт, Жан-Мішель (сторінка відсутня)"/>
              </a:rPr>
              <a:t>Вілмотта</a:t>
            </a:r>
            <a:r>
              <a:rPr lang="ru-RU" sz="2000" dirty="0" smtClean="0"/>
              <a:t>. </a:t>
            </a:r>
            <a:r>
              <a:rPr lang="ru-RU" sz="2000" dirty="0" err="1" smtClean="0"/>
              <a:t>Будівля</a:t>
            </a:r>
            <a:r>
              <a:rPr lang="ru-RU" sz="2000" dirty="0" smtClean="0"/>
              <a:t> музею </a:t>
            </a:r>
            <a:r>
              <a:rPr lang="ru-RU" sz="2000" dirty="0" err="1" smtClean="0"/>
              <a:t>виконано</a:t>
            </a:r>
            <a:r>
              <a:rPr lang="ru-RU" sz="2000" dirty="0" smtClean="0"/>
              <a:t> в </a:t>
            </a:r>
            <a:r>
              <a:rPr lang="ru-RU" sz="2000" dirty="0" err="1" smtClean="0"/>
              <a:t>стилі</a:t>
            </a:r>
            <a:r>
              <a:rPr lang="ru-RU" sz="2000" dirty="0" smtClean="0"/>
              <a:t> </a:t>
            </a:r>
            <a:r>
              <a:rPr lang="ru-RU" sz="2000" dirty="0" err="1" smtClean="0"/>
              <a:t>стародавньої</a:t>
            </a:r>
            <a:r>
              <a:rPr lang="ru-RU" sz="2000" dirty="0" smtClean="0"/>
              <a:t> </a:t>
            </a:r>
            <a:r>
              <a:rPr lang="ru-RU" sz="2000" dirty="0" err="1" smtClean="0">
                <a:hlinkClick r:id="rId8" tooltip="Ісламська архітектура"/>
              </a:rPr>
              <a:t>ісламської</a:t>
            </a:r>
            <a:r>
              <a:rPr lang="ru-RU" sz="2000" dirty="0" smtClean="0">
                <a:hlinkClick r:id="rId8" tooltip="Ісламська архітектура"/>
              </a:rPr>
              <a:t> </a:t>
            </a:r>
            <a:r>
              <a:rPr lang="ru-RU" sz="2000" dirty="0" err="1" smtClean="0">
                <a:hlinkClick r:id="rId8" tooltip="Ісламська архітектура"/>
              </a:rPr>
              <a:t>архітектури</a:t>
            </a:r>
            <a:r>
              <a:rPr lang="ru-RU" sz="2000" dirty="0" smtClean="0"/>
              <a:t> 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</a:t>
            </a:r>
            <a:r>
              <a:rPr lang="ru-RU" sz="2000" dirty="0" err="1" smtClean="0"/>
              <a:t>володіє</a:t>
            </a:r>
            <a:r>
              <a:rPr lang="ru-RU" sz="2000" dirty="0" smtClean="0"/>
              <a:t> </a:t>
            </a:r>
            <a:r>
              <a:rPr lang="ru-RU" sz="2000" dirty="0" err="1" smtClean="0"/>
              <a:t>унікальним</a:t>
            </a:r>
            <a:r>
              <a:rPr lang="ru-RU" sz="2000" dirty="0" smtClean="0"/>
              <a:t> дизайном. </a:t>
            </a:r>
            <a:r>
              <a:rPr lang="ru-RU" sz="2000" dirty="0" err="1" smtClean="0"/>
              <a:t>Він</a:t>
            </a:r>
            <a:r>
              <a:rPr lang="ru-RU" sz="2000" dirty="0" smtClean="0"/>
              <a:t> став першим у </a:t>
            </a:r>
            <a:r>
              <a:rPr lang="ru-RU" sz="2000" dirty="0" err="1" smtClean="0"/>
              <a:t>своєму</a:t>
            </a:r>
            <a:r>
              <a:rPr lang="ru-RU" sz="2000" dirty="0" smtClean="0"/>
              <a:t> </a:t>
            </a:r>
            <a:r>
              <a:rPr lang="ru-RU" sz="2000" dirty="0" err="1" smtClean="0"/>
              <a:t>роді</a:t>
            </a:r>
            <a:r>
              <a:rPr lang="ru-RU" sz="2000" dirty="0" smtClean="0"/>
              <a:t> в </a:t>
            </a:r>
            <a:r>
              <a:rPr lang="ru-RU" sz="2000" dirty="0" err="1" smtClean="0"/>
              <a:t>арабських</a:t>
            </a:r>
            <a:r>
              <a:rPr lang="ru-RU" sz="2000" dirty="0" smtClean="0"/>
              <a:t> державах </a:t>
            </a:r>
            <a:r>
              <a:rPr lang="ru-RU" sz="2000" dirty="0" err="1" smtClean="0"/>
              <a:t>Перської</a:t>
            </a:r>
            <a:r>
              <a:rPr lang="ru-RU" sz="2000" dirty="0" smtClean="0"/>
              <a:t> затоки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містить</a:t>
            </a:r>
            <a:r>
              <a:rPr lang="ru-RU" sz="2000" dirty="0" smtClean="0"/>
              <a:t> </a:t>
            </a:r>
            <a:r>
              <a:rPr lang="ru-RU" sz="2000" dirty="0" err="1" smtClean="0"/>
              <a:t>велику</a:t>
            </a:r>
            <a:r>
              <a:rPr lang="ru-RU" sz="2000" dirty="0" smtClean="0"/>
              <a:t> </a:t>
            </a:r>
            <a:r>
              <a:rPr lang="ru-RU" sz="2000" dirty="0" err="1" smtClean="0"/>
              <a:t>колекцію</a:t>
            </a:r>
            <a:r>
              <a:rPr lang="ru-RU" sz="2000" dirty="0" smtClean="0"/>
              <a:t> </a:t>
            </a:r>
            <a:r>
              <a:rPr lang="ru-RU" sz="2000" dirty="0" err="1" smtClean="0"/>
              <a:t>ісламського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мистецтва</a:t>
            </a:r>
            <a:r>
              <a:rPr lang="ru-RU" sz="2000" dirty="0" smtClean="0"/>
              <a:t>, </a:t>
            </a:r>
            <a:r>
              <a:rPr lang="ru-RU" sz="2000" dirty="0" err="1" smtClean="0"/>
              <a:t>дослідницький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інститут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бібліотеку</a:t>
            </a:r>
            <a:r>
              <a:rPr lang="ru-RU" sz="2000" dirty="0" smtClean="0"/>
              <a:t>. До музею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відноситься</a:t>
            </a:r>
            <a:r>
              <a:rPr lang="ru-RU" sz="2000" dirty="0" smtClean="0"/>
              <a:t> </a:t>
            </a:r>
            <a:r>
              <a:rPr lang="en-US" sz="2000" i="1" dirty="0" smtClean="0"/>
              <a:t>IDAM</a:t>
            </a:r>
            <a:r>
              <a:rPr lang="en-US" sz="2000" dirty="0" smtClean="0"/>
              <a:t> , </a:t>
            </a:r>
            <a:r>
              <a:rPr lang="ru-RU" sz="2000" dirty="0" smtClean="0"/>
              <a:t>ресторан </a:t>
            </a:r>
            <a:r>
              <a:rPr lang="ru-RU" sz="2000" dirty="0" err="1" smtClean="0"/>
              <a:t>високого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класу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пропонує</a:t>
            </a:r>
            <a:r>
              <a:rPr lang="ru-RU" sz="2000" dirty="0" smtClean="0"/>
              <a:t> </a:t>
            </a:r>
            <a:r>
              <a:rPr lang="ru-RU" sz="2000" dirty="0" err="1" smtClean="0"/>
              <a:t>французьку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середземноморську</a:t>
            </a:r>
            <a:r>
              <a:rPr lang="ru-RU" sz="2000" dirty="0" smtClean="0"/>
              <a:t> </a:t>
            </a:r>
            <a:r>
              <a:rPr lang="ru-RU" sz="2000" dirty="0" err="1" smtClean="0"/>
              <a:t>кухні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арабськими</a:t>
            </a:r>
            <a:r>
              <a:rPr lang="ru-RU" sz="2000" dirty="0" smtClean="0"/>
              <a:t> мотивами. </a:t>
            </a:r>
            <a:r>
              <a:rPr lang="ru-RU" sz="2000" dirty="0" err="1" smtClean="0">
                <a:hlinkClick r:id="rId9" tooltip="Аль-Хемірі, Сабіха (сторінка відсутня)"/>
              </a:rPr>
              <a:t>Сабіха</a:t>
            </a:r>
            <a:r>
              <a:rPr lang="ru-RU" sz="2000" dirty="0" smtClean="0">
                <a:hlinkClick r:id="rId9" tooltip="Аль-Хемірі, Сабіха (сторінка відсутня)"/>
              </a:rPr>
              <a:t> </a:t>
            </a:r>
            <a:r>
              <a:rPr lang="ru-RU" sz="2000" dirty="0" err="1" smtClean="0">
                <a:hlinkClick r:id="rId9" tooltip="Аль-Хемірі, Сабіха (сторінка відсутня)"/>
              </a:rPr>
              <a:t>Аль-Хемірі</a:t>
            </a:r>
            <a:r>
              <a:rPr lang="ru-RU" sz="2000" dirty="0" smtClean="0"/>
              <a:t> , </a:t>
            </a:r>
            <a:r>
              <a:rPr lang="ru-RU" sz="2000" dirty="0" err="1" smtClean="0">
                <a:hlinkClick r:id="rId10" tooltip="Туніс"/>
              </a:rPr>
              <a:t>туніська</a:t>
            </a:r>
            <a:r>
              <a:rPr lang="ru-RU" sz="2000" dirty="0" err="1" smtClean="0"/>
              <a:t>письменниця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мистецтвознавець</a:t>
            </a:r>
            <a:r>
              <a:rPr lang="ru-RU" sz="2000" dirty="0" smtClean="0"/>
              <a:t>, </a:t>
            </a:r>
            <a:r>
              <a:rPr lang="ru-RU" sz="2000" dirty="0" err="1" smtClean="0"/>
              <a:t>працювала</a:t>
            </a:r>
            <a:r>
              <a:rPr lang="ru-RU" sz="2000" dirty="0" smtClean="0"/>
              <a:t> в </a:t>
            </a:r>
            <a:r>
              <a:rPr lang="ru-RU" sz="2000" dirty="0" err="1" smtClean="0"/>
              <a:t>якості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засновника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директора музею </a:t>
            </a:r>
            <a:r>
              <a:rPr lang="ru-RU" sz="2000" dirty="0" err="1" smtClean="0"/>
              <a:t>з</a:t>
            </a:r>
            <a:r>
              <a:rPr lang="ru-RU" sz="2000" dirty="0" smtClean="0"/>
              <a:t> 2006 по 2008 </a:t>
            </a:r>
            <a:r>
              <a:rPr lang="ru-RU" sz="2000" dirty="0" err="1" smtClean="0"/>
              <a:t>рік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Ермітаж</a:t>
            </a:r>
            <a:r>
              <a:rPr lang="ru-RU" dirty="0" smtClean="0"/>
              <a:t> у </a:t>
            </a:r>
            <a:r>
              <a:rPr lang="ru-RU" dirty="0" err="1" smtClean="0"/>
              <a:t>Санкт-Петербурзі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дминистратор\Desktop\Зимний-дворец-spbfoto.spb_.ru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8501122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Ермітаж</a:t>
            </a:r>
            <a:r>
              <a:rPr lang="ru-RU" dirty="0" smtClean="0"/>
              <a:t> у </a:t>
            </a:r>
            <a:r>
              <a:rPr lang="ru-RU" dirty="0" err="1" smtClean="0"/>
              <a:t>Санкт-Петербурзі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501122" cy="4857784"/>
          </a:xfrm>
        </p:spPr>
        <p:txBody>
          <a:bodyPr>
            <a:normAutofit lnSpcReduction="10000"/>
          </a:bodyPr>
          <a:lstStyle/>
          <a:p>
            <a:r>
              <a:rPr lang="ru-RU" sz="1800" b="1" dirty="0" err="1" smtClean="0"/>
              <a:t>Державний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Ермітаж</a:t>
            </a:r>
            <a:r>
              <a:rPr lang="ru-RU" sz="1800" dirty="0" smtClean="0"/>
              <a:t> в </a:t>
            </a:r>
            <a:r>
              <a:rPr lang="ru-RU" sz="1800" dirty="0" err="1" smtClean="0">
                <a:hlinkClick r:id="rId2" tooltip="Санкт-Петербург"/>
              </a:rPr>
              <a:t>Санкт-Петербурзі</a:t>
            </a:r>
            <a:r>
              <a:rPr lang="ru-RU" sz="1800" dirty="0" smtClean="0"/>
              <a:t> (</a:t>
            </a:r>
            <a:r>
              <a:rPr lang="ru-RU" sz="1800" dirty="0" err="1" smtClean="0"/>
              <a:t>від</a:t>
            </a:r>
            <a:r>
              <a:rPr lang="ru-RU" sz="1800" dirty="0" smtClean="0"/>
              <a:t> </a:t>
            </a:r>
            <a:r>
              <a:rPr lang="ru-RU" sz="1800" dirty="0" smtClean="0">
                <a:hlinkClick r:id="rId3" tooltip="Французька мова"/>
              </a:rPr>
              <a:t>фр.</a:t>
            </a:r>
            <a:r>
              <a:rPr lang="ru-RU" sz="1800" dirty="0" smtClean="0"/>
              <a:t> </a:t>
            </a:r>
            <a:r>
              <a:rPr lang="en-US" sz="1800" i="1" dirty="0" err="1" smtClean="0"/>
              <a:t>ermitage</a:t>
            </a:r>
            <a:r>
              <a:rPr lang="en-US" sz="1800" dirty="0" smtClean="0"/>
              <a:t> — </a:t>
            </a:r>
            <a:r>
              <a:rPr lang="ru-RU" sz="1800" dirty="0" err="1" smtClean="0"/>
              <a:t>місце</a:t>
            </a:r>
            <a:r>
              <a:rPr lang="ru-RU" sz="1800" dirty="0" smtClean="0"/>
              <a:t> </a:t>
            </a:r>
            <a:r>
              <a:rPr lang="ru-RU" sz="1800" dirty="0" err="1" smtClean="0"/>
              <a:t>всамітнення</a:t>
            </a:r>
            <a:r>
              <a:rPr lang="ru-RU" sz="1800" dirty="0" smtClean="0"/>
              <a:t>) — один </a:t>
            </a:r>
            <a:r>
              <a:rPr lang="ru-RU" sz="1800" dirty="0" err="1" smtClean="0"/>
              <a:t>із</a:t>
            </a:r>
            <a:r>
              <a:rPr lang="ru-RU" sz="1800" dirty="0" smtClean="0"/>
              <a:t> </a:t>
            </a:r>
            <a:r>
              <a:rPr lang="ru-RU" sz="1800" dirty="0" err="1" smtClean="0"/>
              <a:t>найбільших</a:t>
            </a:r>
            <a:r>
              <a:rPr lang="ru-RU" sz="1800" dirty="0" smtClean="0"/>
              <a:t> у </a:t>
            </a:r>
            <a:r>
              <a:rPr lang="ru-RU" sz="1800" dirty="0" err="1" smtClean="0"/>
              <a:t>світі</a:t>
            </a:r>
            <a:r>
              <a:rPr lang="ru-RU" sz="1800" dirty="0" smtClean="0"/>
              <a:t> </a:t>
            </a:r>
            <a:r>
              <a:rPr lang="ru-RU" sz="1800" dirty="0" err="1" smtClean="0"/>
              <a:t>художніх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культурно-історичних</a:t>
            </a:r>
            <a:r>
              <a:rPr lang="ru-RU" sz="1800" dirty="0" smtClean="0"/>
              <a:t> </a:t>
            </a:r>
            <a:r>
              <a:rPr lang="ru-RU" sz="1800" dirty="0" err="1" smtClean="0">
                <a:hlinkClick r:id="rId4" tooltip="Музей"/>
              </a:rPr>
              <a:t>музеїв</a:t>
            </a:r>
            <a:r>
              <a:rPr lang="ru-RU" sz="1800" dirty="0" smtClean="0"/>
              <a:t>. </a:t>
            </a:r>
            <a:r>
              <a:rPr lang="ru-RU" sz="1800" dirty="0" err="1" smtClean="0"/>
              <a:t>Виник</a:t>
            </a:r>
            <a:r>
              <a:rPr lang="ru-RU" sz="1800" dirty="0" smtClean="0"/>
              <a:t> в </a:t>
            </a:r>
            <a:r>
              <a:rPr lang="ru-RU" sz="1800" dirty="0" smtClean="0">
                <a:hlinkClick r:id="rId5" tooltip="1764"/>
              </a:rPr>
              <a:t>1764</a:t>
            </a:r>
            <a:r>
              <a:rPr lang="ru-RU" sz="1800" dirty="0" smtClean="0"/>
              <a:t> як </a:t>
            </a:r>
            <a:r>
              <a:rPr lang="ru-RU" sz="1800" dirty="0" err="1" smtClean="0"/>
              <a:t>приватне</a:t>
            </a:r>
            <a:r>
              <a:rPr lang="ru-RU" sz="1800" dirty="0" smtClean="0"/>
              <a:t> </a:t>
            </a:r>
            <a:r>
              <a:rPr lang="ru-RU" sz="1800" dirty="0" err="1" smtClean="0"/>
              <a:t>зібрання</a:t>
            </a:r>
            <a:r>
              <a:rPr lang="ru-RU" sz="1800" dirty="0" smtClean="0"/>
              <a:t> </a:t>
            </a:r>
            <a:r>
              <a:rPr lang="ru-RU" sz="1800" dirty="0" err="1" smtClean="0">
                <a:hlinkClick r:id="rId6" tooltip="Катерина II (імператриця Росії)"/>
              </a:rPr>
              <a:t>Катерини</a:t>
            </a:r>
            <a:r>
              <a:rPr lang="ru-RU" sz="1800" dirty="0" smtClean="0">
                <a:hlinkClick r:id="rId6" tooltip="Катерина II (імператриця Росії)"/>
              </a:rPr>
              <a:t> </a:t>
            </a:r>
            <a:r>
              <a:rPr lang="en-US" sz="1800" dirty="0" smtClean="0">
                <a:hlinkClick r:id="rId6" tooltip="Катерина II (імператриця Росії)"/>
              </a:rPr>
              <a:t>II</a:t>
            </a:r>
            <a:r>
              <a:rPr lang="en-US" sz="1800" dirty="0" smtClean="0"/>
              <a:t>. </a:t>
            </a:r>
            <a:r>
              <a:rPr lang="ru-RU" sz="1800" dirty="0" err="1" smtClean="0"/>
              <a:t>Пройшов</a:t>
            </a:r>
            <a:r>
              <a:rPr lang="ru-RU" sz="1800" dirty="0" smtClean="0"/>
              <a:t> </a:t>
            </a:r>
            <a:r>
              <a:rPr lang="ru-RU" sz="1800" dirty="0" err="1" smtClean="0"/>
              <a:t>довгий</a:t>
            </a:r>
            <a:r>
              <a:rPr lang="ru-RU" sz="1800" dirty="0" smtClean="0"/>
              <a:t> шлях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зібрання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імператорської</a:t>
            </a:r>
            <a:r>
              <a:rPr lang="ru-RU" sz="1800" dirty="0" smtClean="0"/>
              <a:t> </a:t>
            </a:r>
            <a:r>
              <a:rPr lang="ru-RU" sz="1800" dirty="0" err="1" smtClean="0"/>
              <a:t>родини</a:t>
            </a:r>
            <a:r>
              <a:rPr lang="ru-RU" sz="1800" dirty="0" smtClean="0"/>
              <a:t> до музею, </a:t>
            </a:r>
            <a:r>
              <a:rPr lang="ru-RU" sz="1800" dirty="0" err="1" smtClean="0"/>
              <a:t>частково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відкритого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відвідин</a:t>
            </a:r>
            <a:r>
              <a:rPr lang="ru-RU" sz="1800" dirty="0" smtClean="0"/>
              <a:t> у </a:t>
            </a:r>
            <a:r>
              <a:rPr lang="ru-RU" sz="1800" dirty="0" smtClean="0">
                <a:hlinkClick r:id="rId7" tooltip="1852"/>
              </a:rPr>
              <a:t>1852</a:t>
            </a:r>
            <a:r>
              <a:rPr lang="ru-RU" sz="1800" dirty="0" smtClean="0"/>
              <a:t>р. </a:t>
            </a:r>
            <a:r>
              <a:rPr lang="ru-RU" sz="1800" dirty="0" err="1" smtClean="0"/>
              <a:t>Містить</a:t>
            </a:r>
            <a:r>
              <a:rPr lang="ru-RU" sz="1800" dirty="0" smtClean="0"/>
              <a:t> </a:t>
            </a:r>
            <a:r>
              <a:rPr lang="ru-RU" sz="1800" dirty="0" err="1" smtClean="0"/>
              <a:t>колекції</a:t>
            </a:r>
            <a:r>
              <a:rPr lang="ru-RU" sz="1800" dirty="0" smtClean="0"/>
              <a:t> </a:t>
            </a:r>
            <a:r>
              <a:rPr lang="ru-RU" sz="1800" dirty="0" err="1" smtClean="0"/>
              <a:t>пам'ятників</a:t>
            </a:r>
            <a:r>
              <a:rPr lang="ru-RU" sz="1800" dirty="0" smtClean="0"/>
              <a:t> культур </a:t>
            </a:r>
            <a:r>
              <a:rPr lang="ru-RU" sz="1800" dirty="0" err="1" smtClean="0"/>
              <a:t>Стародавнього</a:t>
            </a:r>
            <a:r>
              <a:rPr lang="ru-RU" sz="1800" dirty="0" smtClean="0"/>
              <a:t> та Далекого Сходу, </a:t>
            </a:r>
            <a:r>
              <a:rPr lang="ru-RU" sz="1800" dirty="0" err="1" smtClean="0">
                <a:hlinkClick r:id="rId8" tooltip="Стародавній Єгипет"/>
              </a:rPr>
              <a:t>Давнього</a:t>
            </a:r>
            <a:r>
              <a:rPr lang="ru-RU" sz="1800" dirty="0" smtClean="0">
                <a:hlinkClick r:id="rId8" tooltip="Стародавній Єгипет"/>
              </a:rPr>
              <a:t> </a:t>
            </a:r>
            <a:r>
              <a:rPr lang="ru-RU" sz="1800" dirty="0" err="1" smtClean="0">
                <a:hlinkClick r:id="rId8" tooltip="Стародавній Єгипет"/>
              </a:rPr>
              <a:t>Єгипту</a:t>
            </a:r>
            <a:r>
              <a:rPr lang="ru-RU" sz="1800" dirty="0" smtClean="0"/>
              <a:t>, </a:t>
            </a:r>
            <a:r>
              <a:rPr lang="ru-RU" sz="1800" dirty="0" err="1" smtClean="0"/>
              <a:t>Античності</a:t>
            </a:r>
            <a:r>
              <a:rPr lang="ru-RU" sz="1800" dirty="0" smtClean="0"/>
              <a:t> та </a:t>
            </a:r>
            <a:r>
              <a:rPr lang="ru-RU" sz="1800" dirty="0" err="1" smtClean="0"/>
              <a:t>Середньовіччя</a:t>
            </a:r>
            <a:r>
              <a:rPr lang="ru-RU" sz="1800" dirty="0" smtClean="0"/>
              <a:t>, </a:t>
            </a:r>
            <a:r>
              <a:rPr lang="ru-RU" sz="1800" dirty="0" err="1" smtClean="0"/>
              <a:t>мистецтва</a:t>
            </a:r>
            <a:r>
              <a:rPr lang="ru-RU" sz="1800" dirty="0" smtClean="0"/>
              <a:t> </a:t>
            </a:r>
            <a:r>
              <a:rPr lang="ru-RU" sz="1800" dirty="0" err="1" smtClean="0"/>
              <a:t>Західної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Східної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Європи</a:t>
            </a:r>
            <a:r>
              <a:rPr lang="ru-RU" sz="1800" dirty="0" smtClean="0"/>
              <a:t>, </a:t>
            </a:r>
            <a:r>
              <a:rPr lang="ru-RU" sz="1800" dirty="0" err="1" smtClean="0">
                <a:hlinkClick r:id="rId9" tooltip="Археологія"/>
              </a:rPr>
              <a:t>археологічних</a:t>
            </a:r>
            <a:r>
              <a:rPr lang="ru-RU" sz="1800" dirty="0" smtClean="0"/>
              <a:t> </a:t>
            </a:r>
            <a:r>
              <a:rPr lang="ru-RU" sz="1800" dirty="0" err="1" smtClean="0"/>
              <a:t>та</a:t>
            </a:r>
            <a:r>
              <a:rPr lang="ru-RU" sz="1800" dirty="0" smtClean="0"/>
              <a:t> </a:t>
            </a:r>
            <a:r>
              <a:rPr lang="ru-RU" sz="1800" dirty="0" err="1" smtClean="0"/>
              <a:t>мистецьких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пам'яток</a:t>
            </a:r>
            <a:r>
              <a:rPr lang="ru-RU" sz="1800" dirty="0" smtClean="0"/>
              <a:t> </a:t>
            </a:r>
            <a:r>
              <a:rPr lang="ru-RU" sz="1800" dirty="0" err="1" smtClean="0">
                <a:hlinkClick r:id="rId10" tooltip="Азія"/>
              </a:rPr>
              <a:t>Азії</a:t>
            </a:r>
            <a:r>
              <a:rPr lang="ru-RU" sz="1800" dirty="0" smtClean="0"/>
              <a:t>, </a:t>
            </a:r>
            <a:r>
              <a:rPr lang="ru-RU" sz="1800" dirty="0" err="1" smtClean="0"/>
              <a:t>слов'янської</a:t>
            </a:r>
            <a:r>
              <a:rPr lang="ru-RU" sz="1800" dirty="0" smtClean="0"/>
              <a:t> </a:t>
            </a:r>
            <a:r>
              <a:rPr lang="ru-RU" sz="1800" dirty="0" err="1" smtClean="0"/>
              <a:t>культури</a:t>
            </a:r>
            <a:r>
              <a:rPr lang="ru-RU" sz="1800" dirty="0" smtClean="0"/>
              <a:t> </a:t>
            </a:r>
            <a:r>
              <a:rPr lang="en-US" sz="1800" dirty="0" smtClean="0">
                <a:hlinkClick r:id="rId11" tooltip="8 століття"/>
              </a:rPr>
              <a:t>VIII</a:t>
            </a:r>
            <a:r>
              <a:rPr lang="en-US" sz="1800" dirty="0" smtClean="0"/>
              <a:t> — </a:t>
            </a:r>
            <a:r>
              <a:rPr lang="en-US" sz="1800" dirty="0" smtClean="0">
                <a:hlinkClick r:id="rId12" tooltip="19 століття"/>
              </a:rPr>
              <a:t>XIX</a:t>
            </a:r>
            <a:r>
              <a:rPr lang="en-US" sz="1800" dirty="0" smtClean="0"/>
              <a:t> </a:t>
            </a:r>
            <a:r>
              <a:rPr lang="ru-RU" sz="1800" dirty="0" err="1" smtClean="0"/>
              <a:t>століть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На </a:t>
            </a:r>
            <a:r>
              <a:rPr lang="ru-RU" sz="1800" dirty="0" err="1" smtClean="0"/>
              <a:t>підставі</a:t>
            </a:r>
            <a:r>
              <a:rPr lang="ru-RU" sz="1800" dirty="0" smtClean="0"/>
              <a:t> указу </a:t>
            </a:r>
            <a:r>
              <a:rPr lang="ru-RU" sz="1800" dirty="0" err="1" smtClean="0"/>
              <a:t>Катерини</a:t>
            </a:r>
            <a:r>
              <a:rPr lang="ru-RU" sz="1800" dirty="0" smtClean="0"/>
              <a:t> </a:t>
            </a:r>
            <a:r>
              <a:rPr lang="en-US" sz="1800" dirty="0" smtClean="0"/>
              <a:t>II </a:t>
            </a:r>
            <a:r>
              <a:rPr lang="ru-RU" sz="1800" dirty="0" err="1" smtClean="0"/>
              <a:t>від</a:t>
            </a:r>
            <a:r>
              <a:rPr lang="ru-RU" sz="1800" dirty="0" smtClean="0"/>
              <a:t> </a:t>
            </a:r>
            <a:r>
              <a:rPr lang="ru-RU" sz="1800" dirty="0" smtClean="0">
                <a:hlinkClick r:id="rId13" tooltip="1795"/>
              </a:rPr>
              <a:t>1795</a:t>
            </a:r>
            <a:r>
              <a:rPr lang="ru-RU" sz="1800" dirty="0" smtClean="0"/>
              <a:t> р. </a:t>
            </a:r>
            <a:r>
              <a:rPr lang="ru-RU" sz="1800" dirty="0" err="1" smtClean="0"/>
              <a:t>з</a:t>
            </a:r>
            <a:r>
              <a:rPr lang="ru-RU" sz="1800" dirty="0" smtClean="0"/>
              <a:t> </a:t>
            </a:r>
            <a:r>
              <a:rPr lang="ru-RU" sz="1800" dirty="0" err="1" smtClean="0">
                <a:hlinkClick r:id="rId14" tooltip="Варшава"/>
              </a:rPr>
              <a:t>Варшави</a:t>
            </a:r>
            <a:r>
              <a:rPr lang="ru-RU" sz="1800" dirty="0" smtClean="0"/>
              <a:t> </a:t>
            </a:r>
            <a:r>
              <a:rPr lang="ru-RU" sz="1800" dirty="0" err="1" smtClean="0"/>
              <a:t>було</a:t>
            </a:r>
            <a:r>
              <a:rPr lang="ru-RU" sz="1800" dirty="0" smtClean="0"/>
              <a:t> </a:t>
            </a:r>
            <a:r>
              <a:rPr lang="ru-RU" sz="1800" dirty="0" err="1" smtClean="0"/>
              <a:t>вивезено</a:t>
            </a:r>
            <a:r>
              <a:rPr lang="ru-RU" sz="1800" dirty="0" smtClean="0"/>
              <a:t> </a:t>
            </a:r>
            <a:r>
              <a:rPr lang="ru-RU" sz="1800" dirty="0" err="1" smtClean="0">
                <a:hlinkClick r:id="rId15" tooltip="Бібліотека Залуських"/>
              </a:rPr>
              <a:t>бібліотеку</a:t>
            </a:r>
            <a:r>
              <a:rPr lang="ru-RU" sz="1800" dirty="0" smtClean="0">
                <a:hlinkClick r:id="rId15" tooltip="Бібліотека Залуських"/>
              </a:rPr>
              <a:t> </a:t>
            </a:r>
            <a:r>
              <a:rPr lang="ru-RU" sz="1800" dirty="0" err="1" smtClean="0">
                <a:hlinkClick r:id="rId15" tooltip="Бібліотека Залуських"/>
              </a:rPr>
              <a:t>Залуських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налічувала</a:t>
            </a:r>
            <a:r>
              <a:rPr lang="ru-RU" sz="1800" dirty="0" smtClean="0"/>
              <a:t> </a:t>
            </a:r>
            <a:r>
              <a:rPr lang="ru-RU" sz="1800" dirty="0" err="1" smtClean="0"/>
              <a:t>майже</a:t>
            </a:r>
            <a:r>
              <a:rPr lang="ru-RU" sz="1800" dirty="0" smtClean="0"/>
              <a:t> 300 тис. </a:t>
            </a:r>
            <a:r>
              <a:rPr lang="ru-RU" sz="1800" dirty="0" err="1" smtClean="0"/>
              <a:t>томів</a:t>
            </a:r>
            <a:r>
              <a:rPr lang="ru-RU" sz="1800" dirty="0" smtClean="0"/>
              <a:t>, 10 тис. </a:t>
            </a:r>
            <a:r>
              <a:rPr lang="ru-RU" sz="1800" dirty="0" err="1" smtClean="0"/>
              <a:t>рукописів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величезне</a:t>
            </a:r>
            <a:r>
              <a:rPr lang="ru-RU" sz="1800" dirty="0" smtClean="0"/>
              <a:t> </a:t>
            </a:r>
            <a:r>
              <a:rPr lang="ru-RU" sz="1800" dirty="0" err="1" smtClean="0"/>
              <a:t>зібрання</a:t>
            </a:r>
            <a:r>
              <a:rPr lang="ru-RU" sz="1800" dirty="0" smtClean="0"/>
              <a:t> гравюр.(</a:t>
            </a:r>
            <a:r>
              <a:rPr lang="ru-RU" sz="1800" dirty="0" smtClean="0">
                <a:hlinkClick r:id="rId16" tooltip="1930"/>
              </a:rPr>
              <a:t>1930</a:t>
            </a:r>
            <a:r>
              <a:rPr lang="ru-RU" sz="1800" dirty="0" smtClean="0"/>
              <a:t> року </a:t>
            </a:r>
            <a:r>
              <a:rPr lang="ru-RU" sz="1800" dirty="0" err="1" smtClean="0"/>
              <a:t>заради</a:t>
            </a:r>
            <a:r>
              <a:rPr lang="ru-RU" sz="1800" dirty="0" smtClean="0"/>
              <a:t> </a:t>
            </a:r>
            <a:r>
              <a:rPr lang="ru-RU" sz="1800" dirty="0" err="1" smtClean="0"/>
              <a:t>поліпшення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відносин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Польщею</a:t>
            </a:r>
            <a:r>
              <a:rPr lang="ru-RU" sz="1800" dirty="0" smtClean="0"/>
              <a:t> </a:t>
            </a:r>
            <a:r>
              <a:rPr lang="ru-RU" sz="1800" dirty="0" err="1" smtClean="0"/>
              <a:t>більшовицький</a:t>
            </a:r>
            <a:r>
              <a:rPr lang="ru-RU" sz="1800" dirty="0" smtClean="0"/>
              <a:t> уряд повернув </a:t>
            </a:r>
            <a:r>
              <a:rPr lang="ru-RU" sz="1800" dirty="0" err="1" smtClean="0"/>
              <a:t>значну</a:t>
            </a:r>
            <a:r>
              <a:rPr lang="ru-RU" sz="1800" dirty="0" smtClean="0"/>
              <a:t> </a:t>
            </a:r>
            <a:r>
              <a:rPr lang="ru-RU" sz="1800" dirty="0" err="1" smtClean="0"/>
              <a:t>частину</a:t>
            </a:r>
            <a:r>
              <a:rPr lang="ru-RU" sz="1800" dirty="0" smtClean="0"/>
              <a:t> </a:t>
            </a:r>
            <a:r>
              <a:rPr lang="ru-RU" sz="1800" dirty="0" err="1" smtClean="0"/>
              <a:t>бібліотеки</a:t>
            </a:r>
            <a:r>
              <a:rPr lang="ru-RU" sz="1800" dirty="0" smtClean="0"/>
              <a:t> </a:t>
            </a:r>
            <a:r>
              <a:rPr lang="ru-RU" sz="1800" dirty="0" err="1" smtClean="0"/>
              <a:t>Залуських</a:t>
            </a:r>
            <a:r>
              <a:rPr lang="ru-RU" sz="1800" dirty="0" smtClean="0"/>
              <a:t> у </a:t>
            </a:r>
            <a:r>
              <a:rPr lang="ru-RU" sz="1800" dirty="0" smtClean="0">
                <a:hlinkClick r:id="rId14" tooltip="Варшава"/>
              </a:rPr>
              <a:t>Варшаву</a:t>
            </a:r>
            <a:r>
              <a:rPr lang="ru-RU" sz="1800" dirty="0" smtClean="0"/>
              <a:t>.) </a:t>
            </a:r>
            <a:r>
              <a:rPr lang="ru-RU" sz="1800" dirty="0" err="1" smtClean="0"/>
              <a:t>Саме</a:t>
            </a:r>
            <a:r>
              <a:rPr lang="ru-RU" sz="1800" dirty="0" smtClean="0"/>
              <a:t> вона </a:t>
            </a:r>
            <a:r>
              <a:rPr lang="ru-RU" sz="1800" dirty="0" err="1" smtClean="0"/>
              <a:t>й</a:t>
            </a:r>
            <a:r>
              <a:rPr lang="ru-RU" sz="1800" dirty="0" smtClean="0"/>
              <a:t> </a:t>
            </a:r>
            <a:r>
              <a:rPr lang="ru-RU" sz="1800" dirty="0" err="1" smtClean="0"/>
              <a:t>художні</a:t>
            </a:r>
            <a:r>
              <a:rPr lang="ru-RU" sz="1800" dirty="0" smtClean="0"/>
              <a:t> </a:t>
            </a:r>
            <a:r>
              <a:rPr lang="ru-RU" sz="1800" dirty="0" err="1" smtClean="0"/>
              <a:t>зібрання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Королівського</a:t>
            </a:r>
            <a:r>
              <a:rPr lang="ru-RU" sz="1800" dirty="0" smtClean="0"/>
              <a:t> замку, </a:t>
            </a:r>
            <a:r>
              <a:rPr lang="ru-RU" sz="1800" dirty="0" err="1" smtClean="0"/>
              <a:t>двірських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ансамблів</a:t>
            </a:r>
            <a:r>
              <a:rPr lang="ru-RU" sz="1800" dirty="0" smtClean="0"/>
              <a:t> «</a:t>
            </a:r>
            <a:r>
              <a:rPr lang="ru-RU" sz="1800" dirty="0" err="1" smtClean="0"/>
              <a:t>Лазенки</a:t>
            </a:r>
            <a:r>
              <a:rPr lang="ru-RU" sz="1800" dirty="0" smtClean="0"/>
              <a:t>» </a:t>
            </a:r>
            <a:r>
              <a:rPr lang="ru-RU" sz="1800" dirty="0" err="1" smtClean="0"/>
              <a:t>і</a:t>
            </a:r>
            <a:r>
              <a:rPr lang="ru-RU" sz="1800" dirty="0" smtClean="0"/>
              <a:t> «</a:t>
            </a:r>
            <a:r>
              <a:rPr lang="ru-RU" sz="1800" dirty="0" err="1" smtClean="0"/>
              <a:t>Вілянов</a:t>
            </a:r>
            <a:r>
              <a:rPr lang="ru-RU" sz="1800" dirty="0" smtClean="0"/>
              <a:t>», замку </a:t>
            </a:r>
            <a:r>
              <a:rPr lang="ru-RU" sz="1800" dirty="0" err="1" smtClean="0"/>
              <a:t>Вавель</a:t>
            </a:r>
            <a:r>
              <a:rPr lang="ru-RU" sz="1800" dirty="0" smtClean="0"/>
              <a:t>, </a:t>
            </a:r>
            <a:r>
              <a:rPr lang="ru-RU" sz="1800" dirty="0" err="1" smtClean="0"/>
              <a:t>садиб</a:t>
            </a:r>
            <a:r>
              <a:rPr lang="ru-RU" sz="1800" dirty="0" smtClean="0"/>
              <a:t> в </a:t>
            </a:r>
            <a:r>
              <a:rPr lang="ru-RU" sz="1800" dirty="0" err="1" smtClean="0"/>
              <a:t>Пулавах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Сєняві</a:t>
            </a:r>
            <a:r>
              <a:rPr lang="ru-RU" sz="1800" dirty="0" smtClean="0"/>
              <a:t>, </a:t>
            </a:r>
            <a:r>
              <a:rPr lang="ru-RU" sz="1800" dirty="0" err="1" smtClean="0"/>
              <a:t>Нєсвіжі</a:t>
            </a:r>
            <a:r>
              <a:rPr lang="ru-RU" sz="1800" dirty="0" smtClean="0"/>
              <a:t>, </a:t>
            </a:r>
            <a:r>
              <a:rPr lang="ru-RU" sz="1800" dirty="0" err="1" smtClean="0">
                <a:hlinkClick r:id="rId17" tooltip="Підгірці"/>
              </a:rPr>
              <a:t>Підгірцях</a:t>
            </a:r>
            <a:r>
              <a:rPr lang="ru-RU" sz="1800" dirty="0" smtClean="0"/>
              <a:t> 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Мітаві</a:t>
            </a:r>
            <a:r>
              <a:rPr lang="ru-RU" sz="1800" dirty="0" smtClean="0"/>
              <a:t> стали основою </a:t>
            </a:r>
            <a:r>
              <a:rPr lang="ru-RU" sz="1800" dirty="0" err="1" smtClean="0">
                <a:hlinkClick r:id="rId18" tooltip="Імператорська публічна библиотека (ще не написана)"/>
              </a:rPr>
              <a:t>Імператорської</a:t>
            </a:r>
            <a:r>
              <a:rPr lang="ru-RU" sz="1800" dirty="0" smtClean="0">
                <a:hlinkClick r:id="rId18" tooltip="Імператорська публічна библиотека (ще не написана)"/>
              </a:rPr>
              <a:t> </a:t>
            </a:r>
            <a:r>
              <a:rPr lang="ru-RU" sz="1800" dirty="0" err="1" smtClean="0">
                <a:hlinkClick r:id="rId18" tooltip="Імператорська публічна библиотека (ще не написана)"/>
              </a:rPr>
              <a:t>публічної</a:t>
            </a:r>
            <a:r>
              <a:rPr lang="ru-RU" sz="1800" dirty="0" smtClean="0">
                <a:hlinkClick r:id="rId18" tooltip="Імператорська публічна библиотека (ще не написана)"/>
              </a:rPr>
              <a:t> </a:t>
            </a:r>
            <a:r>
              <a:rPr lang="ru-RU" sz="1800" dirty="0" err="1" smtClean="0">
                <a:hlinkClick r:id="rId18" tooltip="Імператорська публічна библиотека (ще не написана)"/>
              </a:rPr>
              <a:t>бібліотеки</a:t>
            </a:r>
            <a:r>
              <a:rPr lang="ru-RU" sz="1800" dirty="0" smtClean="0"/>
              <a:t>, </a:t>
            </a:r>
            <a:r>
              <a:rPr lang="ru-RU" sz="1800" dirty="0" err="1" smtClean="0"/>
              <a:t>Ермітажу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 </a:t>
            </a:r>
            <a:r>
              <a:rPr lang="ru-RU" sz="1800" dirty="0" smtClean="0">
                <a:hlinkClick r:id="rId19" tooltip="Арсенал"/>
              </a:rPr>
              <a:t>Арсеналу</a:t>
            </a:r>
            <a:r>
              <a:rPr lang="ru-RU" sz="1800" dirty="0" smtClean="0"/>
              <a:t>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Музей </a:t>
            </a:r>
            <a:r>
              <a:rPr lang="uk-UA" dirty="0" err="1" smtClean="0"/>
              <a:t>д'Орсе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Администратор\Desktop\600px-MuseeDOrs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8643966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Музей </a:t>
            </a:r>
            <a:r>
              <a:rPr lang="uk-UA" dirty="0" err="1" smtClean="0"/>
              <a:t>д'Орсе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ru-RU" sz="1800" b="1" dirty="0" smtClean="0"/>
              <a:t>Музей </a:t>
            </a:r>
            <a:r>
              <a:rPr lang="ru-RU" sz="1800" b="1" dirty="0" err="1" smtClean="0"/>
              <a:t>д'Орсе</a:t>
            </a:r>
            <a:r>
              <a:rPr lang="ru-RU" sz="1800" dirty="0" smtClean="0"/>
              <a:t> (</a:t>
            </a:r>
            <a:r>
              <a:rPr lang="ru-RU" sz="1800" dirty="0" smtClean="0">
                <a:hlinkClick r:id="rId2" tooltip="Французька мова"/>
              </a:rPr>
              <a:t>фр.</a:t>
            </a:r>
            <a:r>
              <a:rPr lang="ru-RU" sz="1800" dirty="0" smtClean="0"/>
              <a:t> </a:t>
            </a:r>
            <a:r>
              <a:rPr lang="en-US" sz="1800" i="1" dirty="0" err="1" smtClean="0"/>
              <a:t>Musée</a:t>
            </a:r>
            <a:r>
              <a:rPr lang="en-US" sz="1800" i="1" dirty="0" smtClean="0"/>
              <a:t> d'Orsay</a:t>
            </a:r>
            <a:r>
              <a:rPr lang="en-US" sz="1800" dirty="0" smtClean="0"/>
              <a:t>) — </a:t>
            </a:r>
            <a:r>
              <a:rPr lang="ru-RU" sz="1800" dirty="0" err="1" smtClean="0"/>
              <a:t>національний</a:t>
            </a:r>
            <a:r>
              <a:rPr lang="ru-RU" sz="1800" dirty="0" smtClean="0"/>
              <a:t> музей </a:t>
            </a:r>
            <a:r>
              <a:rPr lang="ru-RU" sz="1800" dirty="0" err="1" smtClean="0"/>
              <a:t>мистецтв</a:t>
            </a:r>
            <a:r>
              <a:rPr lang="ru-RU" sz="1800" dirty="0" smtClean="0"/>
              <a:t> у </a:t>
            </a:r>
            <a:r>
              <a:rPr lang="ru-RU" sz="1800" dirty="0" err="1" smtClean="0">
                <a:hlinkClick r:id="rId3" tooltip="Париж"/>
              </a:rPr>
              <a:t>Парижі</a:t>
            </a:r>
            <a:r>
              <a:rPr lang="ru-RU" sz="1800" dirty="0" smtClean="0"/>
              <a:t>, </a:t>
            </a:r>
            <a:r>
              <a:rPr lang="ru-RU" sz="1800" dirty="0" err="1" smtClean="0"/>
              <a:t>розташований</a:t>
            </a:r>
            <a:r>
              <a:rPr lang="ru-RU" sz="1800" dirty="0" smtClean="0"/>
              <a:t> в </a:t>
            </a:r>
            <a:r>
              <a:rPr lang="ru-RU" sz="1800" dirty="0" err="1" smtClean="0"/>
              <a:t>колишньому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вокзалі</a:t>
            </a:r>
            <a:r>
              <a:rPr lang="ru-RU" sz="1800" dirty="0" smtClean="0"/>
              <a:t> на </a:t>
            </a:r>
            <a:r>
              <a:rPr lang="ru-RU" sz="1800" dirty="0" err="1" smtClean="0"/>
              <a:t>лівому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березі</a:t>
            </a:r>
            <a:r>
              <a:rPr lang="ru-RU" sz="1800" dirty="0" smtClean="0"/>
              <a:t> </a:t>
            </a:r>
            <a:r>
              <a:rPr lang="ru-RU" sz="1800" dirty="0" smtClean="0">
                <a:hlinkClick r:id="rId4" tooltip="Сена"/>
              </a:rPr>
              <a:t>Сени</a:t>
            </a:r>
            <a:r>
              <a:rPr lang="ru-RU" sz="1800" dirty="0" smtClean="0"/>
              <a:t>. В </a:t>
            </a:r>
            <a:r>
              <a:rPr lang="ru-RU" sz="1800" dirty="0" err="1" smtClean="0"/>
              <a:t>музеї</a:t>
            </a:r>
            <a:r>
              <a:rPr lang="ru-RU" sz="1800" dirty="0" smtClean="0"/>
              <a:t> </a:t>
            </a:r>
            <a:r>
              <a:rPr lang="ru-RU" sz="1800" dirty="0" err="1" smtClean="0"/>
              <a:t>представлені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переважно</a:t>
            </a:r>
            <a:r>
              <a:rPr lang="ru-RU" sz="1800" dirty="0" smtClean="0"/>
              <a:t> </a:t>
            </a:r>
            <a:r>
              <a:rPr lang="ru-RU" sz="1800" dirty="0" err="1" smtClean="0"/>
              <a:t>французький</a:t>
            </a:r>
            <a:r>
              <a:rPr lang="ru-RU" sz="1800" dirty="0" smtClean="0"/>
              <a:t> </a:t>
            </a:r>
            <a:r>
              <a:rPr lang="ru-RU" sz="1800" dirty="0" err="1" smtClean="0">
                <a:hlinkClick r:id="rId5" tooltip="Живопис"/>
              </a:rPr>
              <a:t>живопис</a:t>
            </a:r>
            <a:r>
              <a:rPr lang="ru-RU" sz="1800" dirty="0" smtClean="0"/>
              <a:t>, </a:t>
            </a:r>
            <a:r>
              <a:rPr lang="ru-RU" sz="1800" dirty="0" smtClean="0">
                <a:hlinkClick r:id="rId6" tooltip="Скульптура"/>
              </a:rPr>
              <a:t>скульптура</a:t>
            </a:r>
            <a:r>
              <a:rPr lang="ru-RU" sz="1800" dirty="0" smtClean="0"/>
              <a:t> та </a:t>
            </a:r>
            <a:r>
              <a:rPr lang="ru-RU" sz="1800" dirty="0" err="1" smtClean="0"/>
              <a:t>прикладне</a:t>
            </a:r>
            <a:r>
              <a:rPr lang="ru-RU" sz="1800" dirty="0" smtClean="0"/>
              <a:t> </a:t>
            </a:r>
            <a:r>
              <a:rPr lang="ru-RU" sz="1800" dirty="0" err="1" smtClean="0"/>
              <a:t>мистецтво</a:t>
            </a:r>
            <a:r>
              <a:rPr lang="ru-RU" sz="1800" dirty="0" smtClean="0"/>
              <a:t> </a:t>
            </a:r>
            <a:r>
              <a:rPr lang="ru-RU" sz="1800" dirty="0" smtClean="0">
                <a:hlinkClick r:id="rId7" tooltip="1848"/>
              </a:rPr>
              <a:t>1848</a:t>
            </a:r>
            <a:r>
              <a:rPr lang="ru-RU" sz="1800" dirty="0" smtClean="0"/>
              <a:t>–</a:t>
            </a:r>
            <a:r>
              <a:rPr lang="ru-RU" sz="1800" dirty="0" smtClean="0">
                <a:hlinkClick r:id="rId8" tooltip="1914"/>
              </a:rPr>
              <a:t>1914</a:t>
            </a:r>
            <a:r>
              <a:rPr lang="ru-RU" sz="1800" dirty="0" smtClean="0"/>
              <a:t> </a:t>
            </a:r>
            <a:r>
              <a:rPr lang="ru-RU" sz="1800" dirty="0" err="1" smtClean="0"/>
              <a:t>років</a:t>
            </a:r>
            <a:r>
              <a:rPr lang="ru-RU" sz="1800" dirty="0" smtClean="0"/>
              <a:t>. Основу </a:t>
            </a:r>
            <a:r>
              <a:rPr lang="ru-RU" sz="1800" dirty="0" err="1" smtClean="0"/>
              <a:t>експозиції</a:t>
            </a:r>
            <a:r>
              <a:rPr lang="ru-RU" sz="1800" dirty="0" smtClean="0"/>
              <a:t> музею </a:t>
            </a:r>
            <a:r>
              <a:rPr lang="ru-RU" sz="1800" dirty="0" err="1" smtClean="0"/>
              <a:t>складають</a:t>
            </a:r>
            <a:r>
              <a:rPr lang="ru-RU" sz="1800" dirty="0" smtClean="0"/>
              <a:t> </a:t>
            </a:r>
            <a:r>
              <a:rPr lang="ru-RU" sz="1800" dirty="0" err="1" smtClean="0"/>
              <a:t>роботи</a:t>
            </a:r>
            <a:r>
              <a:rPr lang="ru-RU" sz="1800" dirty="0" smtClean="0"/>
              <a:t> </a:t>
            </a:r>
            <a:r>
              <a:rPr lang="ru-RU" sz="1800" dirty="0" err="1" smtClean="0">
                <a:hlinkClick r:id="rId9" tooltip="Імпресіонізм"/>
              </a:rPr>
              <a:t>імпресіоністів</a:t>
            </a:r>
            <a:r>
              <a:rPr lang="ru-RU" sz="1800" dirty="0" smtClean="0"/>
              <a:t> </a:t>
            </a:r>
            <a:r>
              <a:rPr lang="ru-RU" sz="1800" dirty="0" err="1" smtClean="0"/>
              <a:t>та</a:t>
            </a:r>
            <a:r>
              <a:rPr lang="ru-RU" sz="1800" dirty="0" err="1" smtClean="0">
                <a:hlinkClick r:id="rId10" tooltip="Постімпресіонізм"/>
              </a:rPr>
              <a:t>постімпресіоністів</a:t>
            </a:r>
            <a:r>
              <a:rPr lang="ru-RU" sz="1800" dirty="0" smtClean="0"/>
              <a:t>. Музей </a:t>
            </a:r>
            <a:r>
              <a:rPr lang="ru-RU" sz="1800" dirty="0" err="1" smtClean="0"/>
              <a:t>відомий</a:t>
            </a:r>
            <a:r>
              <a:rPr lang="ru-RU" sz="1800" dirty="0" smtClean="0"/>
              <a:t> в першу </a:t>
            </a:r>
            <a:r>
              <a:rPr lang="ru-RU" sz="1800" dirty="0" err="1" smtClean="0"/>
              <a:t>чергу</a:t>
            </a:r>
            <a:r>
              <a:rPr lang="ru-RU" sz="1800" dirty="0" smtClean="0"/>
              <a:t> шедеврами </a:t>
            </a:r>
            <a:r>
              <a:rPr lang="ru-RU" sz="1800" dirty="0" smtClean="0">
                <a:hlinkClick r:id="rId11" tooltip="Моне Клод"/>
              </a:rPr>
              <a:t>Моне</a:t>
            </a:r>
            <a:r>
              <a:rPr lang="ru-RU" sz="1800" dirty="0" smtClean="0"/>
              <a:t>, </a:t>
            </a:r>
            <a:r>
              <a:rPr lang="ru-RU" sz="1800" dirty="0" err="1" smtClean="0">
                <a:hlinkClick r:id="rId12" tooltip="Деґа Едґар"/>
              </a:rPr>
              <a:t>Деґа</a:t>
            </a:r>
            <a:r>
              <a:rPr lang="ru-RU" sz="1800" dirty="0" smtClean="0"/>
              <a:t>, </a:t>
            </a:r>
            <a:r>
              <a:rPr lang="ru-RU" sz="1800" dirty="0" smtClean="0">
                <a:hlinkClick r:id="rId13" tooltip="П'єр-Огюст Ренуар"/>
              </a:rPr>
              <a:t>Ренуара</a:t>
            </a:r>
            <a:r>
              <a:rPr lang="ru-RU" sz="1800" dirty="0" smtClean="0"/>
              <a:t>, </a:t>
            </a:r>
            <a:r>
              <a:rPr lang="ru-RU" sz="1800" dirty="0" smtClean="0">
                <a:hlinkClick r:id="rId14" tooltip="Вінсент Ван Гог"/>
              </a:rPr>
              <a:t>Ван </a:t>
            </a:r>
            <a:r>
              <a:rPr lang="ru-RU" sz="1800" dirty="0" err="1" smtClean="0">
                <a:hlinkClick r:id="rId14" tooltip="Вінсент Ван Гог"/>
              </a:rPr>
              <a:t>Гога</a:t>
            </a:r>
            <a:r>
              <a:rPr lang="ru-RU" sz="1800" dirty="0" smtClean="0"/>
              <a:t>. </a:t>
            </a:r>
            <a:r>
              <a:rPr lang="ru-RU" sz="1800" dirty="0" err="1" smtClean="0"/>
              <a:t>Будівля</a:t>
            </a:r>
            <a:r>
              <a:rPr lang="ru-RU" sz="1800" dirty="0" smtClean="0"/>
              <a:t> музею </a:t>
            </a:r>
            <a:r>
              <a:rPr lang="ru-RU" sz="1800" dirty="0" err="1" smtClean="0"/>
              <a:t>раніше</a:t>
            </a:r>
            <a:r>
              <a:rPr lang="ru-RU" sz="1800" dirty="0" smtClean="0"/>
              <a:t> </a:t>
            </a:r>
            <a:r>
              <a:rPr lang="ru-RU" sz="1800" dirty="0" err="1" smtClean="0"/>
              <a:t>була</a:t>
            </a:r>
            <a:r>
              <a:rPr lang="ru-RU" sz="1800" dirty="0" smtClean="0"/>
              <a:t> вокзалом </a:t>
            </a:r>
            <a:r>
              <a:rPr lang="ru-RU" sz="1800" dirty="0" err="1" smtClean="0"/>
              <a:t>д'Орсе</a:t>
            </a:r>
            <a:r>
              <a:rPr lang="ru-RU" sz="1800" dirty="0" smtClean="0"/>
              <a:t>, </a:t>
            </a:r>
            <a:r>
              <a:rPr lang="ru-RU" sz="1800" dirty="0" err="1" smtClean="0"/>
              <a:t>побудованим</a:t>
            </a:r>
            <a:r>
              <a:rPr lang="ru-RU" sz="1800" dirty="0" smtClean="0"/>
              <a:t> в самому </a:t>
            </a:r>
            <a:r>
              <a:rPr lang="ru-RU" sz="1800" dirty="0" err="1" smtClean="0"/>
              <a:t>центрі</a:t>
            </a:r>
            <a:r>
              <a:rPr lang="ru-RU" sz="1800" dirty="0" smtClean="0"/>
              <a:t> Парижа до </a:t>
            </a:r>
            <a:r>
              <a:rPr lang="ru-RU" sz="1800" dirty="0" err="1" smtClean="0"/>
              <a:t>Всесвітньої</a:t>
            </a:r>
            <a:r>
              <a:rPr lang="ru-RU" sz="1800" dirty="0" smtClean="0"/>
              <a:t> </a:t>
            </a:r>
            <a:r>
              <a:rPr lang="ru-RU" sz="1800" dirty="0" err="1" smtClean="0"/>
              <a:t>виставки</a:t>
            </a:r>
            <a:r>
              <a:rPr lang="ru-RU" sz="1800" dirty="0" smtClean="0"/>
              <a:t> </a:t>
            </a:r>
            <a:r>
              <a:rPr lang="ru-RU" sz="1800" dirty="0" smtClean="0">
                <a:hlinkClick r:id="rId15" tooltip="1900"/>
              </a:rPr>
              <a:t>1900</a:t>
            </a:r>
            <a:r>
              <a:rPr lang="ru-RU" sz="1800" dirty="0" smtClean="0"/>
              <a:t>року. На </a:t>
            </a:r>
            <a:r>
              <a:rPr lang="ru-RU" sz="1800" dirty="0" err="1" smtClean="0"/>
              <a:t>цьому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місці</a:t>
            </a:r>
            <a:r>
              <a:rPr lang="ru-RU" sz="1800" dirty="0" smtClean="0"/>
              <a:t> </a:t>
            </a:r>
            <a:r>
              <a:rPr lang="ru-RU" sz="1800" dirty="0" err="1" smtClean="0"/>
              <a:t>височили</a:t>
            </a:r>
            <a:r>
              <a:rPr lang="ru-RU" sz="1800" dirty="0" smtClean="0"/>
              <a:t> </a:t>
            </a:r>
            <a:r>
              <a:rPr lang="ru-RU" sz="1800" dirty="0" err="1" smtClean="0"/>
              <a:t>руїни</a:t>
            </a:r>
            <a:r>
              <a:rPr lang="ru-RU" sz="1800" dirty="0" smtClean="0"/>
              <a:t> </a:t>
            </a:r>
            <a:r>
              <a:rPr lang="ru-RU" sz="1800" dirty="0" err="1" smtClean="0"/>
              <a:t>колишнього</a:t>
            </a:r>
            <a:r>
              <a:rPr lang="ru-RU" sz="1800" dirty="0" smtClean="0"/>
              <a:t> </a:t>
            </a:r>
            <a:r>
              <a:rPr lang="ru-RU" sz="1800" dirty="0" smtClean="0">
                <a:hlinkClick r:id="rId16" tooltip="Палац"/>
              </a:rPr>
              <a:t>палацу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згорів</a:t>
            </a:r>
            <a:r>
              <a:rPr lang="ru-RU" sz="1800" dirty="0" smtClean="0"/>
              <a:t> </a:t>
            </a:r>
            <a:r>
              <a:rPr lang="ru-RU" sz="1800" dirty="0" err="1" smtClean="0"/>
              <a:t>під</a:t>
            </a:r>
            <a:r>
              <a:rPr lang="ru-RU" sz="1800" dirty="0" smtClean="0"/>
              <a:t> час </a:t>
            </a:r>
            <a:r>
              <a:rPr lang="ru-RU" sz="1800" dirty="0" err="1" smtClean="0"/>
              <a:t>Паризької</a:t>
            </a:r>
            <a:r>
              <a:rPr lang="ru-RU" sz="1800" dirty="0" smtClean="0"/>
              <a:t> </a:t>
            </a:r>
            <a:r>
              <a:rPr lang="ru-RU" sz="1800" dirty="0" err="1" smtClean="0"/>
              <a:t>Комуни</a:t>
            </a:r>
            <a:r>
              <a:rPr lang="ru-RU" sz="1800" dirty="0" smtClean="0"/>
              <a:t>. </a:t>
            </a:r>
            <a:r>
              <a:rPr lang="ru-RU" sz="1800" dirty="0" err="1" smtClean="0"/>
              <a:t>Наприкінці</a:t>
            </a:r>
            <a:r>
              <a:rPr lang="ru-RU" sz="1800" dirty="0" smtClean="0"/>
              <a:t> 19 </a:t>
            </a:r>
            <a:r>
              <a:rPr lang="ru-RU" sz="1800" dirty="0" err="1" smtClean="0"/>
              <a:t>століття</a:t>
            </a:r>
            <a:r>
              <a:rPr lang="ru-RU" sz="1800" dirty="0" smtClean="0"/>
              <a:t>, коли </a:t>
            </a:r>
            <a:r>
              <a:rPr lang="ru-RU" sz="1800" dirty="0" err="1" smtClean="0"/>
              <a:t>планувалася</a:t>
            </a:r>
            <a:r>
              <a:rPr lang="ru-RU" sz="1800" dirty="0" smtClean="0"/>
              <a:t> </a:t>
            </a:r>
            <a:r>
              <a:rPr lang="ru-RU" sz="1800" dirty="0" err="1" smtClean="0"/>
              <a:t>Всесвітня</a:t>
            </a:r>
            <a:r>
              <a:rPr lang="ru-RU" sz="1800" dirty="0" smtClean="0"/>
              <a:t> </a:t>
            </a:r>
            <a:r>
              <a:rPr lang="ru-RU" sz="1800" dirty="0" err="1" smtClean="0"/>
              <a:t>виставка</a:t>
            </a:r>
            <a:r>
              <a:rPr lang="ru-RU" sz="1800" dirty="0" smtClean="0"/>
              <a:t> в </a:t>
            </a:r>
            <a:r>
              <a:rPr lang="ru-RU" sz="1800" dirty="0" err="1" smtClean="0"/>
              <a:t>Парижі</a:t>
            </a:r>
            <a:r>
              <a:rPr lang="ru-RU" sz="1800" dirty="0" smtClean="0"/>
              <a:t>, </a:t>
            </a:r>
            <a:r>
              <a:rPr lang="ru-RU" sz="1800" dirty="0" err="1" smtClean="0"/>
              <a:t>Орлеанська</a:t>
            </a:r>
            <a:r>
              <a:rPr lang="ru-RU" sz="1800" dirty="0" smtClean="0"/>
              <a:t> </a:t>
            </a:r>
            <a:r>
              <a:rPr lang="ru-RU" sz="1800" dirty="0" err="1" smtClean="0"/>
              <a:t>кампанія</a:t>
            </a:r>
            <a:r>
              <a:rPr lang="ru-RU" sz="1800" dirty="0" smtClean="0"/>
              <a:t> </a:t>
            </a:r>
            <a:r>
              <a:rPr lang="ru-RU" sz="1800" dirty="0" err="1" smtClean="0"/>
              <a:t>залізниць</a:t>
            </a:r>
            <a:r>
              <a:rPr lang="ru-RU" sz="1800" dirty="0" smtClean="0"/>
              <a:t> </a:t>
            </a:r>
            <a:r>
              <a:rPr lang="ru-RU" sz="1800" dirty="0" err="1" smtClean="0"/>
              <a:t>скористувалася</a:t>
            </a:r>
            <a:r>
              <a:rPr lang="ru-RU" sz="1800" dirty="0" smtClean="0"/>
              <a:t> </a:t>
            </a:r>
            <a:r>
              <a:rPr lang="ru-RU" sz="1800" dirty="0" err="1" smtClean="0"/>
              <a:t>привідом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заміни</a:t>
            </a:r>
            <a:r>
              <a:rPr lang="ru-RU" sz="1800" dirty="0" smtClean="0"/>
              <a:t> </a:t>
            </a:r>
            <a:r>
              <a:rPr lang="ru-RU" sz="1800" dirty="0" err="1" smtClean="0"/>
              <a:t>руїн</a:t>
            </a:r>
            <a:r>
              <a:rPr lang="ru-RU" sz="1800" dirty="0" smtClean="0"/>
              <a:t> на </a:t>
            </a:r>
            <a:r>
              <a:rPr lang="ru-RU" sz="1800" dirty="0" smtClean="0">
                <a:hlinkClick r:id="rId17" tooltip="Залізничний вокзал"/>
              </a:rPr>
              <a:t>вокзал</a:t>
            </a:r>
            <a:r>
              <a:rPr lang="ru-RU" sz="1800" dirty="0" smtClean="0"/>
              <a:t> та </a:t>
            </a:r>
            <a:r>
              <a:rPr lang="ru-RU" sz="1800" dirty="0" err="1" smtClean="0">
                <a:hlinkClick r:id="rId18" tooltip="Готель"/>
              </a:rPr>
              <a:t>готель</a:t>
            </a:r>
            <a:r>
              <a:rPr lang="ru-RU" sz="1800" dirty="0" smtClean="0"/>
              <a:t>. </a:t>
            </a:r>
            <a:r>
              <a:rPr lang="ru-RU" sz="1800" dirty="0" smtClean="0">
                <a:hlinkClick r:id="rId19" tooltip="Проект"/>
              </a:rPr>
              <a:t>Проект</a:t>
            </a:r>
            <a:r>
              <a:rPr lang="ru-RU" sz="1800" dirty="0" smtClean="0"/>
              <a:t> створив </a:t>
            </a:r>
            <a:r>
              <a:rPr lang="ru-RU" sz="1800" dirty="0" err="1" smtClean="0"/>
              <a:t>професор</a:t>
            </a:r>
            <a:r>
              <a:rPr lang="ru-RU" sz="1800" dirty="0" smtClean="0"/>
              <a:t> </a:t>
            </a:r>
            <a:r>
              <a:rPr lang="ru-RU" sz="1800" dirty="0" err="1" smtClean="0"/>
              <a:t>Академії</a:t>
            </a:r>
            <a:r>
              <a:rPr lang="ru-RU" sz="1800" dirty="0" smtClean="0"/>
              <a:t> </a:t>
            </a:r>
            <a:r>
              <a:rPr lang="ru-RU" sz="1800" dirty="0" err="1" smtClean="0"/>
              <a:t>мистецтв</a:t>
            </a:r>
            <a:r>
              <a:rPr lang="ru-RU" sz="1800" dirty="0" smtClean="0"/>
              <a:t> — </a:t>
            </a:r>
            <a:r>
              <a:rPr lang="ru-RU" sz="1800" dirty="0" err="1" smtClean="0"/>
              <a:t>Віктор</a:t>
            </a:r>
            <a:r>
              <a:rPr lang="ru-RU" sz="1800" dirty="0" smtClean="0"/>
              <a:t> Лалу (1850–1937). </a:t>
            </a:r>
            <a:r>
              <a:rPr lang="ru-RU" sz="1800" dirty="0" err="1" smtClean="0"/>
              <a:t>Будівля</a:t>
            </a:r>
            <a:r>
              <a:rPr lang="ru-RU" sz="1800" dirty="0" smtClean="0"/>
              <a:t> в </a:t>
            </a:r>
            <a:r>
              <a:rPr lang="ru-RU" sz="1800" dirty="0" err="1" smtClean="0"/>
              <a:t>стилі</a:t>
            </a:r>
            <a:r>
              <a:rPr lang="ru-RU" sz="1800" dirty="0" err="1" smtClean="0">
                <a:hlinkClick r:id="rId20" tooltip="Еклектика"/>
              </a:rPr>
              <a:t>еклектика</a:t>
            </a:r>
            <a:r>
              <a:rPr lang="ru-RU" sz="1800" dirty="0" smtClean="0"/>
              <a:t> </a:t>
            </a:r>
            <a:r>
              <a:rPr lang="ru-RU" sz="1800" dirty="0" err="1" smtClean="0"/>
              <a:t>використовувалась</a:t>
            </a:r>
            <a:r>
              <a:rPr lang="ru-RU" sz="1800" dirty="0" smtClean="0"/>
              <a:t> </a:t>
            </a:r>
            <a:r>
              <a:rPr lang="ru-RU" sz="1800" dirty="0" err="1" smtClean="0"/>
              <a:t>близько</a:t>
            </a:r>
            <a:r>
              <a:rPr lang="ru-RU" sz="1800" dirty="0" smtClean="0"/>
              <a:t> 35 </a:t>
            </a:r>
            <a:r>
              <a:rPr lang="ru-RU" sz="1800" dirty="0" err="1" smtClean="0"/>
              <a:t>років</a:t>
            </a:r>
            <a:r>
              <a:rPr lang="ru-RU" sz="1800" dirty="0" smtClean="0"/>
              <a:t>, </a:t>
            </a:r>
            <a:r>
              <a:rPr lang="ru-RU" sz="1800" dirty="0" err="1" smtClean="0"/>
              <a:t>поки</a:t>
            </a:r>
            <a:r>
              <a:rPr lang="ru-RU" sz="1800" dirty="0" smtClean="0"/>
              <a:t> не </a:t>
            </a:r>
            <a:r>
              <a:rPr lang="ru-RU" sz="1800" dirty="0" err="1" smtClean="0"/>
              <a:t>була</a:t>
            </a:r>
            <a:r>
              <a:rPr lang="ru-RU" sz="1800" dirty="0" smtClean="0"/>
              <a:t> </a:t>
            </a:r>
            <a:r>
              <a:rPr lang="ru-RU" sz="1800" dirty="0" err="1" smtClean="0"/>
              <a:t>визнана</a:t>
            </a:r>
            <a:r>
              <a:rPr lang="ru-RU" sz="1800" dirty="0" smtClean="0"/>
              <a:t> </a:t>
            </a:r>
            <a:r>
              <a:rPr lang="ru-RU" sz="1800" dirty="0" err="1" smtClean="0"/>
              <a:t>застарілою</a:t>
            </a:r>
            <a:r>
              <a:rPr lang="ru-RU" sz="1800" dirty="0" smtClean="0"/>
              <a:t>. </a:t>
            </a:r>
            <a:r>
              <a:rPr lang="ru-RU" sz="1800" dirty="0" err="1" smtClean="0"/>
              <a:t>Її</a:t>
            </a:r>
            <a:r>
              <a:rPr lang="ru-RU" sz="1800" dirty="0" smtClean="0"/>
              <a:t> покинули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майже</a:t>
            </a:r>
            <a:r>
              <a:rPr lang="ru-RU" sz="1800" dirty="0" smtClean="0"/>
              <a:t> 40 </a:t>
            </a:r>
            <a:r>
              <a:rPr lang="ru-RU" sz="1800" dirty="0" err="1" smtClean="0"/>
              <a:t>років</a:t>
            </a:r>
            <a:r>
              <a:rPr lang="ru-RU" sz="1800" dirty="0" smtClean="0"/>
              <a:t> вона </a:t>
            </a:r>
            <a:r>
              <a:rPr lang="ru-RU" sz="1800" dirty="0" err="1" smtClean="0"/>
              <a:t>ніяк</a:t>
            </a:r>
            <a:r>
              <a:rPr lang="ru-RU" sz="1800" dirty="0" smtClean="0"/>
              <a:t> не </a:t>
            </a:r>
            <a:r>
              <a:rPr lang="ru-RU" sz="1800" dirty="0" err="1" smtClean="0"/>
              <a:t>використовувалась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Королівський</a:t>
            </a:r>
            <a:r>
              <a:rPr lang="ru-RU" dirty="0" smtClean="0"/>
              <a:t> музей </a:t>
            </a:r>
            <a:r>
              <a:rPr lang="ru-RU" dirty="0" err="1" smtClean="0"/>
              <a:t>Онтаріо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дминистратор\Desktop\Royal_Ontario_Museum-Michael_Lee-Chin_Cryst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7858180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</TotalTime>
  <Words>98</Words>
  <PresentationFormat>Экран (4:3)</PresentationFormat>
  <Paragraphs>46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Яркая</vt:lpstr>
      <vt:lpstr>Музеї світу</vt:lpstr>
      <vt:lpstr>Що ж таке музеї?</vt:lpstr>
      <vt:lpstr>Музей ісламського мистецтва в Досі, Катар.</vt:lpstr>
      <vt:lpstr>Музей ісламського мистецтва в Досі, Катар</vt:lpstr>
      <vt:lpstr>Ермітаж у Санкт-Петербурзі.</vt:lpstr>
      <vt:lpstr>Ермітаж у Санкт-Петербурзі.</vt:lpstr>
      <vt:lpstr>Музей д'Орсе </vt:lpstr>
      <vt:lpstr>Музей д'Орсе </vt:lpstr>
      <vt:lpstr>Королівський музей Онтаріо </vt:lpstr>
      <vt:lpstr>Королівський музей Онтаріо </vt:lpstr>
      <vt:lpstr>Лувр </vt:lpstr>
      <vt:lpstr>Лувр</vt:lpstr>
      <vt:lpstr>Музей природознавства (Відень) </vt:lpstr>
      <vt:lpstr>Музей природознавства (Відень)</vt:lpstr>
      <vt:lpstr>Потала (храм) </vt:lpstr>
      <vt:lpstr>Потала (храм) </vt:lpstr>
      <vt:lpstr>Музей Гетті </vt:lpstr>
      <vt:lpstr>Музей Гетті </vt:lpstr>
      <vt:lpstr>Британський музей </vt:lpstr>
      <vt:lpstr>Британський музей 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Музеї світу</dc:title>
  <dc:creator>Zhidachin Andriy</dc:creator>
  <cp:lastModifiedBy>BEST</cp:lastModifiedBy>
  <cp:revision>4</cp:revision>
  <dcterms:created xsi:type="dcterms:W3CDTF">2015-01-22T00:30:43Z</dcterms:created>
  <dcterms:modified xsi:type="dcterms:W3CDTF">2015-02-22T17:01:52Z</dcterms:modified>
</cp:coreProperties>
</file>