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err="1" smtClean="0"/>
              <a:t>Громадські</a:t>
            </a:r>
            <a:r>
              <a:rPr lang="ru-RU" dirty="0" smtClean="0"/>
              <a:t> об</a:t>
            </a:r>
            <a:r>
              <a:rPr lang="en-US" dirty="0" smtClean="0"/>
              <a:t>’</a:t>
            </a:r>
            <a:r>
              <a:rPr lang="uk-UA" dirty="0" smtClean="0"/>
              <a:t>єднання</a:t>
            </a:r>
            <a:endParaRPr lang="ru-RU" dirty="0"/>
          </a:p>
        </c:rich>
      </c:tx>
      <c:layout>
        <c:manualLayout>
          <c:xMode val="edge"/>
          <c:yMode val="edge"/>
          <c:x val="0.35153477690288709"/>
          <c:y val="0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err="1"/>
                      <a:t>Об'єднання</a:t>
                    </a:r>
                    <a:r>
                      <a:rPr lang="ru-RU"/>
                      <a:t> </a:t>
                    </a:r>
                    <a:r>
                      <a:rPr lang="ru-RU" smtClean="0"/>
                      <a:t>громадян </a:t>
                    </a:r>
                    <a:r>
                      <a:rPr lang="ru-RU"/>
                      <a:t>3203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err="1"/>
                      <a:t>Благодійні</a:t>
                    </a:r>
                    <a:r>
                      <a:rPr lang="ru-RU"/>
                      <a:t> </a:t>
                    </a:r>
                    <a:r>
                      <a:rPr lang="ru-RU" smtClean="0"/>
                      <a:t>організації </a:t>
                    </a:r>
                    <a:r>
                      <a:rPr lang="ru-RU"/>
                      <a:t>695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err="1"/>
                      <a:t>Політичні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партії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12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err="1"/>
                      <a:t>І</a:t>
                    </a:r>
                    <a:r>
                      <a:rPr lang="ru-RU" dirty="0" err="1" smtClean="0"/>
                      <a:t>нші</a:t>
                    </a:r>
                    <a:r>
                      <a:rPr lang="ru-RU" dirty="0" smtClean="0"/>
                      <a:t> </a:t>
                    </a:r>
                    <a:r>
                      <a:rPr lang="ru-RU" dirty="0" err="1"/>
                      <a:t>громадські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формування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20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Об'єднання громадян</c:v>
                </c:pt>
                <c:pt idx="1">
                  <c:v>Благодійні організації</c:v>
                </c:pt>
                <c:pt idx="2">
                  <c:v>Політичні партії</c:v>
                </c:pt>
                <c:pt idx="3">
                  <c:v>інші громадські формування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3203</c:v>
                </c:pt>
                <c:pt idx="1">
                  <c:v>695</c:v>
                </c:pt>
                <c:pt idx="2">
                  <c:v>12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6580480"/>
        <c:axId val="136714496"/>
        <c:axId val="0"/>
      </c:bar3DChart>
      <c:catAx>
        <c:axId val="136580480"/>
        <c:scaling>
          <c:orientation val="minMax"/>
        </c:scaling>
        <c:delete val="0"/>
        <c:axPos val="b"/>
        <c:majorTickMark val="out"/>
        <c:minorTickMark val="none"/>
        <c:tickLblPos val="nextTo"/>
        <c:crossAx val="136714496"/>
        <c:crosses val="autoZero"/>
        <c:auto val="1"/>
        <c:lblAlgn val="ctr"/>
        <c:lblOffset val="100"/>
        <c:noMultiLvlLbl val="0"/>
      </c:catAx>
      <c:valAx>
        <c:axId val="136714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6580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05064"/>
            <a:ext cx="5985159" cy="160610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Громадські об</a:t>
            </a:r>
            <a:r>
              <a:rPr lang="en-US" dirty="0" smtClean="0"/>
              <a:t>’</a:t>
            </a:r>
            <a:r>
              <a:rPr lang="uk-UA" dirty="0" smtClean="0"/>
              <a:t>єднання та дитячі організації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19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dirty="0" err="1" smtClean="0"/>
              <a:t>Педагогіку</a:t>
            </a:r>
            <a:r>
              <a:rPr lang="ru-RU" dirty="0" smtClean="0"/>
              <a:t> </a:t>
            </a:r>
            <a:r>
              <a:rPr lang="en-US" dirty="0" smtClean="0"/>
              <a:t>XX</a:t>
            </a:r>
            <a:r>
              <a:rPr lang="uk-UA" dirty="0" smtClean="0"/>
              <a:t>І</a:t>
            </a:r>
            <a:r>
              <a:rPr lang="en-US" dirty="0" smtClean="0"/>
              <a:t>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err="1"/>
              <a:t>неможливо</a:t>
            </a:r>
            <a:r>
              <a:rPr lang="ru-RU" dirty="0"/>
              <a:t> </a:t>
            </a:r>
            <a:r>
              <a:rPr lang="ru-RU" dirty="0" err="1"/>
              <a:t>уявити</a:t>
            </a:r>
            <a:r>
              <a:rPr lang="ru-RU" dirty="0"/>
              <a:t> без </a:t>
            </a:r>
            <a:r>
              <a:rPr lang="ru-RU" dirty="0" err="1"/>
              <a:t>дитячих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. Вони </a:t>
            </a:r>
            <a:r>
              <a:rPr lang="ru-RU" dirty="0" err="1"/>
              <a:t>надають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задовольняти</a:t>
            </a:r>
            <a:r>
              <a:rPr lang="ru-RU" dirty="0"/>
              <a:t> </a:t>
            </a:r>
            <a:r>
              <a:rPr lang="ru-RU" dirty="0" err="1"/>
              <a:t>дитячі</a:t>
            </a:r>
            <a:r>
              <a:rPr lang="ru-RU" dirty="0"/>
              <a:t> потреби у </a:t>
            </a:r>
            <a:r>
              <a:rPr lang="ru-RU" dirty="0" err="1"/>
              <a:t>товаришуванні</a:t>
            </a:r>
            <a:r>
              <a:rPr lang="ru-RU" dirty="0"/>
              <a:t> та </a:t>
            </a:r>
            <a:r>
              <a:rPr lang="ru-RU" dirty="0" err="1"/>
              <a:t>грі</a:t>
            </a:r>
            <a:r>
              <a:rPr lang="ru-RU" dirty="0"/>
              <a:t>, </a:t>
            </a:r>
            <a:r>
              <a:rPr lang="ru-RU" dirty="0" err="1"/>
              <a:t>формувати</a:t>
            </a:r>
            <a:r>
              <a:rPr lang="ru-RU" dirty="0"/>
              <a:t> </a:t>
            </a:r>
            <a:r>
              <a:rPr lang="ru-RU" dirty="0" err="1"/>
              <a:t>позитивні</a:t>
            </a:r>
            <a:r>
              <a:rPr lang="ru-RU" dirty="0"/>
              <a:t> </a:t>
            </a:r>
            <a:r>
              <a:rPr lang="ru-RU" dirty="0" err="1"/>
              <a:t>особистісні</a:t>
            </a:r>
            <a:r>
              <a:rPr lang="ru-RU" dirty="0"/>
              <a:t> </a:t>
            </a:r>
            <a:r>
              <a:rPr lang="ru-RU" dirty="0" err="1"/>
              <a:t>риси</a:t>
            </a:r>
            <a:r>
              <a:rPr lang="ru-RU" dirty="0"/>
              <a:t>, </a:t>
            </a:r>
            <a:r>
              <a:rPr lang="ru-RU" dirty="0" err="1"/>
              <a:t>корисні</a:t>
            </a:r>
            <a:r>
              <a:rPr lang="ru-RU" dirty="0"/>
              <a:t> </a:t>
            </a:r>
            <a:r>
              <a:rPr lang="ru-RU" dirty="0" err="1"/>
              <a:t>вміння</a:t>
            </a:r>
            <a:r>
              <a:rPr lang="ru-RU" dirty="0"/>
              <a:t> та </a:t>
            </a:r>
            <a:r>
              <a:rPr lang="ru-RU" dirty="0" err="1"/>
              <a:t>навички</a:t>
            </a:r>
            <a:r>
              <a:rPr lang="ru-RU" dirty="0"/>
              <a:t>. </a:t>
            </a:r>
            <a:r>
              <a:rPr lang="ru-RU" dirty="0" err="1"/>
              <a:t>Дитячі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є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ефективним</a:t>
            </a:r>
            <a:r>
              <a:rPr lang="ru-RU" dirty="0"/>
              <a:t> </a:t>
            </a:r>
            <a:r>
              <a:rPr lang="ru-RU" dirty="0" err="1"/>
              <a:t>інструментом</a:t>
            </a:r>
            <a:r>
              <a:rPr lang="ru-RU" dirty="0"/>
              <a:t> </a:t>
            </a:r>
            <a:r>
              <a:rPr lang="ru-RU" dirty="0" err="1"/>
              <a:t>втілення</a:t>
            </a:r>
            <a:r>
              <a:rPr lang="ru-RU" dirty="0"/>
              <a:t> принципу </a:t>
            </a:r>
            <a:r>
              <a:rPr lang="ru-RU" dirty="0" err="1"/>
              <a:t>паралельної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. В 1990 роках в </a:t>
            </a:r>
            <a:r>
              <a:rPr lang="ru-RU" dirty="0" err="1"/>
              <a:t>Україні</a:t>
            </a:r>
            <a:r>
              <a:rPr lang="ru-RU" dirty="0"/>
              <a:t> створено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відновлено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дитячих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в </a:t>
            </a:r>
            <a:r>
              <a:rPr lang="ru-RU" dirty="0" err="1"/>
              <a:t>стані</a:t>
            </a:r>
            <a:r>
              <a:rPr lang="ru-RU" dirty="0"/>
              <a:t> </a:t>
            </a:r>
            <a:r>
              <a:rPr lang="ru-RU" dirty="0" err="1"/>
              <a:t>становлення</a:t>
            </a:r>
            <a:r>
              <a:rPr lang="ru-RU" dirty="0"/>
              <a:t> і </a:t>
            </a:r>
            <a:r>
              <a:rPr lang="ru-RU" dirty="0" err="1"/>
              <a:t>розвитку</a:t>
            </a:r>
            <a:r>
              <a:rPr lang="ru-RU" dirty="0"/>
              <a:t>. </a:t>
            </a:r>
            <a:r>
              <a:rPr lang="ru-RU" dirty="0" err="1"/>
              <a:t>Розглянемо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масові</a:t>
            </a:r>
            <a:r>
              <a:rPr lang="ru-RU" dirty="0"/>
              <a:t> та </a:t>
            </a:r>
            <a:r>
              <a:rPr lang="ru-RU" dirty="0" err="1"/>
              <a:t>відомі</a:t>
            </a:r>
            <a:r>
              <a:rPr lang="ru-RU" dirty="0"/>
              <a:t> з них</a:t>
            </a:r>
            <a:r>
              <a:rPr lang="ru-RU" dirty="0" smtClean="0"/>
              <a:t>.</a:t>
            </a:r>
          </a:p>
          <a:p>
            <a:r>
              <a:rPr lang="ru-RU" dirty="0"/>
              <a:t>  </a:t>
            </a:r>
            <a:endParaRPr lang="ru-RU" dirty="0"/>
          </a:p>
        </p:txBody>
      </p:sp>
      <p:pic>
        <p:nvPicPr>
          <p:cNvPr id="4098" name="Picture 2" descr="http://fdo.org.ua/images/photos/main/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08920"/>
            <a:ext cx="2608312" cy="310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nvestmap.rv.ua/img2/201203191058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08" y="3140968"/>
            <a:ext cx="3784369" cy="249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7718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«Пласт» </a:t>
            </a:r>
            <a:r>
              <a:rPr lang="ru-RU" dirty="0"/>
              <a:t>— </a:t>
            </a:r>
            <a:r>
              <a:rPr lang="ru-RU" dirty="0" err="1"/>
              <a:t>складова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</a:t>
            </a:r>
            <a:r>
              <a:rPr lang="ru-RU" dirty="0" err="1"/>
              <a:t>скаутського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, </a:t>
            </a:r>
            <a:r>
              <a:rPr lang="ru-RU" dirty="0" err="1"/>
              <a:t>ідей­ним</a:t>
            </a:r>
            <a:r>
              <a:rPr lang="ru-RU" dirty="0"/>
              <a:t> засадам і </a:t>
            </a:r>
            <a:r>
              <a:rPr lang="ru-RU" dirty="0" err="1"/>
              <a:t>організаційним</a:t>
            </a:r>
            <a:r>
              <a:rPr lang="ru-RU" dirty="0"/>
              <a:t> принципам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надано</a:t>
            </a:r>
            <a:r>
              <a:rPr lang="ru-RU" dirty="0"/>
              <a:t> </a:t>
            </a:r>
            <a:r>
              <a:rPr lang="ru-RU" dirty="0" err="1"/>
              <a:t>на­ціонального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За </a:t>
            </a:r>
            <a:r>
              <a:rPr lang="ru-RU" dirty="0" err="1"/>
              <a:t>своєю</a:t>
            </a:r>
            <a:r>
              <a:rPr lang="ru-RU" dirty="0"/>
              <a:t> структурою «Пласт» </a:t>
            </a:r>
            <a:r>
              <a:rPr lang="ru-RU" dirty="0" err="1"/>
              <a:t>охоплює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вікові</a:t>
            </a:r>
            <a:r>
              <a:rPr lang="ru-RU" dirty="0"/>
              <a:t> </a:t>
            </a:r>
            <a:r>
              <a:rPr lang="ru-RU" dirty="0" err="1"/>
              <a:t>кате­горії</a:t>
            </a:r>
            <a:r>
              <a:rPr lang="ru-RU" dirty="0"/>
              <a:t>: </a:t>
            </a:r>
            <a:r>
              <a:rPr lang="ru-RU" dirty="0" err="1"/>
              <a:t>новаки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/>
              <a:t>7—11 </a:t>
            </a:r>
            <a:r>
              <a:rPr lang="ru-RU" dirty="0" err="1"/>
              <a:t>років</a:t>
            </a:r>
            <a:r>
              <a:rPr lang="ru-RU" dirty="0"/>
              <a:t>), юнаки </a:t>
            </a:r>
            <a:r>
              <a:rPr lang="ru-RU" dirty="0" smtClean="0"/>
              <a:t>(</a:t>
            </a:r>
            <a:r>
              <a:rPr lang="ru-RU" dirty="0"/>
              <a:t>11 —17 </a:t>
            </a:r>
            <a:r>
              <a:rPr lang="ru-RU" dirty="0" err="1"/>
              <a:t>років</a:t>
            </a:r>
            <a:r>
              <a:rPr lang="ru-RU" dirty="0"/>
              <a:t>), </a:t>
            </a:r>
            <a:r>
              <a:rPr lang="ru-RU" dirty="0" err="1"/>
              <a:t>старші</a:t>
            </a:r>
            <a:r>
              <a:rPr lang="ru-RU" dirty="0"/>
              <a:t> </a:t>
            </a:r>
            <a:r>
              <a:rPr lang="ru-RU" dirty="0" err="1"/>
              <a:t>пластуни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/>
              <a:t>17—30 </a:t>
            </a:r>
            <a:r>
              <a:rPr lang="ru-RU" dirty="0" err="1"/>
              <a:t>ро­ків</a:t>
            </a:r>
            <a:r>
              <a:rPr lang="ru-RU" dirty="0"/>
              <a:t>), </a:t>
            </a:r>
            <a:r>
              <a:rPr lang="ru-RU" dirty="0" err="1"/>
              <a:t>приятелі</a:t>
            </a:r>
            <a:r>
              <a:rPr lang="ru-RU" dirty="0"/>
              <a:t> «Пласту» (батьки і </a:t>
            </a:r>
            <a:r>
              <a:rPr lang="ru-RU" dirty="0" err="1"/>
              <a:t>друзі</a:t>
            </a:r>
            <a:r>
              <a:rPr lang="ru-RU" dirty="0" smtClean="0"/>
              <a:t>).</a:t>
            </a:r>
          </a:p>
          <a:p>
            <a:r>
              <a:rPr lang="uk-UA" dirty="0"/>
              <a:t> </a:t>
            </a:r>
            <a:r>
              <a:rPr lang="uk-UA" dirty="0" smtClean="0"/>
              <a:t>  </a:t>
            </a:r>
            <a:r>
              <a:rPr lang="ru-RU" dirty="0" err="1"/>
              <a:t>Головними</a:t>
            </a:r>
            <a:r>
              <a:rPr lang="ru-RU" dirty="0"/>
              <a:t> </a:t>
            </a:r>
            <a:r>
              <a:rPr lang="ru-RU" dirty="0" err="1"/>
              <a:t>моральними</a:t>
            </a:r>
            <a:r>
              <a:rPr lang="ru-RU" dirty="0"/>
              <a:t> та </a:t>
            </a:r>
            <a:r>
              <a:rPr lang="ru-RU" dirty="0" err="1"/>
              <a:t>ідейними</a:t>
            </a:r>
            <a:r>
              <a:rPr lang="ru-RU" dirty="0"/>
              <a:t> засадами </a:t>
            </a:r>
            <a:r>
              <a:rPr lang="ru-RU" dirty="0" smtClean="0"/>
              <a:t>«Плас­ту</a:t>
            </a:r>
            <a:r>
              <a:rPr lang="ru-RU" dirty="0"/>
              <a:t>» є </a:t>
            </a:r>
            <a:r>
              <a:rPr lang="ru-RU" dirty="0" err="1"/>
              <a:t>вічні</a:t>
            </a:r>
            <a:r>
              <a:rPr lang="ru-RU" dirty="0"/>
              <a:t> </a:t>
            </a:r>
            <a:r>
              <a:rPr lang="ru-RU" dirty="0" err="1"/>
              <a:t>загальнолюдські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виражають</a:t>
            </a:r>
            <a:r>
              <a:rPr lang="ru-RU" dirty="0"/>
              <a:t> </a:t>
            </a:r>
            <a:r>
              <a:rPr lang="ru-RU" dirty="0" err="1"/>
              <a:t>став­лення</a:t>
            </a:r>
            <a:r>
              <a:rPr lang="ru-RU" dirty="0"/>
              <a:t> особи до </a:t>
            </a:r>
            <a:r>
              <a:rPr lang="ru-RU" dirty="0" err="1"/>
              <a:t>природи</a:t>
            </a:r>
            <a:r>
              <a:rPr lang="ru-RU" dirty="0"/>
              <a:t>, </a:t>
            </a:r>
            <a:r>
              <a:rPr lang="ru-RU" dirty="0" err="1"/>
              <a:t>суспільства</a:t>
            </a:r>
            <a:r>
              <a:rPr lang="ru-RU" dirty="0"/>
              <a:t> і себе.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1026" name="Picture 2" descr="http://www.plast.org.ua/files/files/users/13484/logo_PLAST_vertik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750" y="2519535"/>
            <a:ext cx="3276178" cy="414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00krokiv.info/wp-content/uploads/2012/05/map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3" y="2636912"/>
            <a:ext cx="558781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0761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«</a:t>
            </a:r>
            <a:r>
              <a:rPr lang="ru-RU" dirty="0" err="1"/>
              <a:t>Сокільський</a:t>
            </a:r>
            <a:r>
              <a:rPr lang="ru-RU" dirty="0"/>
              <a:t> </a:t>
            </a:r>
            <a:r>
              <a:rPr lang="ru-RU" dirty="0" err="1"/>
              <a:t>доріст</a:t>
            </a:r>
            <a:r>
              <a:rPr lang="ru-RU" dirty="0"/>
              <a:t>» — </a:t>
            </a:r>
            <a:r>
              <a:rPr lang="ru-RU" dirty="0" err="1"/>
              <a:t>національно-патріотичні</a:t>
            </a:r>
            <a:r>
              <a:rPr lang="ru-RU" dirty="0"/>
              <a:t> </a:t>
            </a:r>
            <a:r>
              <a:rPr lang="ru-RU" dirty="0" err="1"/>
              <a:t>ос­вітньо-молодіжні</a:t>
            </a:r>
            <a:r>
              <a:rPr lang="ru-RU" dirty="0"/>
              <a:t> </a:t>
            </a:r>
            <a:r>
              <a:rPr lang="ru-RU" dirty="0" err="1"/>
              <a:t>товариства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діють</a:t>
            </a:r>
            <a:r>
              <a:rPr lang="ru-RU" dirty="0"/>
              <a:t> в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регіонах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</a:t>
            </a:r>
            <a:r>
              <a:rPr lang="ru-RU" dirty="0" err="1"/>
              <a:t>Первинним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осередком</a:t>
            </a:r>
            <a:r>
              <a:rPr lang="ru-RU" dirty="0"/>
              <a:t> є </a:t>
            </a:r>
            <a:r>
              <a:rPr lang="ru-RU" dirty="0" err="1"/>
              <a:t>соколине</a:t>
            </a:r>
            <a:r>
              <a:rPr lang="ru-RU" dirty="0"/>
              <a:t> </a:t>
            </a:r>
            <a:r>
              <a:rPr lang="ru-RU" dirty="0" err="1"/>
              <a:t>гніздо</a:t>
            </a:r>
            <a:r>
              <a:rPr lang="ru-RU" dirty="0"/>
              <a:t>, яке </a:t>
            </a:r>
            <a:r>
              <a:rPr lang="ru-RU" dirty="0" err="1"/>
              <a:t>створюється</a:t>
            </a:r>
            <a:r>
              <a:rPr lang="ru-RU" dirty="0"/>
              <a:t> за </a:t>
            </a:r>
            <a:r>
              <a:rPr lang="ru-RU" dirty="0" err="1"/>
              <a:t>місцем</a:t>
            </a:r>
            <a:r>
              <a:rPr lang="ru-RU" dirty="0"/>
              <a:t> </a:t>
            </a:r>
            <a:r>
              <a:rPr lang="ru-RU" dirty="0" err="1"/>
              <a:t>проживання</a:t>
            </a:r>
            <a:r>
              <a:rPr lang="ru-RU" dirty="0"/>
              <a:t>. </a:t>
            </a:r>
            <a:r>
              <a:rPr lang="ru-RU" dirty="0" err="1"/>
              <a:t>Гніздо</a:t>
            </a:r>
            <a:r>
              <a:rPr lang="ru-RU" dirty="0"/>
              <a:t> </a:t>
            </a:r>
            <a:r>
              <a:rPr lang="ru-RU" dirty="0" err="1"/>
              <a:t>налічує</a:t>
            </a:r>
            <a:r>
              <a:rPr lang="ru-RU" dirty="0"/>
              <a:t> не </a:t>
            </a:r>
            <a:r>
              <a:rPr lang="ru-RU" dirty="0" err="1"/>
              <a:t>мен­ше</a:t>
            </a:r>
            <a:r>
              <a:rPr lang="ru-RU" dirty="0"/>
              <a:t> 5 </a:t>
            </a:r>
            <a:r>
              <a:rPr lang="ru-RU" dirty="0" err="1"/>
              <a:t>членів</a:t>
            </a:r>
            <a:r>
              <a:rPr lang="ru-RU" dirty="0"/>
              <a:t>. </a:t>
            </a:r>
            <a:r>
              <a:rPr lang="ru-RU" dirty="0" err="1"/>
              <a:t>Гнізда</a:t>
            </a:r>
            <a:r>
              <a:rPr lang="ru-RU" dirty="0"/>
              <a:t> </a:t>
            </a:r>
            <a:r>
              <a:rPr lang="ru-RU" dirty="0" err="1"/>
              <a:t>об'єднуються</a:t>
            </a:r>
            <a:r>
              <a:rPr lang="ru-RU" dirty="0"/>
              <a:t> в </a:t>
            </a:r>
            <a:r>
              <a:rPr lang="ru-RU" dirty="0" err="1"/>
              <a:t>чоти</a:t>
            </a:r>
            <a:r>
              <a:rPr lang="ru-RU" dirty="0"/>
              <a:t> (</a:t>
            </a:r>
            <a:r>
              <a:rPr lang="ru-RU" dirty="0" err="1"/>
              <a:t>рої</a:t>
            </a:r>
            <a:r>
              <a:rPr lang="ru-RU" dirty="0"/>
              <a:t>). До складу </a:t>
            </a:r>
            <a:r>
              <a:rPr lang="ru-RU" dirty="0" err="1"/>
              <a:t>чот</a:t>
            </a:r>
            <a:r>
              <a:rPr lang="ru-RU" dirty="0"/>
              <a:t> входить 3—5 </a:t>
            </a:r>
            <a:r>
              <a:rPr lang="ru-RU" dirty="0" err="1"/>
              <a:t>гнізд</a:t>
            </a:r>
            <a:r>
              <a:rPr lang="ru-RU" dirty="0"/>
              <a:t>. </a:t>
            </a:r>
            <a:r>
              <a:rPr lang="ru-RU" dirty="0" err="1"/>
              <a:t>Керує</a:t>
            </a:r>
            <a:r>
              <a:rPr lang="ru-RU" dirty="0"/>
              <a:t> </a:t>
            </a:r>
            <a:r>
              <a:rPr lang="ru-RU" dirty="0" err="1"/>
              <a:t>гніздом</a:t>
            </a:r>
            <a:r>
              <a:rPr lang="ru-RU" dirty="0"/>
              <a:t> </a:t>
            </a:r>
            <a:r>
              <a:rPr lang="ru-RU" dirty="0" err="1"/>
              <a:t>гніздовий</a:t>
            </a:r>
            <a:r>
              <a:rPr lang="ru-RU" dirty="0"/>
              <a:t>, </a:t>
            </a:r>
            <a:r>
              <a:rPr lang="ru-RU" dirty="0" err="1"/>
              <a:t>роєм</a:t>
            </a:r>
            <a:r>
              <a:rPr lang="ru-RU" dirty="0"/>
              <a:t> — </a:t>
            </a:r>
            <a:r>
              <a:rPr lang="ru-RU" dirty="0" err="1"/>
              <a:t>ройовий</a:t>
            </a:r>
            <a:r>
              <a:rPr lang="ru-RU" dirty="0"/>
              <a:t> (</a:t>
            </a:r>
            <a:r>
              <a:rPr lang="ru-RU" dirty="0" err="1"/>
              <a:t>чотовий</a:t>
            </a:r>
            <a:r>
              <a:rPr lang="ru-RU" dirty="0"/>
              <a:t>). </a:t>
            </a:r>
            <a:r>
              <a:rPr lang="ru-RU" dirty="0" err="1"/>
              <a:t>Чоти</a:t>
            </a:r>
            <a:r>
              <a:rPr lang="ru-RU" dirty="0"/>
              <a:t>,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гнізда</a:t>
            </a:r>
            <a:r>
              <a:rPr lang="ru-RU" dirty="0"/>
              <a:t> в межах села (</a:t>
            </a:r>
            <a:r>
              <a:rPr lang="ru-RU" dirty="0" err="1"/>
              <a:t>міс­та</a:t>
            </a:r>
            <a:r>
              <a:rPr lang="ru-RU" dirty="0"/>
              <a:t>) </a:t>
            </a:r>
            <a:r>
              <a:rPr lang="ru-RU" dirty="0" err="1"/>
              <a:t>об'єднуються</a:t>
            </a:r>
            <a:r>
              <a:rPr lang="ru-RU" dirty="0"/>
              <a:t> в </a:t>
            </a:r>
            <a:r>
              <a:rPr lang="ru-RU" dirty="0" err="1"/>
              <a:t>станиці</a:t>
            </a:r>
            <a:r>
              <a:rPr lang="ru-RU" dirty="0"/>
              <a:t>. </a:t>
            </a:r>
            <a:r>
              <a:rPr lang="ru-RU" dirty="0" err="1"/>
              <a:t>Станичний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ранг со­колиного сотника (</a:t>
            </a:r>
            <a:r>
              <a:rPr lang="ru-RU" dirty="0" err="1"/>
              <a:t>чотового</a:t>
            </a:r>
            <a:r>
              <a:rPr lang="ru-RU" dirty="0"/>
              <a:t>, </a:t>
            </a:r>
            <a:r>
              <a:rPr lang="ru-RU" dirty="0" err="1"/>
              <a:t>гніздового</a:t>
            </a:r>
            <a:r>
              <a:rPr lang="ru-RU" dirty="0"/>
              <a:t>)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кіль­кості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формує</a:t>
            </a:r>
            <a:r>
              <a:rPr lang="ru-RU" dirty="0"/>
              <a:t> свою </a:t>
            </a:r>
            <a:r>
              <a:rPr lang="ru-RU" dirty="0" err="1"/>
              <a:t>канцелярію</a:t>
            </a:r>
            <a:r>
              <a:rPr lang="ru-RU" dirty="0"/>
              <a:t>, </a:t>
            </a:r>
            <a:r>
              <a:rPr lang="ru-RU" dirty="0" err="1"/>
              <a:t>має</a:t>
            </a:r>
            <a:r>
              <a:rPr lang="ru-RU" dirty="0"/>
              <a:t> писаря та </a:t>
            </a:r>
            <a:r>
              <a:rPr lang="ru-RU" dirty="0" err="1"/>
              <a:t>ін</a:t>
            </a:r>
            <a:r>
              <a:rPr lang="ru-RU" dirty="0"/>
              <a:t>. Структура «</a:t>
            </a:r>
            <a:r>
              <a:rPr lang="ru-RU" dirty="0" err="1"/>
              <a:t>Сокільського</a:t>
            </a:r>
            <a:r>
              <a:rPr lang="ru-RU" dirty="0"/>
              <a:t> </a:t>
            </a:r>
            <a:r>
              <a:rPr lang="ru-RU" dirty="0" err="1"/>
              <a:t>доросту</a:t>
            </a:r>
            <a:r>
              <a:rPr lang="ru-RU" dirty="0"/>
              <a:t>» </a:t>
            </a:r>
            <a:r>
              <a:rPr lang="ru-RU" dirty="0" err="1"/>
              <a:t>триступенева</a:t>
            </a:r>
            <a:r>
              <a:rPr lang="ru-RU" dirty="0"/>
              <a:t>: со­колята — 6—11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молоді</a:t>
            </a:r>
            <a:r>
              <a:rPr lang="ru-RU" dirty="0"/>
              <a:t> </a:t>
            </a:r>
            <a:r>
              <a:rPr lang="ru-RU" dirty="0" err="1"/>
              <a:t>соколи</a:t>
            </a:r>
            <a:r>
              <a:rPr lang="ru-RU" dirty="0"/>
              <a:t> — 12—14 </a:t>
            </a:r>
            <a:r>
              <a:rPr lang="ru-RU" dirty="0" err="1" smtClean="0"/>
              <a:t>років</a:t>
            </a:r>
            <a:r>
              <a:rPr lang="ru-RU" smtClean="0"/>
              <a:t> та соколи</a:t>
            </a:r>
            <a:r>
              <a:rPr lang="ru-RU" dirty="0" smtClean="0"/>
              <a:t> </a:t>
            </a:r>
            <a:r>
              <a:rPr lang="ru-RU" dirty="0"/>
              <a:t>— 15—18 </a:t>
            </a:r>
            <a:r>
              <a:rPr lang="ru-RU" dirty="0" err="1"/>
              <a:t>років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3" name="AutoShape 2" descr="data:image/jpeg;base64,/9j/4AAQSkZJRgABAQAAAQABAAD/2wCEAAkGBw8PEA8PEA8PDQ8PDhAQDQ8PDw8PDw0PFRQXFhQRFRYYHCkgGBomHBQUIjUhJykrOi8vGB8zODMtNykuLi0BCgoKDg0OGRAQGiwkICQsLCwsLCwsLCwsLCwsLCwsLCwvLCwsLCwvLSwsLCwsLCwsLCwsLCwsLCwsLCwsLCwsLP/AABEIANUA7QMBIgACEQEDEQH/xAAcAAACAgMBAQAAAAAAAAAAAAAAAQIDBAYHBQj/xAA6EAACAgEDAQcDAgQEBgMBAAABAgADEQQSITEFBhMiQVFhMnGBByMUkaHBQlJisTNygpKi8FPh8ST/xAAZAQADAQEBAAAAAAAAAAAAAAAAAQIDBAX/xAAiEQEBAAMAAwEAAgMBAAAAAAAAAQIDERIhMUEiYRMUMgT/2gAMAwEAAhEDEQA/AOzLHIiSlsIkJKQEYMSko4oQM4QhAxCEIAjImSigVRkTJGIxpqsyBlhkDGiqzIGWGQYSozqsyBlhkDGioGRMmZEymdIxRwgRRxRwAjEMSUFCEMR4gHoSQMgDHmZOtOGZGMGI5U8xgyEYMSk4RRwM4o4QMSJkojAkTIyciRAkDIESwyJlRFVGQIlplbCNFVmQIljSBlM6gZEyZEjGixEiGJLEWIyLEYEeIYgOCMR4jxEfCjjAjxErjIzHmQzHmS16sBmo95O9FmkJ2avsc4OPC1Nz6az/AJdwZgT+B+JtYMp1uip1ClL6ar0PBS2tLFP4YRWKlc6o/VYsWru0IxjBfSazxgQR/hZUH8wZgt33sUs+l7RvQLktpe0qKLEHpxaMWfzzPV7zfpNpryr6J17Pbnenhm2l/YgbgUP24+JoveHuF2nogSazqqRz4mnLuF+SnDL98fmZZeTScbpoP1U1A2C/RV2h+VbT6hVZx7qjZDf9wmydnfqR2bdwzW6d8ElLazlcdclc8fM4RStltlTVrvuJ8xKV7Mk4UhF9hzkck/MSaYFnoDldP4m+yx3bAK8M6kIAC3QZXPIEjzquPoynvj2a4UrrKSGBKnJG4DqRxyJk1949A3TWab83IP8Acz5pQs3iWMWCBQuCW3XnI2ozcfchCvA6Qa1xXu8Qh7P2gFLDw6VA4XkYBJx09OsrzpPqOjW02cpbVYPdLEb/AGMvny947eJsNgANVagnZhG2g8EcLz9vnHpn6XtzUoQBdbX5sna7JtrA+ohW4J/yjnpgmHmH0jEZwLT9+e0KgGGrtPGTU++4jn3ckngg8dPmbDo/1H1+V3Ci1f8AELKWRyfhlcAflTD/ACSfRMbXWjImaLpP1LqyBqNNZVnq9TLag+SDg4+2ZtXZXbel1YzRelvuoOHX7qeRLxzl+VOUs+s0yBlhkGls6rIkCJYZEiVEWKzIkSZiIjRYhiGJKEZcRxHiOMCA4QEkBGBGBEqQgJLEYEeIlcRzHK8yQMC6sBjBkBJAxKlWAyQlYMmDEuOf97/0yq1b2anTWeDe5LtW4zVZZ8N1Qk+vP2nK30d1DajTXUGqxhtbD2qd6tkbgWCspPr+RPpYTzO8XYFGvqNVyg+qvtVmQ/GR0mWWHfjXHJ886ikpUNOTi3x1s2LYj1srIApypPmkHBs8HTp4gsrNqur2YrD7ifKOoOBz8gTfe2+4L6JfGWka5EICLW7I685B5zjB54zNQt07izxLKV8Ny2+sCsahyc7sHJLEZB3Z/HpMfc+reaLFZvEBFaoK22Pc7O5GAQhC5ycH7CMP5WchytjhSD4uGUHdt8TI6ccfOYUo4qdQR52RGqC/unnKsufnP85KqrcV8IedWUGm4hv3ADubkbccAYPPPSNKzO9QGy4IO4qVLIv+BywB8y4PBIPQCUoSrbRhwTkckKc54H1ELxxxlST1WSasLuzn/iBXpcEKMHP1ge49ACM+seqtKoyBWOW/a2AOrAggJvHLDoPvjgRwL6+0SpCEA+mSCuDnAzngDn3+Os9DSa7wyCr7GUggoSCp9CPYzT9RqCScN5d2SMhCcD8kblJHTrx8TJrYqLG4bB/xbmLHPQ5HIPr9j78TdU/D86+gu4veBtZUyWNvtqCnf0NiHPP3BGD+JsxnCO5/eA6O5bEw6r5LF/zVnGRnpu4B+87ho9ZXfWltbb0dQyn+x9j8TbVn2cv2M88ee4sMiZMyJmzGoGIiSgRKTUMQxHCBcGI8RgQgfABJAQAkolFHiMQiNigxiQjBlsZVoMkJWJIGJcWCTErEmDJXKsEkJWDJgxLSmqd8e6lWqXxkrr8epHKZQEM3XJHQ456zagYSMsexcvHzxr+yGrZK2Wx7iTY1grwla/OOuOpPpnE811LjBC27W4RQQzH2LDkjnOPT5n0br+zar1K2IGDAgg+x68zmfe7uOaENlIzUlTeRM7t+fqJ9Tz/SYZY3FcsrnLvyQGBOQGqJYV/bPr+cf3mPqhuUqM8Nkr5iK8Hqm05Pt/sZlamllyGBCrgGsld+4j55/wDyYlxwPN50HRSwOz4Ix0/EcKvKUHgYILcKvRtzKBjC8nr6nnPIzMnoAcr5bCxUgAqARg52n/Keg9D9jiarALY2sCB6kFvp+rI5AI+ke3EpDnluSQMZXC4zkeg5HPx7dJoT0hrAuGDHIDEEHHBGcHr6n+p45M6N+n3fIadvDZvE07n9wYIat+P3FH26j7fnkfiN8dPXn/3rPf7p6QXWOHO5NvmTaxDfDHbjHxkfmTlj+wfnt9M6btCi1Veu2t1b6SGHM8/tzvJpdGrGywM6gnwayHuIHU7R0Hycf1E5Lfo2e1CrmtVqddoI22E44Pt0HIj7zNRpNGjUGxrrG8LUqyowZWGSir0Iyqkev2ju289ImE77dH7M75JqK6ra9PaVvBNXmUFlHGcNjHQ/fHGcz3uz9dXqEFlZypJBzwVYdVI9DOTaTtXU0VBaaxWwrCVbiu6oYGNx28kHPTA5PE3X9M0xomO7cW1V24/6htQ/1UxaNmeVsyG3DHGdxbZGIoTpYHGIo4GYkpGMGJSUIoZgbDjEgDJCaOaJiSBkBJCSuVaDJAyoGTBiXKsBkgZXmPMS5VuYZleY8xH1PMjYoYEHkEYMjuhmHB1zvvl3KBJu04CkupYeuOhxOR9sbqmZWDBwdvU7mbPTifTzYPB5nMu/fd6rx/4qurxH2necg7SMDcB1zj1+JzbJNftthfP04hctnIIKdMqSTyOhx0kWoUevTr1m0dpdnmx2sRhuOPK3HKgAYM169Su4EdGIYY6EdR84l4ZTKDKWVige2P8A30mydy1bez5CV4wxJK8+w9Os13YR6Zz7j0I9J7Pdm4I67kd23ftHzFU45IA6twefQZjz+E3okZBH3HpiYnalDXvT5wldVgsKhcl3HTnPTBia3HO5j9TEEA8cccD/AN/nLaG3+gwefnHp6/mcXlZ8aTGMh7iSoRS7MwVRkBQcfUzHgKPUzqfdvstdHpaNOGDlEzY4AAttY7nf8sSZwvtbt0MwqoI2KwFj9BcfQJ6lQc846jrxz7Hd3vtfpyFVyU4/bfLIRz09j5T0nRpyuHuxnsx8vUrt+YZmpdkd+tNdgWA0t0yPPXn7jkfymz0ahLBuRldfdSGH9J145Y5fHLlLj9X5jzK8x5lF1ZmGZDMN0R9WZhmQ3Q3Q4fWLGDI5jlsEwZIGVgyQMSpVgMkDKwY8xKlWgx5lWY8w4rq3dDdK90N0XD6szIs2OTwB1PsJgdq9rUaSs26i1KUHTceWPso6k/acw7zd8rNYSle6nTDI28Brz6F/j/T/ADkZ5zBWONybN3m78qv7ekAuySrWc4Y9MJxzz6/y954naLax6le1q6GdSRWbP3M9AxOMD7faaz2ZpLNQ9W3ebbHH8PVnZ4jcncx67eM/Yes9jvx2S+mrpN2rre/owSnAJ9kO4k4+QM4PE8/O5bMuu3CTCPCt0bksWZAc84Ocn8R0U11guyixgCeRubpg4HvPF7M1t9li0tix3etKwEYbt5xuJ6AA4/n8Gb3X+n2vJw1mlQf6XsJH/h/eX/iz/IV2Yz7XL9azu9lhUpuckAIyg5I5Vftg8TN7J1vgvtbyuW/dZtwcKT0wR5efTrz0HWdG1/6dXCvyXm2zr5M14I9ju5mm6jsg6RymzY6g72fOGYdct1P+01tvOZRnOX3izLu1qSv0u4OQo2lQ5BGeT6czxe0O09RZupWo1I2TZWnmZ2xyHYDn08o68dfSddeCnDFTy3lLIecZGMZ4hZuT9tzyrjw23YRAepIHocqZOOMh3K15fiNklsAAKCVGCoJOT5c8Z+2f6iderIwR1wOckEMRx0PLckcZ45956ZUuWUpmwMCKkTKOADkjHOfXj3MmtdR/cOAhPIqI31sRjBVsb+Bjr8ZmnUqNJqmXABJBJGRySS2cg5BOcccHn8Z2TsjtW6ohldkbjlSR6A4I/sZq9gBIbAVVALlRtBUjhGKjykDcNoOSM454N2j1m5DyBWi7VbArXcTjFY5LnOPNgfI9Jnnj+xU/t3Luv3hXWIQ2FuQDcB0df84/uPT8z3czinZeueixLqWya2+k9MeqH2B5E7BodYl9ddqHKWKGX359D8jp+J0aNnnOX7HLvw8L2fKzMx7pTmPdN+MPJbuhulW6G6HD8kI8xQlM+pZjBkIQPqzMeZXmPMR9WZhuleZp/fL9QdP2cTSqNqdVtBFYylaA9Czn/YZ/EV5FY9vxudloUFmIVQMszEAAe5M0Ht/9Rxi1Ozqv4uyvIawnAX03JWeXHz09sznXaveeztWzZqzbWjsoorobdXU3A5UjnkZ3HJGfSeHqNLbpLSV3hqzlbAhwM5UE+nP35/pMMtlvqenTjq57r0LO3P4t9+sZ3tDg12Fjgc8q4PAUfAGJdebVJNtiCtgfD8JWYOvowsEs0mjs7TzjTWHUAqA9AJDjHAtJ4TgdT/fE6B3e/TetEX+LcuOraWl2FOc58zcMx+2PXrM5hcl5Z44/Ws9w9cKtQupKXW+ArIzFS21GU73LE/UqkHb125wMkT0Lu0am1mx3SsqxrpsuJwjDyhiWzyOhzgnA5AnTf4Cjw1p8GvwVGFq2LsUfC9JVT2RpazlNNQhHQrUgI/pK/wBb2z/2pz40fud2MdTq21tlY8GhakofaF/ibkBBf5C4Xn3A9jOjZizFmdGGuYTkc2zZc71LM8TvJ2AmsTH0uOmDgN9/T3ns5ijzwmU5Sw2XC9jiXavZltVngbLNqt5vKdze5UjoJ5HhCs+HhnQk7XIO1WHBZRnk9BO5du9jrq6nQHZYV4YE5b/TjpOVdrdjjRDwrBYXZvKCu1EP+c+rf0nHcbjeV345TKdjwmpIygXxbVy9bV5DleuSPUf1HMhjeWferEqGdbAqknPmCn16DoQTmW2VD6GC02DnxCrg2fBP9/xIHLHcPAzUPPnaPEx67Tw3tx7RGLNjcla9j/UgZsgL/hbIOc8YJBldlGG3hm3IQg3A4RguXZcDG7geY85xnIkxg+bfSotJBUIf2cH228A8dD0zLdzFid1ZNQ2qVsard1AZdoG45PtnHXiHQWj1iqwJ/bK5UoRgY5Zsn6ehYk+rOAOJ1X9OO0PEpsqPVGDqM/SrgZH8wT/1Tlm/ODyTXtKZAW3g7rGICgsMD6gRweZsncPVGnWVE+VbAaXLcA7wpUDzHPKrz/p6ysOTOVG3+WFjr2YZkYZndx53UswzI5hmHB1KEIQM4oQgDhFCLh9YnbBu/h7/AAP+N4TeFxk7senz7fOJwXtejUFLHNn8Qu9ncXLuvqOTk7zyfbM+hZ52s7E0lzF7KK3Y/U2CC3/Njr+Zls13K9jXVtmPZXz1oewdTqUQ6ev+I8QkeHWcsvOMsDgAZ/8AudQ7q/p5cqu3aF7P4gXOnrc4XHoX9OOMLj7mb5oNBTp08OiquhM52VIqLn3wJk5jmqfp5b7fnpRoNDTp0FVNSU1joqKFGfUn3PzMjMUJrxhaMwihAuiEUIyEMxQgRzG1+jrvULYM4OVYY3r8AkdJkRRXGZTlVjlcb2OS97uw/wCDZ0djcjtvptfIVPEOCxxz16j3WeHqtA6qn/8AOi22EGtUbCPWBk2YZsHPHA9527X6NL62qflWHBxko3ow+QZyPt/sC+q1fHVjVvavxBkKo4O5T0JIDcH2nFs13C/09DVtmc/t41QbeSKtOjKvmptH1cHLKHPXj0I6TDxtRXO3a78eG6+IMehGcr78iZ2oSt2t2UWMqtsSxXPlGwBAy4IHT4zkzDF1f7e02aVgVDWKzOMYOHCjDD7An4kRrTF24Bd7WKGYlCwr2Z+lixzuJ5/l8zN7MfDbkwzDayuGosOR7s+LByPQfEwrrC7Yayu3FzeVsoASP+Jk4BLYBxk89ZlacuNhPjYdAV8SvRIDg/4d/wBXHscj1hfhO8aW8WVpYOjorj7EZluZ4HcrU+Joqs9ay9R/6T5f/EqZ7s9DG9kryspy2HmGYoSk9WwhCSsQhCAEIQgBCKECOKEIwIQigDihCBCKBhACEIQAiMcUAUx9foq9RW1Vq7kYcj1B9CD6GZEI+dLtnuOV94u67dnONTVY71MpQ48prYjb5iDyCD/T7TVNO1zonmTUGqxR4V219pOUUYfhl6evHxO+W1K6lWUOrDDKwBBHyJy79Re7Q026/T1YouAFyqCfDtHIPwpAH5+85NunnuO7R/6PL+OTTWqsywNGnTF+CH21lXOT4ZO4MF54yfbmT0tIwvkqZt7KVQJdYW5+qu04HTqp54mKvhEE7XcnwtqlsAgeV1JHPXGCJn6apctS61V5bArtqPjqrcjD4Gfz7e0xrpdQ/TdyaLlIIxcDgqFIzWvoOB0m3Tn/AOk2o3DWIMAIaSAOgybRx/2idAnbp/4jzN85sohCE1ZLYQhIWIQhACKOIwAhCEYEIQgBFHCAKEIQIRRwgChCEAIQhAFFJQgEZGytWBVgGVhhlYAhgeoIk4oycJ75dgvodQybMady38MwzsKHkJn3U8Y/Mw6NXja5diDhbA2Gyo6AH4P9CZ3btjs1NVRZRZ9NikZxko3+Fx8g4M4TpO7+pt1Oo0GMX6dLbAv/AMhqx5Qf9W4Y/E5Nmrl9O/Vu8p7/AB0D9JuzbUGq1LY8HUbBQQwJJre1bMj0wcCdCmt/p1p3r7M0q2K1bnxmKsCrDfc7DIPTgzZJ065zGRx7b3O0QhCWzWwhCQ0EIQgOCEIQIoYjhAFCOKMCEIQAhCEAUI4QBQhCBcLEMRwgChHFACKPEMQBTy6+wqF1r68bhe+nFDDjZt3A78Y+o7VGfZR8z1YoCXghCEYEIQgFsIQkLKEcMRgoRxQAhCECEIQgOCEIQIoRwgChHFGBCEIAQhCAKEcIAoQjgChHCBcKLEcIDhQjhAcWQhCS0EUIQAhCEAIRQjIQhCAEIQgBCEIAQhCBCEIQIQhCAKEcIAsQhCMCEIQAhCEAIQh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jpeg;base64,/9j/4AAQSkZJRgABAQAAAQABAAD/2wCEAAkGBw8PEA8PEA8PDQ8PDhAQDQ8PDw8PDw0PFRQXFhQRFRYYHCkgGBomHBQUIjUhJykrOi8vGB8zODMtNykuLi0BCgoKDg0OGRAQGiwkICQsLCwsLCwsLCwsLCwsLCwsLCwvLCwsLCwvLSwsLCwsLCwsLCwsLCwsLCwsLCwsLCwsLP/AABEIANUA7QMBIgACEQEDEQH/xAAcAAACAgMBAQAAAAAAAAAAAAAAAQIDBAYHBQj/xAA6EAACAgEDAQcDAgQEBgMBAAABAgADEQQSITEFBhMiQVFhMnGBByMUkaHBQlJisTNygpKi8FPh8ST/xAAZAQADAQEBAAAAAAAAAAAAAAAAAQIDBAX/xAAiEQEBAAMAAwEAAgMBAAAAAAAAAQIDERIhMUEiYRMUMgT/2gAMAwEAAhEDEQA/AOzLHIiSlsIkJKQEYMSko4oQM4QhAxCEIAjImSigVRkTJGIxpqsyBlhkDGiqzIGWGQYSozqsyBlhkDGioGRMmZEymdIxRwgRRxRwAjEMSUFCEMR4gHoSQMgDHmZOtOGZGMGI5U8xgyEYMSk4RRwM4o4QMSJkojAkTIyciRAkDIESwyJlRFVGQIlplbCNFVmQIljSBlM6gZEyZEjGixEiGJLEWIyLEYEeIYgOCMR4jxEfCjjAjxErjIzHmQzHmS16sBmo95O9FmkJ2avsc4OPC1Nz6az/AJdwZgT+B+JtYMp1uip1ClL6ar0PBS2tLFP4YRWKlc6o/VYsWru0IxjBfSazxgQR/hZUH8wZgt33sUs+l7RvQLktpe0qKLEHpxaMWfzzPV7zfpNpryr6J17Pbnenhm2l/YgbgUP24+JoveHuF2nogSazqqRz4mnLuF+SnDL98fmZZeTScbpoP1U1A2C/RV2h+VbT6hVZx7qjZDf9wmydnfqR2bdwzW6d8ElLazlcdclc8fM4RStltlTVrvuJ8xKV7Mk4UhF9hzkck/MSaYFnoDldP4m+yx3bAK8M6kIAC3QZXPIEjzquPoynvj2a4UrrKSGBKnJG4DqRxyJk1949A3TWab83IP8Acz5pQs3iWMWCBQuCW3XnI2ozcfchCvA6Qa1xXu8Qh7P2gFLDw6VA4XkYBJx09OsrzpPqOjW02cpbVYPdLEb/AGMvny947eJsNgANVagnZhG2g8EcLz9vnHpn6XtzUoQBdbX5sna7JtrA+ohW4J/yjnpgmHmH0jEZwLT9+e0KgGGrtPGTU++4jn3ckngg8dPmbDo/1H1+V3Ci1f8AELKWRyfhlcAflTD/ACSfRMbXWjImaLpP1LqyBqNNZVnq9TLag+SDg4+2ZtXZXbel1YzRelvuoOHX7qeRLxzl+VOUs+s0yBlhkGls6rIkCJYZEiVEWKzIkSZiIjRYhiGJKEZcRxHiOMCA4QEkBGBGBEqQgJLEYEeIlcRzHK8yQMC6sBjBkBJAxKlWAyQlYMmDEuOf97/0yq1b2anTWeDe5LtW4zVZZ8N1Qk+vP2nK30d1DajTXUGqxhtbD2qd6tkbgWCspPr+RPpYTzO8XYFGvqNVyg+qvtVmQ/GR0mWWHfjXHJ886ikpUNOTi3x1s2LYj1srIApypPmkHBs8HTp4gsrNqur2YrD7ifKOoOBz8gTfe2+4L6JfGWka5EICLW7I685B5zjB54zNQt07izxLKV8Ny2+sCsahyc7sHJLEZB3Z/HpMfc+reaLFZvEBFaoK22Pc7O5GAQhC5ycH7CMP5WchytjhSD4uGUHdt8TI6ccfOYUo4qdQR52RGqC/unnKsufnP85KqrcV8IedWUGm4hv3ADubkbccAYPPPSNKzO9QGy4IO4qVLIv+BywB8y4PBIPQCUoSrbRhwTkckKc54H1ELxxxlST1WSasLuzn/iBXpcEKMHP1ge49ACM+seqtKoyBWOW/a2AOrAggJvHLDoPvjgRwL6+0SpCEA+mSCuDnAzngDn3+Os9DSa7wyCr7GUggoSCp9CPYzT9RqCScN5d2SMhCcD8kblJHTrx8TJrYqLG4bB/xbmLHPQ5HIPr9j78TdU/D86+gu4veBtZUyWNvtqCnf0NiHPP3BGD+JsxnCO5/eA6O5bEw6r5LF/zVnGRnpu4B+87ho9ZXfWltbb0dQyn+x9j8TbVn2cv2M88ee4sMiZMyJmzGoGIiSgRKTUMQxHCBcGI8RgQgfABJAQAkolFHiMQiNigxiQjBlsZVoMkJWJIGJcWCTErEmDJXKsEkJWDJgxLSmqd8e6lWqXxkrr8epHKZQEM3XJHQ456zagYSMsexcvHzxr+yGrZK2Wx7iTY1grwla/OOuOpPpnE811LjBC27W4RQQzH2LDkjnOPT5n0br+zar1K2IGDAgg+x68zmfe7uOaENlIzUlTeRM7t+fqJ9Tz/SYZY3FcsrnLvyQGBOQGqJYV/bPr+cf3mPqhuUqM8Nkr5iK8Hqm05Pt/sZlamllyGBCrgGsld+4j55/wDyYlxwPN50HRSwOz4Ix0/EcKvKUHgYILcKvRtzKBjC8nr6nnPIzMnoAcr5bCxUgAqARg52n/Keg9D9jiarALY2sCB6kFvp+rI5AI+ke3EpDnluSQMZXC4zkeg5HPx7dJoT0hrAuGDHIDEEHHBGcHr6n+p45M6N+n3fIadvDZvE07n9wYIat+P3FH26j7fnkfiN8dPXn/3rPf7p6QXWOHO5NvmTaxDfDHbjHxkfmTlj+wfnt9M6btCi1Veu2t1b6SGHM8/tzvJpdGrGywM6gnwayHuIHU7R0Hycf1E5Lfo2e1CrmtVqddoI22E44Pt0HIj7zNRpNGjUGxrrG8LUqyowZWGSir0Iyqkev2ju289ImE77dH7M75JqK6ra9PaVvBNXmUFlHGcNjHQ/fHGcz3uz9dXqEFlZypJBzwVYdVI9DOTaTtXU0VBaaxWwrCVbiu6oYGNx28kHPTA5PE3X9M0xomO7cW1V24/6htQ/1UxaNmeVsyG3DHGdxbZGIoTpYHGIo4GYkpGMGJSUIoZgbDjEgDJCaOaJiSBkBJCSuVaDJAyoGTBiXKsBkgZXmPMS5VuYZleY8xH1PMjYoYEHkEYMjuhmHB1zvvl3KBJu04CkupYeuOhxOR9sbqmZWDBwdvU7mbPTifTzYPB5nMu/fd6rx/4qurxH2necg7SMDcB1zj1+JzbJNftthfP04hctnIIKdMqSTyOhx0kWoUevTr1m0dpdnmx2sRhuOPK3HKgAYM169Su4EdGIYY6EdR84l4ZTKDKWVige2P8A30mydy1bez5CV4wxJK8+w9Os13YR6Zz7j0I9J7Pdm4I67kd23ftHzFU45IA6twefQZjz+E3okZBH3HpiYnalDXvT5wldVgsKhcl3HTnPTBia3HO5j9TEEA8cccD/AN/nLaG3+gwefnHp6/mcXlZ8aTGMh7iSoRS7MwVRkBQcfUzHgKPUzqfdvstdHpaNOGDlEzY4AAttY7nf8sSZwvtbt0MwqoI2KwFj9BcfQJ6lQc846jrxz7Hd3vtfpyFVyU4/bfLIRz09j5T0nRpyuHuxnsx8vUrt+YZmpdkd+tNdgWA0t0yPPXn7jkfymz0ahLBuRldfdSGH9J145Y5fHLlLj9X5jzK8x5lF1ZmGZDMN0R9WZhmQ3Q3Q4fWLGDI5jlsEwZIGVgyQMSpVgMkDKwY8xKlWgx5lWY8w4rq3dDdK90N0XD6szIs2OTwB1PsJgdq9rUaSs26i1KUHTceWPso6k/acw7zd8rNYSle6nTDI28Brz6F/j/T/ADkZ5zBWONybN3m78qv7ekAuySrWc4Y9MJxzz6/y954naLax6le1q6GdSRWbP3M9AxOMD7faaz2ZpLNQ9W3ebbHH8PVnZ4jcncx67eM/Yes9jvx2S+mrpN2rre/owSnAJ9kO4k4+QM4PE8/O5bMuu3CTCPCt0bksWZAc84Ocn8R0U11guyixgCeRubpg4HvPF7M1t9li0tix3etKwEYbt5xuJ6AA4/n8Gb3X+n2vJw1mlQf6XsJH/h/eX/iz/IV2Yz7XL9azu9lhUpuckAIyg5I5Vftg8TN7J1vgvtbyuW/dZtwcKT0wR5efTrz0HWdG1/6dXCvyXm2zr5M14I9ju5mm6jsg6RymzY6g72fOGYdct1P+01tvOZRnOX3izLu1qSv0u4OQo2lQ5BGeT6czxe0O09RZupWo1I2TZWnmZ2xyHYDn08o68dfSddeCnDFTy3lLIecZGMZ4hZuT9tzyrjw23YRAepIHocqZOOMh3K15fiNklsAAKCVGCoJOT5c8Z+2f6iderIwR1wOckEMRx0PLckcZ45956ZUuWUpmwMCKkTKOADkjHOfXj3MmtdR/cOAhPIqI31sRjBVsb+Bjr8ZmnUqNJqmXABJBJGRySS2cg5BOcccHn8Z2TsjtW6ohldkbjlSR6A4I/sZq9gBIbAVVALlRtBUjhGKjykDcNoOSM454N2j1m5DyBWi7VbArXcTjFY5LnOPNgfI9Jnnj+xU/t3Luv3hXWIQ2FuQDcB0df84/uPT8z3czinZeueixLqWya2+k9MeqH2B5E7BodYl9ddqHKWKGX359D8jp+J0aNnnOX7HLvw8L2fKzMx7pTmPdN+MPJbuhulW6G6HD8kI8xQlM+pZjBkIQPqzMeZXmPMR9WZhuleZp/fL9QdP2cTSqNqdVtBFYylaA9Czn/YZ/EV5FY9vxudloUFmIVQMszEAAe5M0Ht/9Rxi1Ozqv4uyvIawnAX03JWeXHz09sznXaveeztWzZqzbWjsoorobdXU3A5UjnkZ3HJGfSeHqNLbpLSV3hqzlbAhwM5UE+nP35/pMMtlvqenTjq57r0LO3P4t9+sZ3tDg12Fjgc8q4PAUfAGJdebVJNtiCtgfD8JWYOvowsEs0mjs7TzjTWHUAqA9AJDjHAtJ4TgdT/fE6B3e/TetEX+LcuOraWl2FOc58zcMx+2PXrM5hcl5Z44/Ws9w9cKtQupKXW+ArIzFS21GU73LE/UqkHb125wMkT0Lu0am1mx3SsqxrpsuJwjDyhiWzyOhzgnA5AnTf4Cjw1p8GvwVGFq2LsUfC9JVT2RpazlNNQhHQrUgI/pK/wBb2z/2pz40fud2MdTq21tlY8GhakofaF/ibkBBf5C4Xn3A9jOjZizFmdGGuYTkc2zZc71LM8TvJ2AmsTH0uOmDgN9/T3ns5ijzwmU5Sw2XC9jiXavZltVngbLNqt5vKdze5UjoJ5HhCs+HhnQk7XIO1WHBZRnk9BO5du9jrq6nQHZYV4YE5b/TjpOVdrdjjRDwrBYXZvKCu1EP+c+rf0nHcbjeV345TKdjwmpIygXxbVy9bV5DleuSPUf1HMhjeWferEqGdbAqknPmCn16DoQTmW2VD6GC02DnxCrg2fBP9/xIHLHcPAzUPPnaPEx67Tw3tx7RGLNjcla9j/UgZsgL/hbIOc8YJBldlGG3hm3IQg3A4RguXZcDG7geY85xnIkxg+bfSotJBUIf2cH228A8dD0zLdzFid1ZNQ2qVsard1AZdoG45PtnHXiHQWj1iqwJ/bK5UoRgY5Zsn6ehYk+rOAOJ1X9OO0PEpsqPVGDqM/SrgZH8wT/1Tlm/ODyTXtKZAW3g7rGICgsMD6gRweZsncPVGnWVE+VbAaXLcA7wpUDzHPKrz/p6ysOTOVG3+WFjr2YZkYZndx53UswzI5hmHB1KEIQM4oQgDhFCLh9YnbBu/h7/AAP+N4TeFxk7senz7fOJwXtejUFLHNn8Qu9ncXLuvqOTk7zyfbM+hZ52s7E0lzF7KK3Y/U2CC3/Njr+Zls13K9jXVtmPZXz1oewdTqUQ6ev+I8QkeHWcsvOMsDgAZ/8AudQ7q/p5cqu3aF7P4gXOnrc4XHoX9OOMLj7mb5oNBTp08OiquhM52VIqLn3wJk5jmqfp5b7fnpRoNDTp0FVNSU1joqKFGfUn3PzMjMUJrxhaMwihAuiEUIyEMxQgRzG1+jrvULYM4OVYY3r8AkdJkRRXGZTlVjlcb2OS97uw/wCDZ0djcjtvptfIVPEOCxxz16j3WeHqtA6qn/8AOi22EGtUbCPWBk2YZsHPHA9527X6NL62qflWHBxko3ow+QZyPt/sC+q1fHVjVvavxBkKo4O5T0JIDcH2nFs13C/09DVtmc/t41QbeSKtOjKvmptH1cHLKHPXj0I6TDxtRXO3a78eG6+IMehGcr78iZ2oSt2t2UWMqtsSxXPlGwBAy4IHT4zkzDF1f7e02aVgVDWKzOMYOHCjDD7An4kRrTF24Bd7WKGYlCwr2Z+lixzuJ5/l8zN7MfDbkwzDayuGosOR7s+LByPQfEwrrC7Yayu3FzeVsoASP+Jk4BLYBxk89ZlacuNhPjYdAV8SvRIDg/4d/wBXHscj1hfhO8aW8WVpYOjorj7EZluZ4HcrU+Joqs9ay9R/6T5f/EqZ7s9DG9kryspy2HmGYoSk9WwhCSsQhCAEIQgBCKECOKEIwIQigDihCBCKBhACEIQAiMcUAUx9foq9RW1Vq7kYcj1B9CD6GZEI+dLtnuOV94u67dnONTVY71MpQ48prYjb5iDyCD/T7TVNO1zonmTUGqxR4V219pOUUYfhl6evHxO+W1K6lWUOrDDKwBBHyJy79Re7Q026/T1YouAFyqCfDtHIPwpAH5+85NunnuO7R/6PL+OTTWqsywNGnTF+CH21lXOT4ZO4MF54yfbmT0tIwvkqZt7KVQJdYW5+qu04HTqp54mKvhEE7XcnwtqlsAgeV1JHPXGCJn6apctS61V5bArtqPjqrcjD4Gfz7e0xrpdQ/TdyaLlIIxcDgqFIzWvoOB0m3Tn/AOk2o3DWIMAIaSAOgybRx/2idAnbp/4jzN85sohCE1ZLYQhIWIQhACKOIwAhCEYEIQgBFHCAKEIQIRRwgChCEAIQhAFFJQgEZGytWBVgGVhhlYAhgeoIk4oycJ75dgvodQybMady38MwzsKHkJn3U8Y/Mw6NXja5diDhbA2Gyo6AH4P9CZ3btjs1NVRZRZ9NikZxko3+Fx8g4M4TpO7+pt1Oo0GMX6dLbAv/AMhqx5Qf9W4Y/E5Nmrl9O/Vu8p7/AB0D9JuzbUGq1LY8HUbBQQwJJre1bMj0wcCdCmt/p1p3r7M0q2K1bnxmKsCrDfc7DIPTgzZJ065zGRx7b3O0QhCWzWwhCQ0EIQgOCEIQIoYjhAFCOKMCEIQAhCEAUI4QBQhCBcLEMRwgChHFACKPEMQBTy6+wqF1r68bhe+nFDDjZt3A78Y+o7VGfZR8z1YoCXghCEYEIQgFsIQkLKEcMRgoRxQAhCECEIQgOCEIQIoRwgChHFGBCEIAQhCAKEcIAoQjgChHCBcKLEcIDhQjhAcWQhCS0EUIQAhCEAIRQjIQhCAEIQgBCEIAQhCBCEIQIQhCAKEcIAsQhCMCEIQAhCEAIQh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w8PEA8PEA8PDQ8PDhAQDQ8PDw8PDw0PFRQXFhQRFRYYHCkgGBomHBQUIjUhJykrOi8vGB8zODMtNykuLi0BCgoKDg0OGRAQGiwkICQsLCwsLCwsLCwsLCwsLCwsLCwvLCwsLCwvLSwsLCwsLCwsLCwsLCwsLCwsLCwsLCwsLP/AABEIANUA7QMBIgACEQEDEQH/xAAcAAACAgMBAQAAAAAAAAAAAAAAAQIDBAYHBQj/xAA6EAACAgEDAQcDAgQEBgMBAAABAgADEQQSITEFBhMiQVFhMnGBByMUkaHBQlJisTNygpKi8FPh8ST/xAAZAQADAQEBAAAAAAAAAAAAAAAAAQIDBAX/xAAiEQEBAAMAAwEAAgMBAAAAAAAAAQIDERIhMUEiYRMUMgT/2gAMAwEAAhEDEQA/AOzLHIiSlsIkJKQEYMSko4oQM4QhAxCEIAjImSigVRkTJGIxpqsyBlhkDGiqzIGWGQYSozqsyBlhkDGioGRMmZEymdIxRwgRRxRwAjEMSUFCEMR4gHoSQMgDHmZOtOGZGMGI5U8xgyEYMSk4RRwM4o4QMSJkojAkTIyciRAkDIESwyJlRFVGQIlplbCNFVmQIljSBlM6gZEyZEjGixEiGJLEWIyLEYEeIYgOCMR4jxEfCjjAjxErjIzHmQzHmS16sBmo95O9FmkJ2avsc4OPC1Nz6az/AJdwZgT+B+JtYMp1uip1ClL6ar0PBS2tLFP4YRWKlc6o/VYsWru0IxjBfSazxgQR/hZUH8wZgt33sUs+l7RvQLktpe0qKLEHpxaMWfzzPV7zfpNpryr6J17Pbnenhm2l/YgbgUP24+JoveHuF2nogSazqqRz4mnLuF+SnDL98fmZZeTScbpoP1U1A2C/RV2h+VbT6hVZx7qjZDf9wmydnfqR2bdwzW6d8ElLazlcdclc8fM4RStltlTVrvuJ8xKV7Mk4UhF9hzkck/MSaYFnoDldP4m+yx3bAK8M6kIAC3QZXPIEjzquPoynvj2a4UrrKSGBKnJG4DqRxyJk1949A3TWab83IP8Acz5pQs3iWMWCBQuCW3XnI2ozcfchCvA6Qa1xXu8Qh7P2gFLDw6VA4XkYBJx09OsrzpPqOjW02cpbVYPdLEb/AGMvny947eJsNgANVagnZhG2g8EcLz9vnHpn6XtzUoQBdbX5sna7JtrA+ohW4J/yjnpgmHmH0jEZwLT9+e0KgGGrtPGTU++4jn3ckngg8dPmbDo/1H1+V3Ci1f8AELKWRyfhlcAflTD/ACSfRMbXWjImaLpP1LqyBqNNZVnq9TLag+SDg4+2ZtXZXbel1YzRelvuoOHX7qeRLxzl+VOUs+s0yBlhkGls6rIkCJYZEiVEWKzIkSZiIjRYhiGJKEZcRxHiOMCA4QEkBGBGBEqQgJLEYEeIlcRzHK8yQMC6sBjBkBJAxKlWAyQlYMmDEuOf97/0yq1b2anTWeDe5LtW4zVZZ8N1Qk+vP2nK30d1DajTXUGqxhtbD2qd6tkbgWCspPr+RPpYTzO8XYFGvqNVyg+qvtVmQ/GR0mWWHfjXHJ886ikpUNOTi3x1s2LYj1srIApypPmkHBs8HTp4gsrNqur2YrD7ifKOoOBz8gTfe2+4L6JfGWka5EICLW7I685B5zjB54zNQt07izxLKV8Ny2+sCsahyc7sHJLEZB3Z/HpMfc+reaLFZvEBFaoK22Pc7O5GAQhC5ycH7CMP5WchytjhSD4uGUHdt8TI6ccfOYUo4qdQR52RGqC/unnKsufnP85KqrcV8IedWUGm4hv3ADubkbccAYPPPSNKzO9QGy4IO4qVLIv+BywB8y4PBIPQCUoSrbRhwTkckKc54H1ELxxxlST1WSasLuzn/iBXpcEKMHP1ge49ACM+seqtKoyBWOW/a2AOrAggJvHLDoPvjgRwL6+0SpCEA+mSCuDnAzngDn3+Os9DSa7wyCr7GUggoSCp9CPYzT9RqCScN5d2SMhCcD8kblJHTrx8TJrYqLG4bB/xbmLHPQ5HIPr9j78TdU/D86+gu4veBtZUyWNvtqCnf0NiHPP3BGD+JsxnCO5/eA6O5bEw6r5LF/zVnGRnpu4B+87ho9ZXfWltbb0dQyn+x9j8TbVn2cv2M88ee4sMiZMyJmzGoGIiSgRKTUMQxHCBcGI8RgQgfABJAQAkolFHiMQiNigxiQjBlsZVoMkJWJIGJcWCTErEmDJXKsEkJWDJgxLSmqd8e6lWqXxkrr8epHKZQEM3XJHQ456zagYSMsexcvHzxr+yGrZK2Wx7iTY1grwla/OOuOpPpnE811LjBC27W4RQQzH2LDkjnOPT5n0br+zar1K2IGDAgg+x68zmfe7uOaENlIzUlTeRM7t+fqJ9Tz/SYZY3FcsrnLvyQGBOQGqJYV/bPr+cf3mPqhuUqM8Nkr5iK8Hqm05Pt/sZlamllyGBCrgGsld+4j55/wDyYlxwPN50HRSwOz4Ix0/EcKvKUHgYILcKvRtzKBjC8nr6nnPIzMnoAcr5bCxUgAqARg52n/Keg9D9jiarALY2sCB6kFvp+rI5AI+ke3EpDnluSQMZXC4zkeg5HPx7dJoT0hrAuGDHIDEEHHBGcHr6n+p45M6N+n3fIadvDZvE07n9wYIat+P3FH26j7fnkfiN8dPXn/3rPf7p6QXWOHO5NvmTaxDfDHbjHxkfmTlj+wfnt9M6btCi1Veu2t1b6SGHM8/tzvJpdGrGywM6gnwayHuIHU7R0Hycf1E5Lfo2e1CrmtVqddoI22E44Pt0HIj7zNRpNGjUGxrrG8LUqyowZWGSir0Iyqkev2ju289ImE77dH7M75JqK6ra9PaVvBNXmUFlHGcNjHQ/fHGcz3uz9dXqEFlZypJBzwVYdVI9DOTaTtXU0VBaaxWwrCVbiu6oYGNx28kHPTA5PE3X9M0xomO7cW1V24/6htQ/1UxaNmeVsyG3DHGdxbZGIoTpYHGIo4GYkpGMGJSUIoZgbDjEgDJCaOaJiSBkBJCSuVaDJAyoGTBiXKsBkgZXmPMS5VuYZleY8xH1PMjYoYEHkEYMjuhmHB1zvvl3KBJu04CkupYeuOhxOR9sbqmZWDBwdvU7mbPTifTzYPB5nMu/fd6rx/4qurxH2necg7SMDcB1zj1+JzbJNftthfP04hctnIIKdMqSTyOhx0kWoUevTr1m0dpdnmx2sRhuOPK3HKgAYM169Su4EdGIYY6EdR84l4ZTKDKWVige2P8A30mydy1bez5CV4wxJK8+w9Os13YR6Zz7j0I9J7Pdm4I67kd23ftHzFU45IA6twefQZjz+E3okZBH3HpiYnalDXvT5wldVgsKhcl3HTnPTBia3HO5j9TEEA8cccD/AN/nLaG3+gwefnHp6/mcXlZ8aTGMh7iSoRS7MwVRkBQcfUzHgKPUzqfdvstdHpaNOGDlEzY4AAttY7nf8sSZwvtbt0MwqoI2KwFj9BcfQJ6lQc846jrxz7Hd3vtfpyFVyU4/bfLIRz09j5T0nRpyuHuxnsx8vUrt+YZmpdkd+tNdgWA0t0yPPXn7jkfymz0ahLBuRldfdSGH9J145Y5fHLlLj9X5jzK8x5lF1ZmGZDMN0R9WZhmQ3Q3Q4fWLGDI5jlsEwZIGVgyQMSpVgMkDKwY8xKlWgx5lWY8w4rq3dDdK90N0XD6szIs2OTwB1PsJgdq9rUaSs26i1KUHTceWPso6k/acw7zd8rNYSle6nTDI28Brz6F/j/T/ADkZ5zBWONybN3m78qv7ekAuySrWc4Y9MJxzz6/y954naLax6le1q6GdSRWbP3M9AxOMD7faaz2ZpLNQ9W3ebbHH8PVnZ4jcncx67eM/Yes9jvx2S+mrpN2rre/owSnAJ9kO4k4+QM4PE8/O5bMuu3CTCPCt0bksWZAc84Ocn8R0U11guyixgCeRubpg4HvPF7M1t9li0tix3etKwEYbt5xuJ6AA4/n8Gb3X+n2vJw1mlQf6XsJH/h/eX/iz/IV2Yz7XL9azu9lhUpuckAIyg5I5Vftg8TN7J1vgvtbyuW/dZtwcKT0wR5efTrz0HWdG1/6dXCvyXm2zr5M14I9ju5mm6jsg6RymzY6g72fOGYdct1P+01tvOZRnOX3izLu1qSv0u4OQo2lQ5BGeT6czxe0O09RZupWo1I2TZWnmZ2xyHYDn08o68dfSddeCnDFTy3lLIecZGMZ4hZuT9tzyrjw23YRAepIHocqZOOMh3K15fiNklsAAKCVGCoJOT5c8Z+2f6iderIwR1wOckEMRx0PLckcZ45956ZUuWUpmwMCKkTKOADkjHOfXj3MmtdR/cOAhPIqI31sRjBVsb+Bjr8ZmnUqNJqmXABJBJGRySS2cg5BOcccHn8Z2TsjtW6ohldkbjlSR6A4I/sZq9gBIbAVVALlRtBUjhGKjykDcNoOSM454N2j1m5DyBWi7VbArXcTjFY5LnOPNgfI9Jnnj+xU/t3Luv3hXWIQ2FuQDcB0df84/uPT8z3czinZeueixLqWya2+k9MeqH2B5E7BodYl9ddqHKWKGX359D8jp+J0aNnnOX7HLvw8L2fKzMx7pTmPdN+MPJbuhulW6G6HD8kI8xQlM+pZjBkIQPqzMeZXmPMR9WZhuleZp/fL9QdP2cTSqNqdVtBFYylaA9Czn/YZ/EV5FY9vxudloUFmIVQMszEAAe5M0Ht/9Rxi1Ozqv4uyvIawnAX03JWeXHz09sznXaveeztWzZqzbWjsoorobdXU3A5UjnkZ3HJGfSeHqNLbpLSV3hqzlbAhwM5UE+nP35/pMMtlvqenTjq57r0LO3P4t9+sZ3tDg12Fjgc8q4PAUfAGJdebVJNtiCtgfD8JWYOvowsEs0mjs7TzjTWHUAqA9AJDjHAtJ4TgdT/fE6B3e/TetEX+LcuOraWl2FOc58zcMx+2PXrM5hcl5Z44/Ws9w9cKtQupKXW+ArIzFS21GU73LE/UqkHb125wMkT0Lu0am1mx3SsqxrpsuJwjDyhiWzyOhzgnA5AnTf4Cjw1p8GvwVGFq2LsUfC9JVT2RpazlNNQhHQrUgI/pK/wBb2z/2pz40fud2MdTq21tlY8GhakofaF/ibkBBf5C4Xn3A9jOjZizFmdGGuYTkc2zZc71LM8TvJ2AmsTH0uOmDgN9/T3ns5ijzwmU5Sw2XC9jiXavZltVngbLNqt5vKdze5UjoJ5HhCs+HhnQk7XIO1WHBZRnk9BO5du9jrq6nQHZYV4YE5b/TjpOVdrdjjRDwrBYXZvKCu1EP+c+rf0nHcbjeV345TKdjwmpIygXxbVy9bV5DleuSPUf1HMhjeWferEqGdbAqknPmCn16DoQTmW2VD6GC02DnxCrg2fBP9/xIHLHcPAzUPPnaPEx67Tw3tx7RGLNjcla9j/UgZsgL/hbIOc8YJBldlGG3hm3IQg3A4RguXZcDG7geY85xnIkxg+bfSotJBUIf2cH228A8dD0zLdzFid1ZNQ2qVsard1AZdoG45PtnHXiHQWj1iqwJ/bK5UoRgY5Zsn6ehYk+rOAOJ1X9OO0PEpsqPVGDqM/SrgZH8wT/1Tlm/ODyTXtKZAW3g7rGICgsMD6gRweZsncPVGnWVE+VbAaXLcA7wpUDzHPKrz/p6ysOTOVG3+WFjr2YZkYZndx53UswzI5hmHB1KEIQM4oQgDhFCLh9YnbBu/h7/AAP+N4TeFxk7senz7fOJwXtejUFLHNn8Qu9ncXLuvqOTk7zyfbM+hZ52s7E0lzF7KK3Y/U2CC3/Njr+Zls13K9jXVtmPZXz1oewdTqUQ6ev+I8QkeHWcsvOMsDgAZ/8AudQ7q/p5cqu3aF7P4gXOnrc4XHoX9OOMLj7mb5oNBTp08OiquhM52VIqLn3wJk5jmqfp5b7fnpRoNDTp0FVNSU1joqKFGfUn3PzMjMUJrxhaMwihAuiEUIyEMxQgRzG1+jrvULYM4OVYY3r8AkdJkRRXGZTlVjlcb2OS97uw/wCDZ0djcjtvptfIVPEOCxxz16j3WeHqtA6qn/8AOi22EGtUbCPWBk2YZsHPHA9527X6NL62qflWHBxko3ow+QZyPt/sC+q1fHVjVvavxBkKo4O5T0JIDcH2nFs13C/09DVtmc/t41QbeSKtOjKvmptH1cHLKHPXj0I6TDxtRXO3a78eG6+IMehGcr78iZ2oSt2t2UWMqtsSxXPlGwBAy4IHT4zkzDF1f7e02aVgVDWKzOMYOHCjDD7An4kRrTF24Bd7WKGYlCwr2Z+lixzuJ5/l8zN7MfDbkwzDayuGosOR7s+LByPQfEwrrC7Yayu3FzeVsoASP+Jk4BLYBxk89ZlacuNhPjYdAV8SvRIDg/4d/wBXHscj1hfhO8aW8WVpYOjorj7EZluZ4HcrU+Joqs9ay9R/6T5f/EqZ7s9DG9kryspy2HmGYoSk9WwhCSsQhCAEIQgBCKECOKEIwIQigDihCBCKBhACEIQAiMcUAUx9foq9RW1Vq7kYcj1B9CD6GZEI+dLtnuOV94u67dnONTVY71MpQ48prYjb5iDyCD/T7TVNO1zonmTUGqxR4V219pOUUYfhl6evHxO+W1K6lWUOrDDKwBBHyJy79Re7Q026/T1YouAFyqCfDtHIPwpAH5+85NunnuO7R/6PL+OTTWqsywNGnTF+CH21lXOT4ZO4MF54yfbmT0tIwvkqZt7KVQJdYW5+qu04HTqp54mKvhEE7XcnwtqlsAgeV1JHPXGCJn6apctS61V5bArtqPjqrcjD4Gfz7e0xrpdQ/TdyaLlIIxcDgqFIzWvoOB0m3Tn/AOk2o3DWIMAIaSAOgybRx/2idAnbp/4jzN85sohCE1ZLYQhIWIQhACKOIwAhCEYEIQgBFHCAKEIQIRRwgChCEAIQhAFFJQgEZGytWBVgGVhhlYAhgeoIk4oycJ75dgvodQybMady38MwzsKHkJn3U8Y/Mw6NXja5diDhbA2Gyo6AH4P9CZ3btjs1NVRZRZ9NikZxko3+Fx8g4M4TpO7+pt1Oo0GMX6dLbAv/AMhqx5Qf9W4Y/E5Nmrl9O/Vu8p7/AB0D9JuzbUGq1LY8HUbBQQwJJre1bMj0wcCdCmt/p1p3r7M0q2K1bnxmKsCrDfc7DIPTgzZJ065zGRx7b3O0QhCWzWwhCQ0EIQgOCEIQIoYjhAFCOKMCEIQAhCEAUI4QBQhCBcLEMRwgChHFACKPEMQBTy6+wqF1r68bhe+nFDDjZt3A78Y+o7VGfZR8z1YoCXghCEYEIQgFsIQkLKEcMRgoRxQAhCECEIQgOCEIQIoRwgChHFGBCEIAQhCAKEcIAoQjgChHCBcKLEcIDhQjhAcWQhCS0EUIQAhCEAIRQjIQhCAEIQgBCEIAQhCBCEIQIQhCAKEcIAsQhCMCEIQAhCEAIQhA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data:image/jpeg;base64,/9j/4AAQSkZJRgABAQAAAQABAAD/2wCEAAkGBw8PEA8PEA8PDQ8PDhAQDQ8PDw8PDw0PFRQXFhQRFRYYHCkgGBomHBQUIjUhJykrOi8vGB8zODMtNykuLi0BCgoKDg0OGRAQGiwkICQsLCwsLCwsLCwsLCwsLCwsLCwvLCwsLCwvLSwsLCwsLCwsLCwsLCwsLCwsLCwsLCwsLP/AABEIANUA7QMBIgACEQEDEQH/xAAcAAACAgMBAQAAAAAAAAAAAAAAAQIDBAYHBQj/xAA6EAACAgEDAQcDAgQEBgMBAAABAgADEQQSITEFBhMiQVFhMnGBByMUkaHBQlJisTNygpKi8FPh8ST/xAAZAQADAQEBAAAAAAAAAAAAAAAAAQIDBAX/xAAiEQEBAAMAAwEAAgMBAAAAAAAAAQIDERIhMUEiYRMUMgT/2gAMAwEAAhEDEQA/AOzLHIiSlsIkJKQEYMSko4oQM4QhAxCEIAjImSigVRkTJGIxpqsyBlhkDGiqzIGWGQYSozqsyBlhkDGioGRMmZEymdIxRwgRRxRwAjEMSUFCEMR4gHoSQMgDHmZOtOGZGMGI5U8xgyEYMSk4RRwM4o4QMSJkojAkTIyciRAkDIESwyJlRFVGQIlplbCNFVmQIljSBlM6gZEyZEjGixEiGJLEWIyLEYEeIYgOCMR4jxEfCjjAjxErjIzHmQzHmS16sBmo95O9FmkJ2avsc4OPC1Nz6az/AJdwZgT+B+JtYMp1uip1ClL6ar0PBS2tLFP4YRWKlc6o/VYsWru0IxjBfSazxgQR/hZUH8wZgt33sUs+l7RvQLktpe0qKLEHpxaMWfzzPV7zfpNpryr6J17Pbnenhm2l/YgbgUP24+JoveHuF2nogSazqqRz4mnLuF+SnDL98fmZZeTScbpoP1U1A2C/RV2h+VbT6hVZx7qjZDf9wmydnfqR2bdwzW6d8ElLazlcdclc8fM4RStltlTVrvuJ8xKV7Mk4UhF9hzkck/MSaYFnoDldP4m+yx3bAK8M6kIAC3QZXPIEjzquPoynvj2a4UrrKSGBKnJG4DqRxyJk1949A3TWab83IP8Acz5pQs3iWMWCBQuCW3XnI2ozcfchCvA6Qa1xXu8Qh7P2gFLDw6VA4XkYBJx09OsrzpPqOjW02cpbVYPdLEb/AGMvny947eJsNgANVagnZhG2g8EcLz9vnHpn6XtzUoQBdbX5sna7JtrA+ohW4J/yjnpgmHmH0jEZwLT9+e0KgGGrtPGTU++4jn3ckngg8dPmbDo/1H1+V3Ci1f8AELKWRyfhlcAflTD/ACSfRMbXWjImaLpP1LqyBqNNZVnq9TLag+SDg4+2ZtXZXbel1YzRelvuoOHX7qeRLxzl+VOUs+s0yBlhkGls6rIkCJYZEiVEWKzIkSZiIjRYhiGJKEZcRxHiOMCA4QEkBGBGBEqQgJLEYEeIlcRzHK8yQMC6sBjBkBJAxKlWAyQlYMmDEuOf97/0yq1b2anTWeDe5LtW4zVZZ8N1Qk+vP2nK30d1DajTXUGqxhtbD2qd6tkbgWCspPr+RPpYTzO8XYFGvqNVyg+qvtVmQ/GR0mWWHfjXHJ886ikpUNOTi3x1s2LYj1srIApypPmkHBs8HTp4gsrNqur2YrD7ifKOoOBz8gTfe2+4L6JfGWka5EICLW7I685B5zjB54zNQt07izxLKV8Ny2+sCsahyc7sHJLEZB3Z/HpMfc+reaLFZvEBFaoK22Pc7O5GAQhC5ycH7CMP5WchytjhSD4uGUHdt8TI6ccfOYUo4qdQR52RGqC/unnKsufnP85KqrcV8IedWUGm4hv3ADubkbccAYPPPSNKzO9QGy4IO4qVLIv+BywB8y4PBIPQCUoSrbRhwTkckKc54H1ELxxxlST1WSasLuzn/iBXpcEKMHP1ge49ACM+seqtKoyBWOW/a2AOrAggJvHLDoPvjgRwL6+0SpCEA+mSCuDnAzngDn3+Os9DSa7wyCr7GUggoSCp9CPYzT9RqCScN5d2SMhCcD8kblJHTrx8TJrYqLG4bB/xbmLHPQ5HIPr9j78TdU/D86+gu4veBtZUyWNvtqCnf0NiHPP3BGD+JsxnCO5/eA6O5bEw6r5LF/zVnGRnpu4B+87ho9ZXfWltbb0dQyn+x9j8TbVn2cv2M88ee4sMiZMyJmzGoGIiSgRKTUMQxHCBcGI8RgQgfABJAQAkolFHiMQiNigxiQjBlsZVoMkJWJIGJcWCTErEmDJXKsEkJWDJgxLSmqd8e6lWqXxkrr8epHKZQEM3XJHQ456zagYSMsexcvHzxr+yGrZK2Wx7iTY1grwla/OOuOpPpnE811LjBC27W4RQQzH2LDkjnOPT5n0br+zar1K2IGDAgg+x68zmfe7uOaENlIzUlTeRM7t+fqJ9Tz/SYZY3FcsrnLvyQGBOQGqJYV/bPr+cf3mPqhuUqM8Nkr5iK8Hqm05Pt/sZlamllyGBCrgGsld+4j55/wDyYlxwPN50HRSwOz4Ix0/EcKvKUHgYILcKvRtzKBjC8nr6nnPIzMnoAcr5bCxUgAqARg52n/Keg9D9jiarALY2sCB6kFvp+rI5AI+ke3EpDnluSQMZXC4zkeg5HPx7dJoT0hrAuGDHIDEEHHBGcHr6n+p45M6N+n3fIadvDZvE07n9wYIat+P3FH26j7fnkfiN8dPXn/3rPf7p6QXWOHO5NvmTaxDfDHbjHxkfmTlj+wfnt9M6btCi1Veu2t1b6SGHM8/tzvJpdGrGywM6gnwayHuIHU7R0Hycf1E5Lfo2e1CrmtVqddoI22E44Pt0HIj7zNRpNGjUGxrrG8LUqyowZWGSir0Iyqkev2ju289ImE77dH7M75JqK6ra9PaVvBNXmUFlHGcNjHQ/fHGcz3uz9dXqEFlZypJBzwVYdVI9DOTaTtXU0VBaaxWwrCVbiu6oYGNx28kHPTA5PE3X9M0xomO7cW1V24/6htQ/1UxaNmeVsyG3DHGdxbZGIoTpYHGIo4GYkpGMGJSUIoZgbDjEgDJCaOaJiSBkBJCSuVaDJAyoGTBiXKsBkgZXmPMS5VuYZleY8xH1PMjYoYEHkEYMjuhmHB1zvvl3KBJu04CkupYeuOhxOR9sbqmZWDBwdvU7mbPTifTzYPB5nMu/fd6rx/4qurxH2necg7SMDcB1zj1+JzbJNftthfP04hctnIIKdMqSTyOhx0kWoUevTr1m0dpdnmx2sRhuOPK3HKgAYM169Su4EdGIYY6EdR84l4ZTKDKWVige2P8A30mydy1bez5CV4wxJK8+w9Os13YR6Zz7j0I9J7Pdm4I67kd23ftHzFU45IA6twefQZjz+E3okZBH3HpiYnalDXvT5wldVgsKhcl3HTnPTBia3HO5j9TEEA8cccD/AN/nLaG3+gwefnHp6/mcXlZ8aTGMh7iSoRS7MwVRkBQcfUzHgKPUzqfdvstdHpaNOGDlEzY4AAttY7nf8sSZwvtbt0MwqoI2KwFj9BcfQJ6lQc846jrxz7Hd3vtfpyFVyU4/bfLIRz09j5T0nRpyuHuxnsx8vUrt+YZmpdkd+tNdgWA0t0yPPXn7jkfymz0ahLBuRldfdSGH9J145Y5fHLlLj9X5jzK8x5lF1ZmGZDMN0R9WZhmQ3Q3Q4fWLGDI5jlsEwZIGVgyQMSpVgMkDKwY8xKlWgx5lWY8w4rq3dDdK90N0XD6szIs2OTwB1PsJgdq9rUaSs26i1KUHTceWPso6k/acw7zd8rNYSle6nTDI28Brz6F/j/T/ADkZ5zBWONybN3m78qv7ekAuySrWc4Y9MJxzz6/y954naLax6le1q6GdSRWbP3M9AxOMD7faaz2ZpLNQ9W3ebbHH8PVnZ4jcncx67eM/Yes9jvx2S+mrpN2rre/owSnAJ9kO4k4+QM4PE8/O5bMuu3CTCPCt0bksWZAc84Ocn8R0U11guyixgCeRubpg4HvPF7M1t9li0tix3etKwEYbt5xuJ6AA4/n8Gb3X+n2vJw1mlQf6XsJH/h/eX/iz/IV2Yz7XL9azu9lhUpuckAIyg5I5Vftg8TN7J1vgvtbyuW/dZtwcKT0wR5efTrz0HWdG1/6dXCvyXm2zr5M14I9ju5mm6jsg6RymzY6g72fOGYdct1P+01tvOZRnOX3izLu1qSv0u4OQo2lQ5BGeT6czxe0O09RZupWo1I2TZWnmZ2xyHYDn08o68dfSddeCnDFTy3lLIecZGMZ4hZuT9tzyrjw23YRAepIHocqZOOMh3K15fiNklsAAKCVGCoJOT5c8Z+2f6iderIwR1wOckEMRx0PLckcZ45956ZUuWUpmwMCKkTKOADkjHOfXj3MmtdR/cOAhPIqI31sRjBVsb+Bjr8ZmnUqNJqmXABJBJGRySS2cg5BOcccHn8Z2TsjtW6ohldkbjlSR6A4I/sZq9gBIbAVVALlRtBUjhGKjykDcNoOSM454N2j1m5DyBWi7VbArXcTjFY5LnOPNgfI9Jnnj+xU/t3Luv3hXWIQ2FuQDcB0df84/uPT8z3czinZeueixLqWya2+k9MeqH2B5E7BodYl9ddqHKWKGX359D8jp+J0aNnnOX7HLvw8L2fKzMx7pTmPdN+MPJbuhulW6G6HD8kI8xQlM+pZjBkIQPqzMeZXmPMR9WZhuleZp/fL9QdP2cTSqNqdVtBFYylaA9Czn/YZ/EV5FY9vxudloUFmIVQMszEAAe5M0Ht/9Rxi1Ozqv4uyvIawnAX03JWeXHz09sznXaveeztWzZqzbWjsoorobdXU3A5UjnkZ3HJGfSeHqNLbpLSV3hqzlbAhwM5UE+nP35/pMMtlvqenTjq57r0LO3P4t9+sZ3tDg12Fjgc8q4PAUfAGJdebVJNtiCtgfD8JWYOvowsEs0mjs7TzjTWHUAqA9AJDjHAtJ4TgdT/fE6B3e/TetEX+LcuOraWl2FOc58zcMx+2PXrM5hcl5Z44/Ws9w9cKtQupKXW+ArIzFS21GU73LE/UqkHb125wMkT0Lu0am1mx3SsqxrpsuJwjDyhiWzyOhzgnA5AnTf4Cjw1p8GvwVGFq2LsUfC9JVT2RpazlNNQhHQrUgI/pK/wBb2z/2pz40fud2MdTq21tlY8GhakofaF/ibkBBf5C4Xn3A9jOjZizFmdGGuYTkc2zZc71LM8TvJ2AmsTH0uOmDgN9/T3ns5ijzwmU5Sw2XC9jiXavZltVngbLNqt5vKdze5UjoJ5HhCs+HhnQk7XIO1WHBZRnk9BO5du9jrq6nQHZYV4YE5b/TjpOVdrdjjRDwrBYXZvKCu1EP+c+rf0nHcbjeV345TKdjwmpIygXxbVy9bV5DleuSPUf1HMhjeWferEqGdbAqknPmCn16DoQTmW2VD6GC02DnxCrg2fBP9/xIHLHcPAzUPPnaPEx67Tw3tx7RGLNjcla9j/UgZsgL/hbIOc8YJBldlGG3hm3IQg3A4RguXZcDG7geY85xnIkxg+bfSotJBUIf2cH228A8dD0zLdzFid1ZNQ2qVsard1AZdoG45PtnHXiHQWj1iqwJ/bK5UoRgY5Zsn6ehYk+rOAOJ1X9OO0PEpsqPVGDqM/SrgZH8wT/1Tlm/ODyTXtKZAW3g7rGICgsMD6gRweZsncPVGnWVE+VbAaXLcA7wpUDzHPKrz/p6ysOTOVG3+WFjr2YZkYZndx53UswzI5hmHB1KEIQM4oQgDhFCLh9YnbBu/h7/AAP+N4TeFxk7senz7fOJwXtejUFLHNn8Qu9ncXLuvqOTk7zyfbM+hZ52s7E0lzF7KK3Y/U2CC3/Njr+Zls13K9jXVtmPZXz1oewdTqUQ6ev+I8QkeHWcsvOMsDgAZ/8AudQ7q/p5cqu3aF7P4gXOnrc4XHoX9OOMLj7mb5oNBTp08OiquhM52VIqLn3wJk5jmqfp5b7fnpRoNDTp0FVNSU1joqKFGfUn3PzMjMUJrxhaMwihAuiEUIyEMxQgRzG1+jrvULYM4OVYY3r8AkdJkRRXGZTlVjlcb2OS97uw/wCDZ0djcjtvptfIVPEOCxxz16j3WeHqtA6qn/8AOi22EGtUbCPWBk2YZsHPHA9527X6NL62qflWHBxko3ow+QZyPt/sC+q1fHVjVvavxBkKo4O5T0JIDcH2nFs13C/09DVtmc/t41QbeSKtOjKvmptH1cHLKHPXj0I6TDxtRXO3a78eG6+IMehGcr78iZ2oSt2t2UWMqtsSxXPlGwBAy4IHT4zkzDF1f7e02aVgVDWKzOMYOHCjDD7An4kRrTF24Bd7WKGYlCwr2Z+lixzuJ5/l8zN7MfDbkwzDayuGosOR7s+LByPQfEwrrC7Yayu3FzeVsoASP+Jk4BLYBxk89ZlacuNhPjYdAV8SvRIDg/4d/wBXHscj1hfhO8aW8WVpYOjorj7EZluZ4HcrU+Joqs9ay9R/6T5f/EqZ7s9DG9kryspy2HmGYoSk9WwhCSsQhCAEIQgBCKECOKEIwIQigDihCBCKBhACEIQAiMcUAUx9foq9RW1Vq7kYcj1B9CD6GZEI+dLtnuOV94u67dnONTVY71MpQ48prYjb5iDyCD/T7TVNO1zonmTUGqxR4V219pOUUYfhl6evHxO+W1K6lWUOrDDKwBBHyJy79Re7Q026/T1YouAFyqCfDtHIPwpAH5+85NunnuO7R/6PL+OTTWqsywNGnTF+CH21lXOT4ZO4MF54yfbmT0tIwvkqZt7KVQJdYW5+qu04HTqp54mKvhEE7XcnwtqlsAgeV1JHPXGCJn6apctS61V5bArtqPjqrcjD4Gfz7e0xrpdQ/TdyaLlIIxcDgqFIzWvoOB0m3Tn/AOk2o3DWIMAIaSAOgybRx/2idAnbp/4jzN85sohCE1ZLYQhIWIQhACKOIwAhCEYEIQgBFHCAKEIQIRRwgChCEAIQhAFFJQgEZGytWBVgGVhhlYAhgeoIk4oycJ75dgvodQybMady38MwzsKHkJn3U8Y/Mw6NXja5diDhbA2Gyo6AH4P9CZ3btjs1NVRZRZ9NikZxko3+Fx8g4M4TpO7+pt1Oo0GMX6dLbAv/AMhqx5Qf9W4Y/E5Nmrl9O/Vu8p7/AB0D9JuzbUGq1LY8HUbBQQwJJre1bMj0wcCdCmt/p1p3r7M0q2K1bnxmKsCrDfc7DIPTgzZJ065zGRx7b3O0QhCWzWwhCQ0EIQgOCEIQIoYjhAFCOKMCEIQAhCEAUI4QBQhCBcLEMRwgChHFACKPEMQBTy6+wqF1r68bhe+nFDDjZt3A78Y+o7VGfZR8z1YoCXghCEYEIQgFsIQkLKEcMRgoRxQAhCECEIQgOCEIQIoRwgChHFGBCEIAQhCAKEcIAoQjgChHCBcKLEcIDhQjhAcWQhCS0EUIQAhCEAIRQjIQhCAEIQgBCEIAQhCBCEIQIQhCAKEcIAsQhCMCEIQAhCEAIQhAP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http://www.usiter.com/uploads/20120126/sokol+sokol+ptitca+sokol+v+nebe+sokol+v+polete+letyashij+sokol+ptitci+368646903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14262"/>
            <a:ext cx="5976664" cy="396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865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078" y="44624"/>
            <a:ext cx="88374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«</a:t>
            </a:r>
            <a:r>
              <a:rPr lang="ru-RU" dirty="0" err="1" smtClean="0"/>
              <a:t>Курінь</a:t>
            </a:r>
            <a:r>
              <a:rPr lang="ru-RU" dirty="0" smtClean="0"/>
              <a:t>» </a:t>
            </a:r>
            <a:r>
              <a:rPr lang="ru-RU" dirty="0"/>
              <a:t>— </a:t>
            </a:r>
            <a:r>
              <a:rPr lang="ru-RU" dirty="0" err="1"/>
              <a:t>дитячо-юнацька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ставить за мету </a:t>
            </a:r>
            <a:r>
              <a:rPr lang="ru-RU" dirty="0" err="1"/>
              <a:t>виховання</a:t>
            </a:r>
            <a:r>
              <a:rPr lang="ru-RU" dirty="0"/>
              <a:t> духовно та </a:t>
            </a:r>
            <a:r>
              <a:rPr lang="ru-RU" dirty="0" err="1"/>
              <a:t>фізично</a:t>
            </a:r>
            <a:r>
              <a:rPr lang="ru-RU" dirty="0"/>
              <a:t> </a:t>
            </a:r>
            <a:r>
              <a:rPr lang="ru-RU" dirty="0" err="1"/>
              <a:t>розвиненого</a:t>
            </a:r>
            <a:r>
              <a:rPr lang="ru-RU" dirty="0"/>
              <a:t> юного </a:t>
            </a:r>
            <a:r>
              <a:rPr lang="ru-RU" dirty="0" err="1"/>
              <a:t>покоління</a:t>
            </a:r>
            <a:r>
              <a:rPr lang="ru-RU" dirty="0"/>
              <a:t> на </a:t>
            </a:r>
            <a:r>
              <a:rPr lang="ru-RU" dirty="0" err="1"/>
              <a:t>історично</a:t>
            </a:r>
            <a:r>
              <a:rPr lang="ru-RU" dirty="0"/>
              <a:t> </a:t>
            </a:r>
            <a:r>
              <a:rPr lang="ru-RU" dirty="0" err="1"/>
              <a:t>сформованих</a:t>
            </a:r>
            <a:r>
              <a:rPr lang="ru-RU" dirty="0"/>
              <a:t> засадах </a:t>
            </a:r>
            <a:r>
              <a:rPr lang="ru-RU" dirty="0" err="1"/>
              <a:t>козацького</a:t>
            </a:r>
            <a:r>
              <a:rPr lang="ru-RU" dirty="0"/>
              <a:t> </a:t>
            </a:r>
            <a:r>
              <a:rPr lang="ru-RU" dirty="0" err="1"/>
              <a:t>світогляду</a:t>
            </a:r>
            <a:r>
              <a:rPr lang="ru-RU" dirty="0"/>
              <a:t> та способу </a:t>
            </a:r>
            <a:r>
              <a:rPr lang="ru-RU" dirty="0" err="1"/>
              <a:t>життя</a:t>
            </a:r>
            <a:r>
              <a:rPr lang="ru-RU" dirty="0"/>
              <a:t>, в </a:t>
            </a:r>
            <a:r>
              <a:rPr lang="ru-RU" dirty="0" err="1"/>
              <a:t>дусі</a:t>
            </a:r>
            <a:r>
              <a:rPr lang="ru-RU" dirty="0"/>
              <a:t> </a:t>
            </a:r>
            <a:r>
              <a:rPr lang="ru-RU" dirty="0" err="1"/>
              <a:t>відданості</a:t>
            </a:r>
            <a:r>
              <a:rPr lang="ru-RU" dirty="0"/>
              <a:t> </a:t>
            </a:r>
            <a:r>
              <a:rPr lang="ru-RU" dirty="0" err="1"/>
              <a:t>Батьківщи­ні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народу,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відродження</a:t>
            </a:r>
            <a:r>
              <a:rPr lang="ru-RU" dirty="0"/>
              <a:t> </a:t>
            </a:r>
            <a:r>
              <a:rPr lang="ru-RU" dirty="0" err="1"/>
              <a:t>національних</a:t>
            </a:r>
            <a:r>
              <a:rPr lang="ru-RU" dirty="0"/>
              <a:t>, </a:t>
            </a:r>
            <a:r>
              <a:rPr lang="ru-RU" dirty="0" err="1"/>
              <a:t>за­гальнолюдських</a:t>
            </a:r>
            <a:r>
              <a:rPr lang="ru-RU" dirty="0"/>
              <a:t> </a:t>
            </a:r>
            <a:r>
              <a:rPr lang="ru-RU" dirty="0" err="1"/>
              <a:t>духовних</a:t>
            </a:r>
            <a:r>
              <a:rPr lang="ru-RU" dirty="0"/>
              <a:t> і </a:t>
            </a:r>
            <a:r>
              <a:rPr lang="ru-RU" dirty="0" err="1"/>
              <a:t>моральних</a:t>
            </a:r>
            <a:r>
              <a:rPr lang="ru-RU" dirty="0"/>
              <a:t> </a:t>
            </a:r>
            <a:r>
              <a:rPr lang="ru-RU" dirty="0" err="1" smtClean="0"/>
              <a:t>цінностей</a:t>
            </a:r>
            <a:r>
              <a:rPr lang="ru-RU" dirty="0" smtClean="0"/>
              <a:t>. Членом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стати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хлопець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дів­чина</a:t>
            </a:r>
            <a:r>
              <a:rPr lang="ru-RU" dirty="0"/>
              <a:t> </a:t>
            </a:r>
            <a:r>
              <a:rPr lang="ru-RU" dirty="0" err="1"/>
              <a:t>віком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6 до 18 </a:t>
            </a:r>
            <a:r>
              <a:rPr lang="ru-RU" dirty="0" err="1"/>
              <a:t>років</a:t>
            </a:r>
            <a:r>
              <a:rPr lang="ru-RU" dirty="0"/>
              <a:t>.</a:t>
            </a:r>
          </a:p>
          <a:p>
            <a:r>
              <a:rPr lang="ru-RU" dirty="0" smtClean="0"/>
              <a:t>   Члени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діляться</a:t>
            </a:r>
            <a:r>
              <a:rPr lang="ru-RU" dirty="0"/>
              <a:t> на </a:t>
            </a:r>
            <a:r>
              <a:rPr lang="ru-RU" dirty="0" err="1"/>
              <a:t>козачат</a:t>
            </a:r>
            <a:r>
              <a:rPr lang="ru-RU" dirty="0"/>
              <a:t> (</a:t>
            </a:r>
            <a:r>
              <a:rPr lang="ru-RU" dirty="0" err="1"/>
              <a:t>молодші</a:t>
            </a:r>
            <a:r>
              <a:rPr lang="ru-RU" dirty="0"/>
              <a:t> </a:t>
            </a:r>
            <a:r>
              <a:rPr lang="ru-RU" dirty="0" err="1"/>
              <a:t>шко­лярі</a:t>
            </a:r>
            <a:r>
              <a:rPr lang="ru-RU" dirty="0"/>
              <a:t>) </a:t>
            </a:r>
            <a:r>
              <a:rPr lang="ru-RU" dirty="0" err="1"/>
              <a:t>віком</a:t>
            </a:r>
            <a:r>
              <a:rPr lang="ru-RU" dirty="0"/>
              <a:t> 6—10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джур</a:t>
            </a:r>
            <a:r>
              <a:rPr lang="ru-RU" dirty="0"/>
              <a:t> (</a:t>
            </a:r>
            <a:r>
              <a:rPr lang="ru-RU" dirty="0" err="1"/>
              <a:t>середні</a:t>
            </a:r>
            <a:r>
              <a:rPr lang="ru-RU" dirty="0"/>
              <a:t> </a:t>
            </a:r>
            <a:r>
              <a:rPr lang="ru-RU" dirty="0" err="1"/>
              <a:t>школярі</a:t>
            </a:r>
            <a:r>
              <a:rPr lang="ru-RU" dirty="0"/>
              <a:t>) </a:t>
            </a:r>
            <a:r>
              <a:rPr lang="ru-RU" dirty="0" err="1"/>
              <a:t>віком</a:t>
            </a:r>
            <a:r>
              <a:rPr lang="ru-RU" dirty="0"/>
              <a:t> 10— 15 </a:t>
            </a:r>
            <a:r>
              <a:rPr lang="ru-RU" dirty="0" err="1"/>
              <a:t>років</a:t>
            </a:r>
            <a:r>
              <a:rPr lang="ru-RU" dirty="0"/>
              <a:t> та </a:t>
            </a:r>
            <a:r>
              <a:rPr lang="ru-RU" dirty="0" err="1"/>
              <a:t>молодих</a:t>
            </a:r>
            <a:r>
              <a:rPr lang="ru-RU" dirty="0"/>
              <a:t> </a:t>
            </a:r>
            <a:r>
              <a:rPr lang="ru-RU" dirty="0" err="1"/>
              <a:t>козаків</a:t>
            </a:r>
            <a:r>
              <a:rPr lang="ru-RU" dirty="0"/>
              <a:t> (</a:t>
            </a:r>
            <a:r>
              <a:rPr lang="ru-RU" dirty="0" err="1"/>
              <a:t>старшокласники</a:t>
            </a:r>
            <a:r>
              <a:rPr lang="ru-RU" dirty="0"/>
              <a:t>) </a:t>
            </a:r>
            <a:r>
              <a:rPr lang="ru-RU" dirty="0" err="1"/>
              <a:t>віком</a:t>
            </a:r>
            <a:r>
              <a:rPr lang="ru-RU" dirty="0"/>
              <a:t> 15— 18 </a:t>
            </a:r>
            <a:r>
              <a:rPr lang="ru-RU" dirty="0" err="1"/>
              <a:t>років</a:t>
            </a:r>
            <a:r>
              <a:rPr lang="ru-RU" dirty="0"/>
              <a:t>. Основою </a:t>
            </a:r>
            <a:r>
              <a:rPr lang="ru-RU" dirty="0" err="1"/>
              <a:t>організаційної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є </a:t>
            </a:r>
            <a:r>
              <a:rPr lang="ru-RU" dirty="0" err="1"/>
              <a:t>курінь</a:t>
            </a:r>
            <a:r>
              <a:rPr lang="ru-RU" dirty="0"/>
              <a:t> — </a:t>
            </a:r>
            <a:r>
              <a:rPr lang="ru-RU" dirty="0" err="1"/>
              <a:t>первинний</a:t>
            </a:r>
            <a:r>
              <a:rPr lang="ru-RU" dirty="0"/>
              <a:t> </a:t>
            </a:r>
            <a:r>
              <a:rPr lang="ru-RU" dirty="0" err="1"/>
              <a:t>козацький</a:t>
            </a:r>
            <a:r>
              <a:rPr lang="ru-RU" dirty="0"/>
              <a:t> </a:t>
            </a:r>
            <a:r>
              <a:rPr lang="ru-RU" dirty="0" err="1"/>
              <a:t>осередок</a:t>
            </a:r>
            <a:r>
              <a:rPr lang="ru-RU" dirty="0"/>
              <a:t> за </a:t>
            </a:r>
            <a:r>
              <a:rPr lang="ru-RU" dirty="0" err="1"/>
              <a:t>місцем</a:t>
            </a:r>
            <a:r>
              <a:rPr lang="ru-RU" dirty="0"/>
              <a:t> </a:t>
            </a:r>
            <a:r>
              <a:rPr lang="ru-RU" dirty="0" err="1"/>
              <a:t>проживання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місцем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за </a:t>
            </a:r>
            <a:r>
              <a:rPr lang="ru-RU" dirty="0" err="1"/>
              <a:t>інтересами</a:t>
            </a:r>
            <a:r>
              <a:rPr lang="ru-RU" dirty="0"/>
              <a:t>. </a:t>
            </a:r>
          </a:p>
        </p:txBody>
      </p:sp>
      <p:pic>
        <p:nvPicPr>
          <p:cNvPr id="2050" name="Picture 2" descr="http://m.io.ua/img_aa/medium/1501/47/150147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28" y="3573016"/>
            <a:ext cx="4821272" cy="320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uk/f/fb/%D0%9F%D0%BE%D1%81%D0%B2%D1%8F%D1%82%D0%B0_%D0%BF%D1%80%D0%B0%D0%BF%D0%BE%D1%80%D0%B0_%D0%93%D0%B0%D0%B2%D0%B4%D0%B8%D0%B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" y="3140968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582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7863"/>
            <a:ext cx="87423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   </a:t>
            </a:r>
            <a:r>
              <a:rPr lang="vi-VN" b="1" i="1" dirty="0" smtClean="0"/>
              <a:t>Громадське об'єднання</a:t>
            </a:r>
            <a:r>
              <a:rPr lang="vi-VN" dirty="0"/>
              <a:t> — за українським </a:t>
            </a:r>
            <a:r>
              <a:rPr lang="vi-VN" dirty="0" smtClean="0"/>
              <a:t>законодавством</a:t>
            </a:r>
            <a:r>
              <a:rPr lang="uk-UA" dirty="0" smtClean="0"/>
              <a:t> –</a:t>
            </a:r>
            <a:r>
              <a:rPr lang="vi-VN" dirty="0"/>
              <a:t> це добровільне об'єднання фізичних осіб та/або юридичних осіб приватного права для здійснення та захисту прав </a:t>
            </a:r>
            <a:r>
              <a:rPr lang="vi-VN" dirty="0" smtClean="0"/>
              <a:t>і</a:t>
            </a:r>
            <a:r>
              <a:rPr lang="uk-UA" dirty="0" smtClean="0"/>
              <a:t> </a:t>
            </a:r>
            <a:r>
              <a:rPr lang="vi-VN" dirty="0" smtClean="0"/>
              <a:t>свобод</a:t>
            </a:r>
            <a:r>
              <a:rPr lang="vi-VN" dirty="0"/>
              <a:t>, задоволення суспільних, зокрема економічних, соціальних, культурних, екологічних, та інших </a:t>
            </a:r>
            <a:r>
              <a:rPr lang="vi-VN" dirty="0" smtClean="0"/>
              <a:t>інтересів.</a:t>
            </a:r>
            <a:r>
              <a:rPr lang="en-US" dirty="0"/>
              <a:t> </a:t>
            </a:r>
            <a:r>
              <a:rPr lang="vi-VN" dirty="0" smtClean="0"/>
              <a:t>Громадське </a:t>
            </a:r>
            <a:r>
              <a:rPr lang="vi-VN" dirty="0"/>
              <a:t>об'єднання за організаційно-правовою формою може бути громадською організацією або громадською спілкою.</a:t>
            </a:r>
          </a:p>
          <a:p>
            <a:endParaRPr lang="uk-UA" b="1" i="1" dirty="0" smtClean="0"/>
          </a:p>
          <a:p>
            <a:r>
              <a:rPr lang="uk-UA" b="1" i="1" dirty="0" smtClean="0"/>
              <a:t>   </a:t>
            </a:r>
            <a:r>
              <a:rPr lang="vi-VN" b="1" i="1" dirty="0" smtClean="0"/>
              <a:t>Громадська </a:t>
            </a:r>
            <a:r>
              <a:rPr lang="vi-VN" b="1" i="1" dirty="0"/>
              <a:t>організація</a:t>
            </a:r>
            <a:r>
              <a:rPr lang="vi-VN" dirty="0"/>
              <a:t> — це громадське об'єднання, засновниками та членами (учасниками) якого є фізичні особи.</a:t>
            </a:r>
          </a:p>
          <a:p>
            <a:endParaRPr lang="uk-UA" b="1" i="1" dirty="0" smtClean="0"/>
          </a:p>
          <a:p>
            <a:r>
              <a:rPr lang="uk-UA" b="1" i="1" dirty="0" smtClean="0"/>
              <a:t>   </a:t>
            </a:r>
            <a:r>
              <a:rPr lang="vi-VN" b="1" i="1" dirty="0" smtClean="0"/>
              <a:t>Громадська </a:t>
            </a:r>
            <a:r>
              <a:rPr lang="vi-VN" b="1" i="1" dirty="0"/>
              <a:t>спілка</a:t>
            </a:r>
            <a:r>
              <a:rPr lang="vi-VN" dirty="0"/>
              <a:t> — це громадське об'єднання, засновниками якого є юридичні особи приватного права, а членами (учасниками) можуть бути юридичні особи приватного права та фізичні особи.</a:t>
            </a:r>
          </a:p>
        </p:txBody>
      </p:sp>
      <p:pic>
        <p:nvPicPr>
          <p:cNvPr id="2050" name="Picture 2" descr="http://bar-just.at.ua/snu2203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078" y="4050095"/>
            <a:ext cx="4699248" cy="255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8913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громадських</a:t>
            </a:r>
            <a:r>
              <a:rPr lang="ru-RU" dirty="0"/>
              <a:t> </a:t>
            </a:r>
            <a:r>
              <a:rPr lang="ru-RU" dirty="0" err="1" smtClean="0"/>
              <a:t>об'єднань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836711"/>
            <a:ext cx="82369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З</a:t>
            </a:r>
            <a:r>
              <a:rPr lang="ru-RU" dirty="0" smtClean="0"/>
              <a:t>а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політизованості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за </a:t>
            </a:r>
            <a:r>
              <a:rPr lang="ru-RU" dirty="0" err="1"/>
              <a:t>місцем</a:t>
            </a:r>
            <a:r>
              <a:rPr lang="ru-RU" dirty="0"/>
              <a:t> у </a:t>
            </a:r>
            <a:r>
              <a:rPr lang="ru-RU" dirty="0" err="1"/>
              <a:t>політичній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 (</a:t>
            </a:r>
            <a:r>
              <a:rPr lang="ru-RU" dirty="0" err="1"/>
              <a:t>політичні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, </a:t>
            </a:r>
            <a:r>
              <a:rPr lang="ru-RU" dirty="0" err="1"/>
              <a:t>суспільно-політичні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, </a:t>
            </a:r>
            <a:r>
              <a:rPr lang="ru-RU" dirty="0" err="1"/>
              <a:t>громадські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 smtClean="0"/>
              <a:t>);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За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комерціалізації</a:t>
            </a:r>
            <a:r>
              <a:rPr lang="ru-RU" dirty="0"/>
              <a:t> (</a:t>
            </a:r>
            <a:r>
              <a:rPr lang="ru-RU" dirty="0" err="1"/>
              <a:t>некомерційні</a:t>
            </a:r>
            <a:r>
              <a:rPr lang="ru-RU" dirty="0"/>
              <a:t> і </a:t>
            </a:r>
            <a:r>
              <a:rPr lang="ru-RU" dirty="0" err="1"/>
              <a:t>неприбуткові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, </a:t>
            </a:r>
            <a:r>
              <a:rPr lang="ru-RU" dirty="0" err="1"/>
              <a:t>благодійні</a:t>
            </a:r>
            <a:r>
              <a:rPr lang="ru-RU" dirty="0"/>
              <a:t> </a:t>
            </a:r>
            <a:r>
              <a:rPr lang="ru-RU" dirty="0" err="1"/>
              <a:t>фонди</a:t>
            </a:r>
            <a:r>
              <a:rPr lang="ru-RU" dirty="0" smtClean="0"/>
              <a:t>);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За характером </a:t>
            </a:r>
            <a:r>
              <a:rPr lang="ru-RU" dirty="0" err="1"/>
              <a:t>організованості</a:t>
            </a:r>
            <a:r>
              <a:rPr lang="ru-RU" dirty="0"/>
              <a:t> (</a:t>
            </a:r>
            <a:r>
              <a:rPr lang="ru-RU" dirty="0" err="1"/>
              <a:t>партії</a:t>
            </a:r>
            <a:r>
              <a:rPr lang="ru-RU" dirty="0"/>
              <a:t>, </a:t>
            </a:r>
            <a:r>
              <a:rPr lang="ru-RU" dirty="0" err="1"/>
              <a:t>рухи</a:t>
            </a:r>
            <a:r>
              <a:rPr lang="ru-RU" dirty="0"/>
              <a:t>, </a:t>
            </a:r>
            <a:r>
              <a:rPr lang="ru-RU" dirty="0" err="1"/>
              <a:t>організації</a:t>
            </a:r>
            <a:r>
              <a:rPr lang="ru-RU" dirty="0" smtClean="0"/>
              <a:t>);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За </a:t>
            </a:r>
            <a:r>
              <a:rPr lang="ru-RU" dirty="0" err="1"/>
              <a:t>напрямами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сферами </a:t>
            </a:r>
            <a:r>
              <a:rPr lang="ru-RU" dirty="0" err="1"/>
              <a:t>інтересів</a:t>
            </a:r>
            <a:r>
              <a:rPr lang="ru-RU" dirty="0"/>
              <a:t> (</a:t>
            </a:r>
            <a:r>
              <a:rPr lang="ru-RU" dirty="0" err="1" smtClean="0"/>
              <a:t>професійні</a:t>
            </a:r>
            <a:r>
              <a:rPr lang="ru-RU" dirty="0"/>
              <a:t>, </a:t>
            </a:r>
            <a:r>
              <a:rPr lang="ru-RU" dirty="0" err="1"/>
              <a:t>демографічні</a:t>
            </a:r>
            <a:r>
              <a:rPr lang="ru-RU" dirty="0"/>
              <a:t>, </a:t>
            </a:r>
            <a:r>
              <a:rPr lang="ru-RU" dirty="0" err="1"/>
              <a:t>творчі</a:t>
            </a:r>
            <a:r>
              <a:rPr lang="ru-RU" dirty="0"/>
              <a:t>, </a:t>
            </a:r>
            <a:r>
              <a:rPr lang="ru-RU" dirty="0" err="1"/>
              <a:t>спортивні</a:t>
            </a:r>
            <a:r>
              <a:rPr lang="ru-RU" dirty="0"/>
              <a:t>, культурно-</a:t>
            </a:r>
            <a:r>
              <a:rPr lang="ru-RU" dirty="0" err="1"/>
              <a:t>просвітницькі</a:t>
            </a:r>
            <a:r>
              <a:rPr lang="ru-RU" dirty="0"/>
              <a:t>, </a:t>
            </a:r>
            <a:r>
              <a:rPr lang="ru-RU" dirty="0" err="1"/>
              <a:t>науково-технічні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За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стабільності</a:t>
            </a:r>
            <a:r>
              <a:rPr lang="ru-RU" dirty="0"/>
              <a:t> (</a:t>
            </a:r>
            <a:r>
              <a:rPr lang="ru-RU" dirty="0" err="1"/>
              <a:t>такі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діють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тимчасові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3074" name="Picture 2" descr="http://zakon-i-pravo.net/sites/default/files/%D0%93%D1%80%D0%BE%D0%BC%D0%B0%D0%B4%D1%81%D1%8C%D0%BA%D0%B0%20%D0%BE%D1%80%D0%B3%D0%B0%D0%BD%D1%96%D0%B7%D0%B0%D1%86%D1%96%D1%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716478"/>
            <a:ext cx="3944491" cy="296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ivicua.org/main/image?t=2&amp;c=2&amp;q=20907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3474077" cy="248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8238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Т</a:t>
            </a:r>
            <a:r>
              <a:rPr lang="ru-RU" dirty="0" err="1" smtClean="0"/>
              <a:t>ипологія</a:t>
            </a:r>
            <a:r>
              <a:rPr lang="ru-RU" dirty="0" smtClean="0"/>
              <a:t> </a:t>
            </a:r>
            <a:r>
              <a:rPr lang="ru-RU" dirty="0" err="1"/>
              <a:t>громадських</a:t>
            </a:r>
            <a:r>
              <a:rPr lang="ru-RU" dirty="0"/>
              <a:t> </a:t>
            </a:r>
            <a:r>
              <a:rPr lang="ru-RU" dirty="0" err="1"/>
              <a:t>об'єднань</a:t>
            </a:r>
            <a:r>
              <a:rPr lang="ru-RU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За </a:t>
            </a:r>
            <a:r>
              <a:rPr lang="ru-RU" dirty="0" err="1"/>
              <a:t>завданнями</a:t>
            </a:r>
            <a:r>
              <a:rPr lang="ru-RU" dirty="0"/>
              <a:t> — </a:t>
            </a:r>
            <a:r>
              <a:rPr lang="ru-RU" dirty="0" err="1"/>
              <a:t>політичні</a:t>
            </a:r>
            <a:r>
              <a:rPr lang="ru-RU" dirty="0"/>
              <a:t>, </a:t>
            </a:r>
            <a:r>
              <a:rPr lang="ru-RU" dirty="0" err="1"/>
              <a:t>професійні</a:t>
            </a:r>
            <a:r>
              <a:rPr lang="ru-RU" dirty="0"/>
              <a:t>, </a:t>
            </a:r>
            <a:r>
              <a:rPr lang="ru-RU" dirty="0" err="1"/>
              <a:t>наукові</a:t>
            </a:r>
            <a:r>
              <a:rPr lang="ru-RU" dirty="0"/>
              <a:t>, </a:t>
            </a:r>
            <a:r>
              <a:rPr lang="ru-RU" dirty="0" err="1"/>
              <a:t>творчі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За типом членства — </a:t>
            </a:r>
            <a:r>
              <a:rPr lang="ru-RU" dirty="0" err="1" smtClean="0"/>
              <a:t>індивідуальне</a:t>
            </a:r>
            <a:r>
              <a:rPr lang="ru-RU" dirty="0" smtClean="0"/>
              <a:t> </a:t>
            </a:r>
            <a:r>
              <a:rPr lang="ru-RU" dirty="0"/>
              <a:t>членство (</a:t>
            </a:r>
            <a:r>
              <a:rPr lang="ru-RU" dirty="0" err="1"/>
              <a:t>партія</a:t>
            </a:r>
            <a:r>
              <a:rPr lang="ru-RU" dirty="0"/>
              <a:t>, </a:t>
            </a:r>
            <a:r>
              <a:rPr lang="ru-RU" dirty="0" err="1"/>
              <a:t>профспілка</a:t>
            </a:r>
            <a:r>
              <a:rPr lang="ru-RU" dirty="0" smtClean="0"/>
              <a:t>),</a:t>
            </a:r>
            <a:r>
              <a:rPr lang="en-US" dirty="0" smtClean="0"/>
              <a:t> </a:t>
            </a:r>
            <a:r>
              <a:rPr lang="ru-RU" dirty="0" err="1" smtClean="0"/>
              <a:t>колективне</a:t>
            </a:r>
            <a:r>
              <a:rPr lang="ru-RU" dirty="0" smtClean="0"/>
              <a:t> </a:t>
            </a:r>
            <a:r>
              <a:rPr lang="ru-RU" dirty="0"/>
              <a:t>членство (</a:t>
            </a:r>
            <a:r>
              <a:rPr lang="ru-RU" dirty="0" err="1"/>
              <a:t>асоціації</a:t>
            </a:r>
            <a:r>
              <a:rPr lang="ru-RU" dirty="0"/>
              <a:t> </a:t>
            </a:r>
            <a:r>
              <a:rPr lang="ru-RU" dirty="0" err="1"/>
              <a:t>міст</a:t>
            </a:r>
            <a:r>
              <a:rPr lang="ru-RU" dirty="0"/>
              <a:t> і </a:t>
            </a:r>
            <a:r>
              <a:rPr lang="ru-RU" dirty="0" err="1"/>
              <a:t>підприємств</a:t>
            </a:r>
            <a:r>
              <a:rPr lang="ru-RU" dirty="0"/>
              <a:t>), </a:t>
            </a:r>
            <a:r>
              <a:rPr lang="ru-RU" dirty="0" err="1"/>
              <a:t>змішане</a:t>
            </a:r>
            <a:r>
              <a:rPr lang="ru-RU" dirty="0"/>
              <a:t> членство (</a:t>
            </a:r>
            <a:r>
              <a:rPr lang="ru-RU" dirty="0" err="1" smtClean="0"/>
              <a:t>наукове</a:t>
            </a:r>
            <a:r>
              <a:rPr lang="ru-RU" dirty="0" smtClean="0"/>
              <a:t> </a:t>
            </a:r>
            <a:r>
              <a:rPr lang="ru-RU" dirty="0" err="1" smtClean="0"/>
              <a:t>товариство</a:t>
            </a:r>
            <a:r>
              <a:rPr lang="ru-RU" dirty="0"/>
              <a:t>) без членства (</a:t>
            </a:r>
            <a:r>
              <a:rPr lang="ru-RU" dirty="0" err="1"/>
              <a:t>суспільні</a:t>
            </a:r>
            <a:r>
              <a:rPr lang="ru-RU" dirty="0"/>
              <a:t> </a:t>
            </a:r>
            <a:r>
              <a:rPr lang="ru-RU" dirty="0" err="1"/>
              <a:t>рухи</a:t>
            </a:r>
            <a:r>
              <a:rPr lang="ru-RU" dirty="0"/>
              <a:t>) та </a:t>
            </a:r>
            <a:r>
              <a:rPr lang="ru-RU" dirty="0" err="1"/>
              <a:t>ін</a:t>
            </a:r>
            <a:r>
              <a:rPr lang="ru-RU" dirty="0"/>
              <a:t>.;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За </a:t>
            </a:r>
            <a:r>
              <a:rPr lang="ru-RU" dirty="0" err="1"/>
              <a:t>суспільною</a:t>
            </a:r>
            <a:r>
              <a:rPr lang="ru-RU" dirty="0"/>
              <a:t> </a:t>
            </a:r>
            <a:r>
              <a:rPr lang="ru-RU" dirty="0" err="1"/>
              <a:t>роллю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 </a:t>
            </a:r>
            <a:r>
              <a:rPr lang="ru-RU" dirty="0" err="1"/>
              <a:t>масові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, </a:t>
            </a:r>
            <a:r>
              <a:rPr lang="ru-RU" dirty="0" err="1"/>
              <a:t>орієнтовані</a:t>
            </a:r>
            <a:r>
              <a:rPr lang="ru-RU" dirty="0"/>
              <a:t> на </a:t>
            </a:r>
            <a:r>
              <a:rPr lang="ru-RU" dirty="0" err="1"/>
              <a:t>справи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і </a:t>
            </a:r>
            <a:r>
              <a:rPr lang="ru-RU" dirty="0" err="1"/>
              <a:t>такі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дбають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про потреби та </a:t>
            </a:r>
            <a:r>
              <a:rPr lang="ru-RU" dirty="0" err="1"/>
              <a:t>інтереси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За </a:t>
            </a:r>
            <a:r>
              <a:rPr lang="ru-RU" dirty="0" err="1"/>
              <a:t>галузями</a:t>
            </a:r>
            <a:r>
              <a:rPr lang="ru-RU" dirty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.</a:t>
            </a:r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4098" name="Picture 2" descr="http://tomakovka-just.at.ua/b/gromadske_obednann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552" y="2348880"/>
            <a:ext cx="4572000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kremjust.gov.ua/uploads/posts/2013-11/1384238455_40_3d__8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1" y="3429000"/>
            <a:ext cx="4155437" cy="311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8154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7849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/>
              <a:t>Утворення</a:t>
            </a:r>
            <a:r>
              <a:rPr lang="ru-RU" dirty="0"/>
              <a:t> та </a:t>
            </a:r>
            <a:r>
              <a:rPr lang="ru-RU" dirty="0" err="1"/>
              <a:t>реєстрація</a:t>
            </a:r>
            <a:r>
              <a:rPr lang="ru-RU" dirty="0"/>
              <a:t> </a:t>
            </a:r>
            <a:r>
              <a:rPr lang="ru-RU" dirty="0" err="1"/>
              <a:t>громадського</a:t>
            </a:r>
            <a:r>
              <a:rPr lang="ru-RU" dirty="0"/>
              <a:t> </a:t>
            </a:r>
            <a:r>
              <a:rPr lang="ru-RU" dirty="0" err="1"/>
              <a:t>об'єднання</a:t>
            </a:r>
            <a:r>
              <a:rPr lang="ru-RU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Засновниками</a:t>
            </a:r>
            <a:r>
              <a:rPr lang="ru-RU" dirty="0" smtClean="0"/>
              <a:t> </a:t>
            </a:r>
            <a:r>
              <a:rPr lang="ru-RU" dirty="0" err="1"/>
              <a:t>громадської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 </a:t>
            </a:r>
            <a:r>
              <a:rPr lang="ru-RU" dirty="0" err="1" smtClean="0"/>
              <a:t>громадяни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/>
              <a:t>, </a:t>
            </a:r>
            <a:r>
              <a:rPr lang="ru-RU" dirty="0" err="1"/>
              <a:t>іноземці</a:t>
            </a:r>
            <a:r>
              <a:rPr lang="ru-RU" dirty="0"/>
              <a:t> та особи без </a:t>
            </a:r>
            <a:r>
              <a:rPr lang="ru-RU" dirty="0" err="1"/>
              <a:t>громадянства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на </a:t>
            </a:r>
            <a:r>
              <a:rPr lang="ru-RU" dirty="0" err="1"/>
              <a:t>законних</a:t>
            </a:r>
            <a:r>
              <a:rPr lang="ru-RU" dirty="0"/>
              <a:t> </a:t>
            </a:r>
            <a:r>
              <a:rPr lang="ru-RU" dirty="0" err="1"/>
              <a:t>підставах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 </a:t>
            </a:r>
            <a:r>
              <a:rPr lang="ru-RU" dirty="0" err="1"/>
              <a:t>досягли</a:t>
            </a:r>
            <a:r>
              <a:rPr lang="ru-RU" dirty="0"/>
              <a:t> 18 </a:t>
            </a:r>
            <a:r>
              <a:rPr lang="ru-RU" dirty="0" err="1"/>
              <a:t>років</a:t>
            </a:r>
            <a:r>
              <a:rPr lang="ru-RU" dirty="0"/>
              <a:t>, а </a:t>
            </a:r>
            <a:r>
              <a:rPr lang="ru-RU" dirty="0" err="1"/>
              <a:t>молодіжної</a:t>
            </a:r>
            <a:r>
              <a:rPr lang="ru-RU" dirty="0"/>
              <a:t> та </a:t>
            </a:r>
            <a:r>
              <a:rPr lang="ru-RU" dirty="0" err="1"/>
              <a:t>дитячої</a:t>
            </a:r>
            <a:r>
              <a:rPr lang="ru-RU" dirty="0"/>
              <a:t> </a:t>
            </a:r>
            <a:r>
              <a:rPr lang="ru-RU" dirty="0" err="1"/>
              <a:t>громадської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 — 14 </a:t>
            </a:r>
            <a:r>
              <a:rPr lang="ru-RU" dirty="0" err="1"/>
              <a:t>років</a:t>
            </a:r>
            <a:r>
              <a:rPr lang="ru-RU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/>
              <a:t>засновників</a:t>
            </a:r>
            <a:r>
              <a:rPr lang="ru-RU" dirty="0"/>
              <a:t> </a:t>
            </a:r>
            <a:r>
              <a:rPr lang="ru-RU" dirty="0" err="1"/>
              <a:t>громадського</a:t>
            </a:r>
            <a:r>
              <a:rPr lang="ru-RU" dirty="0"/>
              <a:t> </a:t>
            </a:r>
            <a:r>
              <a:rPr lang="ru-RU" dirty="0" err="1"/>
              <a:t>об'єднання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меншою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особи.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Членами </a:t>
            </a:r>
            <a:r>
              <a:rPr lang="ru-RU" dirty="0"/>
              <a:t>(</a:t>
            </a:r>
            <a:r>
              <a:rPr lang="ru-RU" dirty="0" err="1"/>
              <a:t>учасниками</a:t>
            </a:r>
            <a:r>
              <a:rPr lang="ru-RU" dirty="0"/>
              <a:t>) </a:t>
            </a:r>
            <a:r>
              <a:rPr lang="ru-RU" dirty="0" err="1"/>
              <a:t>громадської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молодіжної</a:t>
            </a:r>
            <a:r>
              <a:rPr lang="ru-RU" dirty="0"/>
              <a:t> та </a:t>
            </a:r>
            <a:r>
              <a:rPr lang="ru-RU" dirty="0" err="1"/>
              <a:t>дитячої</a:t>
            </a:r>
            <a:r>
              <a:rPr lang="ru-RU" dirty="0"/>
              <a:t>, </a:t>
            </a:r>
            <a:r>
              <a:rPr lang="ru-RU" dirty="0" err="1"/>
              <a:t>можуть</a:t>
            </a:r>
            <a:r>
              <a:rPr lang="ru-RU" dirty="0"/>
              <a:t> бути особи,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досягли</a:t>
            </a:r>
            <a:r>
              <a:rPr lang="ru-RU" dirty="0"/>
              <a:t> 14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r>
              <a:rPr lang="ru-RU" dirty="0" err="1"/>
              <a:t>Вік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молодіжної</a:t>
            </a:r>
            <a:r>
              <a:rPr lang="ru-RU" dirty="0"/>
              <a:t>, </a:t>
            </a:r>
            <a:r>
              <a:rPr lang="ru-RU" dirty="0" err="1"/>
              <a:t>дитячої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статутом</a:t>
            </a:r>
            <a:r>
              <a:rPr lang="ru-RU" dirty="0"/>
              <a:t> у межах, </a:t>
            </a:r>
            <a:r>
              <a:rPr lang="ru-RU" dirty="0" err="1"/>
              <a:t>встановлених</a:t>
            </a:r>
            <a:r>
              <a:rPr lang="ru-RU" dirty="0"/>
              <a:t> законом</a:t>
            </a:r>
            <a:r>
              <a:rPr lang="ru-RU" dirty="0" smtClean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З </a:t>
            </a:r>
            <a:r>
              <a:rPr lang="ru-RU" dirty="0"/>
              <a:t>метою </a:t>
            </a:r>
            <a:r>
              <a:rPr lang="ru-RU" dirty="0" err="1"/>
              <a:t>обліку</a:t>
            </a:r>
            <a:r>
              <a:rPr lang="ru-RU" dirty="0"/>
              <a:t> </a:t>
            </a:r>
            <a:r>
              <a:rPr lang="ru-RU" dirty="0" err="1"/>
              <a:t>громадських</a:t>
            </a:r>
            <a:r>
              <a:rPr lang="ru-RU" dirty="0"/>
              <a:t> </a:t>
            </a:r>
            <a:r>
              <a:rPr lang="ru-RU" dirty="0" err="1"/>
              <a:t>об'єднань</a:t>
            </a:r>
            <a:r>
              <a:rPr lang="ru-RU" dirty="0"/>
              <a:t> та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доступу до </a:t>
            </a:r>
            <a:r>
              <a:rPr lang="ru-RU" dirty="0" err="1"/>
              <a:t>інформації</a:t>
            </a:r>
            <a:r>
              <a:rPr lang="ru-RU" dirty="0"/>
              <a:t> про </a:t>
            </a:r>
            <a:r>
              <a:rPr lang="ru-RU" dirty="0" err="1"/>
              <a:t>громадські</a:t>
            </a:r>
            <a:r>
              <a:rPr lang="ru-RU" dirty="0"/>
              <a:t> </a:t>
            </a:r>
            <a:r>
              <a:rPr lang="ru-RU" dirty="0" err="1"/>
              <a:t>об'єднання</a:t>
            </a:r>
            <a:r>
              <a:rPr lang="ru-RU" dirty="0"/>
              <a:t> </a:t>
            </a:r>
            <a:r>
              <a:rPr lang="ru-RU" dirty="0" err="1"/>
              <a:t>Укрдержреєстр</a:t>
            </a:r>
            <a:r>
              <a:rPr lang="ru-RU" dirty="0"/>
              <a:t> </a:t>
            </a:r>
            <a:r>
              <a:rPr lang="ru-RU" dirty="0" err="1"/>
              <a:t>веде</a:t>
            </a:r>
            <a:r>
              <a:rPr lang="ru-RU" dirty="0"/>
              <a:t> </a:t>
            </a:r>
            <a:r>
              <a:rPr lang="ru-RU" dirty="0" err="1"/>
              <a:t>Реєстр</a:t>
            </a:r>
            <a:r>
              <a:rPr lang="ru-RU" dirty="0"/>
              <a:t> </a:t>
            </a:r>
            <a:r>
              <a:rPr lang="ru-RU" dirty="0" err="1"/>
              <a:t>громадських</a:t>
            </a:r>
            <a:r>
              <a:rPr lang="ru-RU" dirty="0"/>
              <a:t> </a:t>
            </a:r>
            <a:r>
              <a:rPr lang="ru-RU" dirty="0" err="1"/>
              <a:t>об'єднань</a:t>
            </a:r>
            <a:r>
              <a:rPr lang="ru-RU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/>
              <a:t>Громадське</a:t>
            </a:r>
            <a:r>
              <a:rPr lang="ru-RU" dirty="0"/>
              <a:t> </a:t>
            </a:r>
            <a:r>
              <a:rPr lang="ru-RU" dirty="0" err="1"/>
              <a:t>об'єднання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статусом </a:t>
            </a:r>
            <a:r>
              <a:rPr lang="ru-RU" dirty="0" err="1"/>
              <a:t>юридичної</a:t>
            </a:r>
            <a:r>
              <a:rPr lang="ru-RU" dirty="0"/>
              <a:t> особи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власну</a:t>
            </a:r>
            <a:r>
              <a:rPr lang="ru-RU" dirty="0"/>
              <a:t> </a:t>
            </a:r>
            <a:r>
              <a:rPr lang="ru-RU" dirty="0" err="1"/>
              <a:t>символіку</a:t>
            </a:r>
            <a:r>
              <a:rPr lang="ru-RU" dirty="0"/>
              <a:t> (</a:t>
            </a:r>
            <a:r>
              <a:rPr lang="ru-RU" dirty="0" err="1"/>
              <a:t>емблему</a:t>
            </a:r>
            <a:r>
              <a:rPr lang="ru-RU" dirty="0"/>
              <a:t>, </a:t>
            </a: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розпізнавальний</a:t>
            </a:r>
            <a:r>
              <a:rPr lang="ru-RU" dirty="0"/>
              <a:t> знак, прапор</a:t>
            </a:r>
            <a:r>
              <a:rPr lang="ru-RU" dirty="0" smtClean="0"/>
              <a:t>)</a:t>
            </a:r>
            <a:endParaRPr lang="ru-RU" dirty="0"/>
          </a:p>
          <a:p>
            <a:r>
              <a:rPr lang="uk-UA" dirty="0"/>
              <a:t> </a:t>
            </a:r>
            <a:r>
              <a:rPr lang="uk-UA" dirty="0" smtClean="0"/>
              <a:t>   </a:t>
            </a:r>
          </a:p>
          <a:p>
            <a:r>
              <a:rPr lang="ru-RU" dirty="0" smtClean="0"/>
              <a:t>Права </a:t>
            </a:r>
            <a:r>
              <a:rPr lang="ru-RU" dirty="0" err="1"/>
              <a:t>громадських</a:t>
            </a:r>
            <a:r>
              <a:rPr lang="ru-RU" dirty="0"/>
              <a:t> </a:t>
            </a:r>
            <a:r>
              <a:rPr lang="ru-RU" dirty="0" err="1" smtClean="0"/>
              <a:t>об'єднань</a:t>
            </a:r>
            <a:r>
              <a:rPr lang="ru-RU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err="1"/>
              <a:t>В</a:t>
            </a:r>
            <a:r>
              <a:rPr lang="ru-RU" dirty="0" err="1" smtClean="0"/>
              <a:t>ільно</a:t>
            </a:r>
            <a:r>
              <a:rPr lang="ru-RU" dirty="0" smtClean="0"/>
              <a:t> </a:t>
            </a:r>
            <a:r>
              <a:rPr lang="ru-RU" dirty="0" err="1"/>
              <a:t>поширювати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свою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пропагувати</a:t>
            </a:r>
            <a:r>
              <a:rPr lang="ru-RU" dirty="0"/>
              <a:t> свою мету (</a:t>
            </a:r>
            <a:r>
              <a:rPr lang="ru-RU" dirty="0" err="1"/>
              <a:t>цілі</a:t>
            </a:r>
            <a:r>
              <a:rPr lang="ru-RU" dirty="0"/>
              <a:t>);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/>
              <a:t>П</a:t>
            </a:r>
            <a:r>
              <a:rPr lang="ru-RU" dirty="0" err="1" smtClean="0"/>
              <a:t>роводити</a:t>
            </a:r>
            <a:r>
              <a:rPr lang="ru-RU" dirty="0" smtClean="0"/>
              <a:t> </a:t>
            </a:r>
            <a:r>
              <a:rPr lang="ru-RU" dirty="0" err="1"/>
              <a:t>мирні</a:t>
            </a:r>
            <a:r>
              <a:rPr lang="ru-RU" dirty="0"/>
              <a:t> </a:t>
            </a:r>
            <a:r>
              <a:rPr lang="ru-RU" dirty="0" err="1"/>
              <a:t>зібрання</a:t>
            </a:r>
            <a:r>
              <a:rPr lang="ru-RU" dirty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/>
              <a:t>З</a:t>
            </a:r>
            <a:r>
              <a:rPr lang="ru-RU" dirty="0" err="1" smtClean="0"/>
              <a:t>дійснювати</a:t>
            </a:r>
            <a:r>
              <a:rPr lang="ru-RU" dirty="0" smtClean="0"/>
              <a:t> </a:t>
            </a:r>
            <a:r>
              <a:rPr lang="ru-RU" dirty="0" err="1"/>
              <a:t>інші</a:t>
            </a:r>
            <a:r>
              <a:rPr lang="ru-RU" dirty="0"/>
              <a:t> права, не </a:t>
            </a:r>
            <a:r>
              <a:rPr lang="ru-RU" dirty="0" err="1"/>
              <a:t>заборонені</a:t>
            </a:r>
            <a:r>
              <a:rPr lang="ru-RU" dirty="0"/>
              <a:t> законом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476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208513219"/>
              </p:ext>
            </p:extLst>
          </p:nvPr>
        </p:nvGraphicFramePr>
        <p:xfrm>
          <a:off x="107504" y="116632"/>
          <a:ext cx="8928992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7604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fdo.org.ua/images/photos/Fe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74653"/>
            <a:ext cx="3237427" cy="41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</a:t>
            </a:r>
            <a:r>
              <a:rPr lang="ru-RU" b="1" dirty="0" err="1" smtClean="0"/>
              <a:t>Дитячі</a:t>
            </a:r>
            <a:r>
              <a:rPr lang="ru-RU" b="1" dirty="0" smtClean="0"/>
              <a:t> </a:t>
            </a:r>
            <a:r>
              <a:rPr lang="ru-RU" b="1" dirty="0" err="1"/>
              <a:t>громадські</a:t>
            </a:r>
            <a:r>
              <a:rPr lang="ru-RU" b="1" dirty="0"/>
              <a:t> </a:t>
            </a:r>
            <a:r>
              <a:rPr lang="ru-RU" b="1" dirty="0" err="1"/>
              <a:t>організації</a:t>
            </a:r>
            <a:r>
              <a:rPr lang="ru-RU" dirty="0"/>
              <a:t> — </a:t>
            </a:r>
            <a:r>
              <a:rPr lang="ru-RU" dirty="0" err="1"/>
              <a:t>об'єднання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 </a:t>
            </a:r>
            <a:r>
              <a:rPr lang="ru-RU" dirty="0" err="1"/>
              <a:t>віком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6 до 18 </a:t>
            </a:r>
            <a:r>
              <a:rPr lang="ru-RU" dirty="0" err="1"/>
              <a:t>років</a:t>
            </a:r>
            <a:r>
              <a:rPr lang="ru-RU" dirty="0"/>
              <a:t>, метою </a:t>
            </a:r>
            <a:r>
              <a:rPr lang="ru-RU" dirty="0" err="1"/>
              <a:t>яких</a:t>
            </a:r>
            <a:r>
              <a:rPr lang="ru-RU" dirty="0"/>
              <a:t> є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спрямованої</a:t>
            </a:r>
            <a:r>
              <a:rPr lang="ru-RU" dirty="0"/>
              <a:t> на </a:t>
            </a:r>
            <a:r>
              <a:rPr lang="ru-RU" dirty="0" err="1"/>
              <a:t>реалізацію</a:t>
            </a:r>
            <a:r>
              <a:rPr lang="ru-RU" dirty="0"/>
              <a:t> та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прав і свобод, </a:t>
            </a:r>
            <a:r>
              <a:rPr lang="ru-RU" dirty="0" err="1"/>
              <a:t>творчих</a:t>
            </a:r>
            <a:r>
              <a:rPr lang="ru-RU" dirty="0"/>
              <a:t> </a:t>
            </a:r>
            <a:r>
              <a:rPr lang="ru-RU" dirty="0" err="1"/>
              <a:t>здібностей</a:t>
            </a:r>
            <a:r>
              <a:rPr lang="ru-RU" dirty="0"/>
              <a:t>,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суперечать</a:t>
            </a:r>
            <a:r>
              <a:rPr lang="ru-RU" dirty="0"/>
              <a:t> </a:t>
            </a:r>
            <a:r>
              <a:rPr lang="ru-RU" dirty="0" err="1"/>
              <a:t>законодавству</a:t>
            </a:r>
            <a:r>
              <a:rPr lang="ru-RU" dirty="0"/>
              <a:t>, та </a:t>
            </a:r>
            <a:r>
              <a:rPr lang="ru-RU" dirty="0" err="1"/>
              <a:t>соціальне</a:t>
            </a:r>
            <a:r>
              <a:rPr lang="ru-RU" dirty="0"/>
              <a:t> </a:t>
            </a:r>
            <a:r>
              <a:rPr lang="ru-RU" dirty="0" err="1" smtClean="0"/>
              <a:t>становлення</a:t>
            </a:r>
            <a:r>
              <a:rPr lang="ru-RU" dirty="0" smtClean="0"/>
              <a:t>, </a:t>
            </a:r>
            <a:r>
              <a:rPr lang="ru-RU" dirty="0"/>
              <a:t>як </a:t>
            </a:r>
            <a:r>
              <a:rPr lang="ru-RU" dirty="0" err="1"/>
              <a:t>повноправних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</a:t>
            </a:r>
          </a:p>
          <a:p>
            <a:r>
              <a:rPr lang="ru-RU" dirty="0" smtClean="0"/>
              <a:t>   </a:t>
            </a:r>
            <a:r>
              <a:rPr lang="ru-RU" dirty="0" err="1" smtClean="0"/>
              <a:t>Дитяча</a:t>
            </a:r>
            <a:r>
              <a:rPr lang="ru-RU" dirty="0" smtClean="0"/>
              <a:t> </a:t>
            </a:r>
            <a:r>
              <a:rPr lang="ru-RU" dirty="0" err="1"/>
              <a:t>громадська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 є </a:t>
            </a:r>
            <a:r>
              <a:rPr lang="ru-RU" dirty="0" err="1"/>
              <a:t>різновидом</a:t>
            </a:r>
            <a:r>
              <a:rPr lang="ru-RU" dirty="0"/>
              <a:t> </a:t>
            </a:r>
            <a:r>
              <a:rPr lang="ru-RU" dirty="0" err="1" smtClean="0"/>
              <a:t>громадських</a:t>
            </a:r>
            <a:r>
              <a:rPr lang="ru-RU" dirty="0" smtClean="0"/>
              <a:t> </a:t>
            </a:r>
            <a:r>
              <a:rPr lang="ru-RU" dirty="0" err="1" smtClean="0"/>
              <a:t>організацій</a:t>
            </a:r>
            <a:r>
              <a:rPr lang="ru-RU" dirty="0"/>
              <a:t> </a:t>
            </a:r>
            <a:r>
              <a:rPr lang="ru-RU" dirty="0" err="1"/>
              <a:t>або</a:t>
            </a:r>
            <a:r>
              <a:rPr lang="ru-RU" dirty="0"/>
              <a:t> </a:t>
            </a:r>
            <a:r>
              <a:rPr lang="ru-RU" dirty="0" err="1"/>
              <a:t>громадських</a:t>
            </a:r>
            <a:r>
              <a:rPr lang="ru-RU" dirty="0"/>
              <a:t> </a:t>
            </a:r>
            <a:r>
              <a:rPr lang="ru-RU" dirty="0" err="1"/>
              <a:t>об'єднань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діють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 Законом </a:t>
            </a:r>
            <a:r>
              <a:rPr lang="ru-RU" dirty="0" err="1"/>
              <a:t>України</a:t>
            </a:r>
            <a:r>
              <a:rPr lang="ru-RU" dirty="0"/>
              <a:t> «Про </a:t>
            </a:r>
            <a:r>
              <a:rPr lang="ru-RU" dirty="0" err="1"/>
              <a:t>громадські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»  та Законом </a:t>
            </a:r>
            <a:r>
              <a:rPr lang="ru-RU" dirty="0" err="1"/>
              <a:t>України</a:t>
            </a:r>
            <a:r>
              <a:rPr lang="ru-RU" dirty="0"/>
              <a:t> «Про </a:t>
            </a:r>
            <a:r>
              <a:rPr lang="ru-RU" dirty="0" err="1"/>
              <a:t>молодіжні</a:t>
            </a:r>
            <a:r>
              <a:rPr lang="ru-RU" dirty="0"/>
              <a:t> та </a:t>
            </a:r>
            <a:r>
              <a:rPr lang="ru-RU" dirty="0" err="1"/>
              <a:t>дитячі</a:t>
            </a:r>
            <a:r>
              <a:rPr lang="ru-RU" dirty="0"/>
              <a:t> </a:t>
            </a:r>
            <a:r>
              <a:rPr lang="ru-RU" dirty="0" err="1" smtClean="0"/>
              <a:t>громадські</a:t>
            </a:r>
            <a:r>
              <a:rPr lang="ru-RU" dirty="0" smtClean="0"/>
              <a:t> </a:t>
            </a:r>
            <a:r>
              <a:rPr lang="ru-RU" dirty="0" err="1"/>
              <a:t>організації</a:t>
            </a:r>
            <a:r>
              <a:rPr lang="ru-RU" dirty="0"/>
              <a:t>»  </a:t>
            </a:r>
            <a:r>
              <a:rPr lang="ru-RU" dirty="0" err="1"/>
              <a:t>від</a:t>
            </a:r>
            <a:r>
              <a:rPr lang="ru-RU" dirty="0"/>
              <a:t> 1 </a:t>
            </a:r>
            <a:r>
              <a:rPr lang="ru-RU" dirty="0" err="1"/>
              <a:t>грудня</a:t>
            </a:r>
            <a:r>
              <a:rPr lang="ru-RU" dirty="0"/>
              <a:t> 1998 року (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змінами</a:t>
            </a:r>
            <a:r>
              <a:rPr lang="ru-RU" dirty="0"/>
              <a:t> та </a:t>
            </a:r>
            <a:r>
              <a:rPr lang="ru-RU" dirty="0" err="1"/>
              <a:t>доповненнями</a:t>
            </a:r>
            <a:r>
              <a:rPr lang="ru-RU" dirty="0"/>
              <a:t>).</a:t>
            </a:r>
          </a:p>
        </p:txBody>
      </p:sp>
      <p:pic>
        <p:nvPicPr>
          <p:cNvPr id="5128" name="Picture 8" descr="http://pleso.com.ua/wp-content/uploads/2012/07/424697_194579267310696_1575040507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69" y="2996952"/>
            <a:ext cx="47625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2565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День </a:t>
            </a:r>
            <a:r>
              <a:rPr lang="ru-RU" b="1" dirty="0" err="1"/>
              <a:t>молодіжних</a:t>
            </a:r>
            <a:r>
              <a:rPr lang="ru-RU" b="1" dirty="0"/>
              <a:t> та </a:t>
            </a:r>
            <a:r>
              <a:rPr lang="ru-RU" b="1" dirty="0" err="1"/>
              <a:t>дитячих</a:t>
            </a:r>
            <a:r>
              <a:rPr lang="ru-RU" b="1" dirty="0"/>
              <a:t> </a:t>
            </a:r>
            <a:r>
              <a:rPr lang="ru-RU" b="1" dirty="0" err="1"/>
              <a:t>громадських</a:t>
            </a:r>
            <a:r>
              <a:rPr lang="ru-RU" b="1" dirty="0"/>
              <a:t> </a:t>
            </a:r>
            <a:r>
              <a:rPr lang="ru-RU" b="1" dirty="0" err="1"/>
              <a:t>організацій</a:t>
            </a:r>
            <a:r>
              <a:rPr lang="ru-RU" dirty="0"/>
              <a:t> — свято </a:t>
            </a:r>
            <a:r>
              <a:rPr lang="ru-RU" dirty="0" err="1"/>
              <a:t>України</a:t>
            </a:r>
            <a:r>
              <a:rPr lang="ru-RU" dirty="0"/>
              <a:t>. </a:t>
            </a:r>
            <a:r>
              <a:rPr lang="ru-RU" dirty="0" err="1"/>
              <a:t>Відзначається</a:t>
            </a:r>
            <a:r>
              <a:rPr lang="ru-RU" dirty="0"/>
              <a:t> </a:t>
            </a:r>
            <a:r>
              <a:rPr lang="ru-RU" dirty="0" err="1"/>
              <a:t>щорічно</a:t>
            </a:r>
            <a:r>
              <a:rPr lang="ru-RU" dirty="0"/>
              <a:t> у в </a:t>
            </a:r>
            <a:r>
              <a:rPr lang="ru-RU" dirty="0" err="1"/>
              <a:t>останню</a:t>
            </a:r>
            <a:r>
              <a:rPr lang="ru-RU" dirty="0"/>
              <a:t> </a:t>
            </a:r>
            <a:r>
              <a:rPr lang="ru-RU" dirty="0" err="1"/>
              <a:t>неділю</a:t>
            </a:r>
            <a:r>
              <a:rPr lang="ru-RU" dirty="0"/>
              <a:t> </a:t>
            </a:r>
            <a:r>
              <a:rPr lang="ru-RU" dirty="0" err="1"/>
              <a:t>червня</a:t>
            </a:r>
            <a:r>
              <a:rPr lang="ru-RU" dirty="0" smtClean="0"/>
              <a:t>. </a:t>
            </a:r>
          </a:p>
          <a:p>
            <a:r>
              <a:rPr lang="uk-UA" dirty="0" smtClean="0"/>
              <a:t>   </a:t>
            </a:r>
            <a:r>
              <a:rPr lang="ru-RU" dirty="0"/>
              <a:t>Свято </a:t>
            </a:r>
            <a:r>
              <a:rPr lang="ru-RU" dirty="0" err="1"/>
              <a:t>встановлено</a:t>
            </a:r>
            <a:r>
              <a:rPr lang="ru-RU" dirty="0"/>
              <a:t> в </a:t>
            </a:r>
            <a:r>
              <a:rPr lang="ru-RU" dirty="0" err="1"/>
              <a:t>Україні</a:t>
            </a:r>
            <a:r>
              <a:rPr lang="ru-RU" dirty="0"/>
              <a:t> «…</a:t>
            </a:r>
            <a:r>
              <a:rPr lang="ru-RU" i="1" dirty="0"/>
              <a:t>з метою </a:t>
            </a:r>
            <a:r>
              <a:rPr lang="ru-RU" i="1" dirty="0" err="1"/>
              <a:t>сприяння</a:t>
            </a:r>
            <a:r>
              <a:rPr lang="ru-RU" i="1" dirty="0"/>
              <a:t> </a:t>
            </a:r>
            <a:r>
              <a:rPr lang="ru-RU" i="1" dirty="0" err="1"/>
              <a:t>розвитку</a:t>
            </a:r>
            <a:r>
              <a:rPr lang="ru-RU" i="1" dirty="0"/>
              <a:t> </a:t>
            </a:r>
            <a:r>
              <a:rPr lang="ru-RU" i="1" dirty="0" err="1"/>
              <a:t>дитячого</a:t>
            </a:r>
            <a:r>
              <a:rPr lang="ru-RU" i="1" dirty="0"/>
              <a:t> та </a:t>
            </a:r>
            <a:r>
              <a:rPr lang="ru-RU" i="1" dirty="0" err="1" smtClean="0"/>
              <a:t>молодіжного</a:t>
            </a:r>
            <a:r>
              <a:rPr lang="ru-RU" i="1" dirty="0"/>
              <a:t> </a:t>
            </a:r>
            <a:r>
              <a:rPr lang="ru-RU" i="1" dirty="0" err="1" smtClean="0"/>
              <a:t>громадського</a:t>
            </a:r>
            <a:r>
              <a:rPr lang="ru-RU" i="1" dirty="0" smtClean="0"/>
              <a:t> </a:t>
            </a:r>
            <a:r>
              <a:rPr lang="ru-RU" i="1" dirty="0" err="1"/>
              <a:t>руху</a:t>
            </a:r>
            <a:r>
              <a:rPr lang="ru-RU" i="1" dirty="0"/>
              <a:t>, на </a:t>
            </a:r>
            <a:r>
              <a:rPr lang="ru-RU" i="1" dirty="0" err="1"/>
              <a:t>підтримку</a:t>
            </a:r>
            <a:r>
              <a:rPr lang="ru-RU" i="1" dirty="0"/>
              <a:t> </a:t>
            </a:r>
            <a:r>
              <a:rPr lang="ru-RU" i="1" dirty="0" err="1"/>
              <a:t>ініціативи</a:t>
            </a:r>
            <a:r>
              <a:rPr lang="ru-RU" i="1" dirty="0"/>
              <a:t> </a:t>
            </a:r>
            <a:r>
              <a:rPr lang="ru-RU" i="1" dirty="0" err="1"/>
              <a:t>громадських</a:t>
            </a:r>
            <a:r>
              <a:rPr lang="ru-RU" i="1" dirty="0"/>
              <a:t> </a:t>
            </a:r>
            <a:r>
              <a:rPr lang="ru-RU" i="1" dirty="0" err="1"/>
              <a:t>організацій</a:t>
            </a:r>
            <a:r>
              <a:rPr lang="ru-RU" dirty="0"/>
              <a:t>…» у </a:t>
            </a:r>
            <a:r>
              <a:rPr lang="ru-RU" dirty="0" err="1"/>
              <a:t>третю</a:t>
            </a:r>
            <a:r>
              <a:rPr lang="ru-RU" dirty="0"/>
              <a:t> </a:t>
            </a:r>
            <a:r>
              <a:rPr lang="ru-RU" dirty="0" err="1"/>
              <a:t>неділю</a:t>
            </a:r>
            <a:r>
              <a:rPr lang="ru-RU" dirty="0"/>
              <a:t> </a:t>
            </a:r>
            <a:r>
              <a:rPr lang="ru-RU" dirty="0" err="1"/>
              <a:t>травня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з Указом Президента </a:t>
            </a:r>
            <a:r>
              <a:rPr lang="ru-RU" dirty="0" err="1"/>
              <a:t>України</a:t>
            </a:r>
            <a:r>
              <a:rPr lang="ru-RU" dirty="0"/>
              <a:t> </a:t>
            </a:r>
            <a:r>
              <a:rPr lang="ru-RU" dirty="0" err="1"/>
              <a:t>Віктора</a:t>
            </a:r>
            <a:r>
              <a:rPr lang="ru-RU" dirty="0"/>
              <a:t> </a:t>
            </a:r>
            <a:r>
              <a:rPr lang="ru-RU" dirty="0" err="1"/>
              <a:t>Ющенка</a:t>
            </a:r>
            <a:r>
              <a:rPr lang="ru-RU" dirty="0"/>
              <a:t> «Про День </a:t>
            </a:r>
            <a:r>
              <a:rPr lang="ru-RU" dirty="0" err="1"/>
              <a:t>молодіжних</a:t>
            </a:r>
            <a:r>
              <a:rPr lang="ru-RU" dirty="0"/>
              <a:t> та </a:t>
            </a:r>
            <a:r>
              <a:rPr lang="ru-RU" dirty="0" err="1"/>
              <a:t>дитячих</a:t>
            </a:r>
            <a:r>
              <a:rPr lang="ru-RU" dirty="0"/>
              <a:t> </a:t>
            </a:r>
            <a:r>
              <a:rPr lang="ru-RU" dirty="0" err="1"/>
              <a:t>громадських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» </a:t>
            </a:r>
            <a:r>
              <a:rPr lang="ru-RU" dirty="0" err="1"/>
              <a:t>від</a:t>
            </a:r>
            <a:r>
              <a:rPr lang="ru-RU" dirty="0"/>
              <a:t> 27 </a:t>
            </a:r>
            <a:r>
              <a:rPr lang="ru-RU" dirty="0" err="1"/>
              <a:t>червня</a:t>
            </a:r>
            <a:r>
              <a:rPr lang="ru-RU" dirty="0"/>
              <a:t> 2008 р.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24 </a:t>
            </a:r>
            <a:r>
              <a:rPr lang="ru-RU" dirty="0" err="1"/>
              <a:t>травня</a:t>
            </a:r>
            <a:r>
              <a:rPr lang="ru-RU" dirty="0"/>
              <a:t> 2011 </a:t>
            </a:r>
            <a:r>
              <a:rPr lang="ru-RU" dirty="0" smtClean="0"/>
              <a:t>року </a:t>
            </a:r>
            <a:r>
              <a:rPr lang="ru-RU" dirty="0" err="1" smtClean="0"/>
              <a:t>четвертий</a:t>
            </a:r>
            <a:r>
              <a:rPr lang="ru-RU" dirty="0"/>
              <a:t> Президент </a:t>
            </a:r>
            <a:r>
              <a:rPr lang="ru-RU" dirty="0" err="1"/>
              <a:t>України</a:t>
            </a:r>
            <a:r>
              <a:rPr lang="ru-RU" dirty="0"/>
              <a:t> </a:t>
            </a:r>
            <a:r>
              <a:rPr lang="ru-RU" dirty="0" err="1" smtClean="0"/>
              <a:t>вніс</a:t>
            </a:r>
            <a:r>
              <a:rPr lang="ru-RU" dirty="0" smtClean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smtClean="0"/>
              <a:t>і </a:t>
            </a:r>
            <a:r>
              <a:rPr lang="ru-RU" dirty="0" err="1"/>
              <a:t>переніс</a:t>
            </a:r>
            <a:r>
              <a:rPr lang="ru-RU" dirty="0"/>
              <a:t> </a:t>
            </a:r>
            <a:r>
              <a:rPr lang="ru-RU" dirty="0" err="1"/>
              <a:t>святкування</a:t>
            </a:r>
            <a:r>
              <a:rPr lang="ru-RU" dirty="0"/>
              <a:t> на </a:t>
            </a:r>
            <a:r>
              <a:rPr lang="ru-RU" dirty="0" err="1"/>
              <a:t>останню</a:t>
            </a:r>
            <a:r>
              <a:rPr lang="ru-RU" dirty="0"/>
              <a:t> </a:t>
            </a:r>
            <a:r>
              <a:rPr lang="ru-RU" dirty="0" err="1"/>
              <a:t>неділю</a:t>
            </a:r>
            <a:r>
              <a:rPr lang="ru-RU" dirty="0"/>
              <a:t> </a:t>
            </a:r>
            <a:r>
              <a:rPr lang="ru-RU" dirty="0" err="1"/>
              <a:t>червня</a:t>
            </a:r>
            <a:r>
              <a:rPr lang="ru-RU" dirty="0"/>
              <a:t>.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День </a:t>
            </a:r>
            <a:r>
              <a:rPr lang="ru-RU" dirty="0" err="1"/>
              <a:t>молодіжних</a:t>
            </a:r>
            <a:r>
              <a:rPr lang="ru-RU" dirty="0"/>
              <a:t> та </a:t>
            </a:r>
            <a:r>
              <a:rPr lang="ru-RU" dirty="0" err="1"/>
              <a:t>дитячих</a:t>
            </a:r>
            <a:r>
              <a:rPr lang="ru-RU" dirty="0"/>
              <a:t> </a:t>
            </a:r>
            <a:r>
              <a:rPr lang="ru-RU" dirty="0" err="1"/>
              <a:t>громадських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 </a:t>
            </a:r>
            <a:r>
              <a:rPr lang="ru-RU" dirty="0" err="1"/>
              <a:t>відзначається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 ж, коли і День </a:t>
            </a:r>
            <a:r>
              <a:rPr lang="ru-RU" dirty="0" err="1"/>
              <a:t>молоді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http://i.tyzhden.ua/content/v1/img/forall/image/50(2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053" y="3813178"/>
            <a:ext cx="428625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petrshans.ucoz.ua/_si/0/182997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9" y="3441526"/>
            <a:ext cx="405697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6875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95736" y="188640"/>
            <a:ext cx="41764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Типи дитячих організацій</a:t>
            </a:r>
            <a:endParaRPr lang="ru-RU" dirty="0"/>
          </a:p>
        </p:txBody>
      </p:sp>
      <p:cxnSp>
        <p:nvCxnSpPr>
          <p:cNvPr id="8" name="Прямая со стрелкой 7"/>
          <p:cNvCxnSpPr>
            <a:endCxn id="9" idx="0"/>
          </p:cNvCxnSpPr>
          <p:nvPr/>
        </p:nvCxnSpPr>
        <p:spPr>
          <a:xfrm flipH="1">
            <a:off x="1223628" y="980728"/>
            <a:ext cx="1799692" cy="13841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-108520" y="2364837"/>
            <a:ext cx="2664296" cy="21493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Традиційні</a:t>
            </a:r>
          </a:p>
          <a:p>
            <a:pPr algn="ctr"/>
            <a:r>
              <a:rPr lang="uk-UA" dirty="0" smtClean="0"/>
              <a:t>(піонерські) </a:t>
            </a:r>
          </a:p>
          <a:p>
            <a:pPr algn="ctr"/>
            <a:r>
              <a:rPr lang="uk-UA" dirty="0" smtClean="0"/>
              <a:t>організації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419872" y="980728"/>
            <a:ext cx="0" cy="2736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339752" y="3717032"/>
            <a:ext cx="2627784" cy="946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Ігрові дитячі </a:t>
            </a:r>
          </a:p>
          <a:p>
            <a:pPr algn="ctr"/>
            <a:r>
              <a:rPr lang="uk-UA" dirty="0" smtClean="0"/>
              <a:t>організації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572000" y="980728"/>
            <a:ext cx="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563888" y="2484647"/>
            <a:ext cx="20162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Інші</a:t>
            </a:r>
            <a:endParaRPr lang="ru-RU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5940152" y="980728"/>
            <a:ext cx="1368152" cy="1871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5868144" y="2852158"/>
            <a:ext cx="2880320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Моделі державного устрою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70201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21" grpId="0" animBg="1"/>
      <p:bldP spid="24" grpId="0" animBg="1"/>
    </p:bld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Порядок</Template>
  <TotalTime>144</TotalTime>
  <Words>495</Words>
  <Application>Microsoft Office PowerPoint</Application>
  <PresentationFormat>Экран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Kilter</vt:lpstr>
      <vt:lpstr>Громадські об’єднання та дитячі організації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Громадські об’єднання та дитячі організації</dc:title>
  <cp:lastModifiedBy>Admin</cp:lastModifiedBy>
  <cp:revision>16</cp:revision>
  <dcterms:modified xsi:type="dcterms:W3CDTF">2014-12-10T16:46:22Z</dcterms:modified>
</cp:coreProperties>
</file>