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1" r:id="rId5"/>
    <p:sldId id="258" r:id="rId6"/>
    <p:sldId id="256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45" autoAdjust="0"/>
  </p:normalViewPr>
  <p:slideViewPr>
    <p:cSldViewPr>
      <p:cViewPr varScale="1">
        <p:scale>
          <a:sx n="70" d="100"/>
          <a:sy n="70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3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7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00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60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4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7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0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17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96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1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10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7AE95-FE95-4302-9EA1-541A2E865342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AE16A-6D60-4AE7-9C03-8590E1B2F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249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 : </a:t>
            </a:r>
            <a:r>
              <a:rPr lang="uk-UA" dirty="0" smtClean="0"/>
              <a:t>бюджет </a:t>
            </a:r>
            <a:r>
              <a:rPr lang="uk-UA" dirty="0" smtClean="0"/>
              <a:t>сім</a:t>
            </a:r>
            <a:r>
              <a:rPr lang="en-US" dirty="0" smtClean="0"/>
              <a:t>`</a:t>
            </a:r>
            <a:r>
              <a:rPr lang="uk-UA" dirty="0" smtClean="0"/>
              <a:t>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dirty="0" err="1" smtClean="0"/>
              <a:t>команди</a:t>
            </a:r>
            <a:r>
              <a:rPr lang="ru-RU" dirty="0" smtClean="0"/>
              <a:t> «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комірці</a:t>
            </a:r>
            <a:r>
              <a:rPr lang="ru-RU" dirty="0" smtClean="0"/>
              <a:t>»</a:t>
            </a:r>
          </a:p>
          <a:p>
            <a:pPr marL="0" indent="0" algn="r">
              <a:buNone/>
            </a:pPr>
            <a:r>
              <a:rPr lang="ru-RU" dirty="0" smtClean="0"/>
              <a:t>автор: Назаренко Максим</a:t>
            </a:r>
          </a:p>
          <a:p>
            <a:pPr marL="0" indent="0" algn="r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56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216" y="0"/>
            <a:ext cx="985706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516" y="1340768"/>
            <a:ext cx="8229600" cy="4522514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chemeClr val="bg1"/>
                </a:solidFill>
              </a:rPr>
              <a:t>Бюдже́т сім'ї́ — це план доходів і витрат сім'ї на певний період (тиждень, місяць, рік). Складається він з двох частин. Перша частина охоплює джерела формування сімейного бюджету, друга — видатки сім'ї</a:t>
            </a:r>
            <a:r>
              <a:rPr lang="vi-VN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61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274638"/>
            <a:ext cx="3754760" cy="5602634"/>
          </a:xfrm>
        </p:spPr>
        <p:txBody>
          <a:bodyPr>
            <a:normAutofit/>
          </a:bodyPr>
          <a:lstStyle/>
          <a:p>
            <a:r>
              <a:rPr lang="uk-UA" dirty="0"/>
              <a:t>Доходи сім’ї можна поділити на </a:t>
            </a:r>
            <a:r>
              <a:rPr lang="uk-UA" dirty="0" err="1"/>
              <a:t>пстійні</a:t>
            </a:r>
            <a:r>
              <a:rPr lang="uk-UA" dirty="0"/>
              <a:t>, тимчасові, одноразові.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4296494" cy="511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6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08" y="186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Доходи середньостатистичної української родини.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750"/>
            <a:ext cx="9146216" cy="549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2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" y="2204864"/>
            <a:ext cx="9393832" cy="587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bg1"/>
                </a:solidFill>
              </a:rPr>
              <a:t>В</a:t>
            </a:r>
            <a:r>
              <a:rPr lang="uk-UA" dirty="0" smtClean="0">
                <a:solidFill>
                  <a:schemeClr val="bg1"/>
                </a:solidFill>
              </a:rPr>
              <a:t>итрати - </a:t>
            </a:r>
            <a:r>
              <a:rPr lang="ru-RU" dirty="0" err="1">
                <a:solidFill>
                  <a:schemeClr val="bg1"/>
                </a:solidFill>
              </a:rPr>
              <a:t>зменшення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економічних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вигод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результаті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вибуття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грошових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коштів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іншого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майна. </a:t>
            </a:r>
            <a:r>
              <a:rPr lang="ru-RU" dirty="0" err="1" smtClean="0">
                <a:solidFill>
                  <a:schemeClr val="bg1"/>
                </a:solidFill>
              </a:rPr>
              <a:t>Можна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поділити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первинні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неминучі</a:t>
            </a:r>
            <a:r>
              <a:rPr lang="ru-RU" dirty="0" smtClean="0">
                <a:solidFill>
                  <a:schemeClr val="bg1"/>
                </a:solidFill>
              </a:rPr>
              <a:t>) та </a:t>
            </a:r>
            <a:r>
              <a:rPr lang="ru-RU" dirty="0" err="1" smtClean="0">
                <a:solidFill>
                  <a:schemeClr val="bg1"/>
                </a:solidFill>
              </a:rPr>
              <a:t>вторинні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9513" y="0"/>
            <a:ext cx="7772400" cy="1470025"/>
          </a:xfrm>
        </p:spPr>
        <p:txBody>
          <a:bodyPr/>
          <a:lstStyle/>
          <a:p>
            <a:r>
              <a:rPr lang="ru-RU" dirty="0" err="1"/>
              <a:t>В</a:t>
            </a:r>
            <a:r>
              <a:rPr lang="ru-RU" dirty="0" err="1" smtClean="0"/>
              <a:t>итрати</a:t>
            </a:r>
            <a:r>
              <a:rPr lang="ru-RU" dirty="0" smtClean="0"/>
              <a:t> </a:t>
            </a:r>
            <a:r>
              <a:rPr lang="ru-RU" dirty="0" err="1" smtClean="0"/>
              <a:t>середньостатистичної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547" y="1325032"/>
            <a:ext cx="9252520" cy="556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3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00" y="1323455"/>
            <a:ext cx="9200650" cy="553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929" y="6295926"/>
            <a:ext cx="1954560" cy="5620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схема 2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102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Презентація на тему : бюджет сім`ї </vt:lpstr>
      <vt:lpstr>Бюдже́т сім'ї́ — це план доходів і витрат сім'ї на певний період (тиждень, місяць, рік). Складається він з двох частин. Перша частина охоплює джерела формування сімейного бюджету, друга — видатки сім'ї.</vt:lpstr>
      <vt:lpstr>Доходи сім’ї можна поділити на пстійні, тимчасові, одноразові.</vt:lpstr>
      <vt:lpstr>Доходи середньостатистичної української родини.</vt:lpstr>
      <vt:lpstr>Витрати - зменшення економічних вигод в результаті вибуття грошових коштів або іншого майна. Можна поділити на первинні (неминучі) та вторинні.</vt:lpstr>
      <vt:lpstr>Витрати середньостатистичної української родини.</vt:lpstr>
      <vt:lpstr>схема 2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оксана</cp:lastModifiedBy>
  <cp:revision>7</cp:revision>
  <dcterms:created xsi:type="dcterms:W3CDTF">2013-02-11T18:51:53Z</dcterms:created>
  <dcterms:modified xsi:type="dcterms:W3CDTF">2013-02-11T21:16:28Z</dcterms:modified>
</cp:coreProperties>
</file>