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78AD-E78B-4279-B48C-B3D1AAAF1F5D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DA9F4-8464-477B-8680-EE732113D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DA9F4-8464-477B-8680-EE732113DF8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3144-0193-4F13-AF60-4038E7FAAB5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155A-87AC-427E-BD77-6165247E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30;&#1085;&#1085;&#1072;\&#1099;&#1085;&#1092;&#1072;\Christmas%20Songs%20-%20Jingle%20Bells%20(audiopoisk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Segoe Script" pitchFamily="34" charset="0"/>
              </a:rPr>
              <a:t>Різдво</a:t>
            </a:r>
            <a:br>
              <a:rPr lang="uk-UA" b="1" dirty="0" smtClean="0">
                <a:latin typeface="Segoe Script" pitchFamily="34" charset="0"/>
              </a:rPr>
            </a:br>
            <a:r>
              <a:rPr lang="uk-UA" b="1" dirty="0" smtClean="0">
                <a:latin typeface="Segoe Script" pitchFamily="34" charset="0"/>
              </a:rPr>
              <a:t>Історія свята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214818"/>
            <a:ext cx="3328966" cy="2495552"/>
          </a:xfrm>
        </p:spPr>
        <p:txBody>
          <a:bodyPr>
            <a:normAutofit/>
          </a:bodyPr>
          <a:lstStyle/>
          <a:p>
            <a:pPr algn="l"/>
            <a:endParaRPr lang="uk-UA" sz="24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Segoe Script" pitchFamily="34" charset="0"/>
              </a:rPr>
              <a:t>Виконала :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Segoe Script" pitchFamily="34" charset="0"/>
              </a:rPr>
              <a:t>Нижня Інна</a:t>
            </a:r>
            <a:endParaRPr lang="ru-RU" sz="24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Segoe Script" pitchFamily="34" charset="0"/>
              </a:rPr>
              <a:t>учениця 10-В класу</a:t>
            </a:r>
          </a:p>
        </p:txBody>
      </p:sp>
      <p:pic>
        <p:nvPicPr>
          <p:cNvPr id="1026" name="Picture 2" descr="E:\Інна\12931239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14554"/>
            <a:ext cx="4833950" cy="371476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64294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7215206" y="6215082"/>
            <a:ext cx="642942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Christmas Songs - Jingle Bells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/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КОЛЯД, КОЛЯД, КОЛЯДНИЦЯ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 numCol="2">
            <a:normAutofit fontScale="47500" lnSpcReduction="20000"/>
          </a:bodyPr>
          <a:lstStyle/>
          <a:p>
            <a:pPr>
              <a:buNone/>
            </a:pPr>
            <a:r>
              <a:rPr lang="ru-RU" b="1" dirty="0" err="1" smtClean="0">
                <a:latin typeface="Segoe Script" pitchFamily="34" charset="0"/>
              </a:rPr>
              <a:t>Коляд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коляд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колядниця</a:t>
            </a:r>
            <a:r>
              <a:rPr lang="ru-RU" b="1" dirty="0" smtClean="0">
                <a:latin typeface="Segoe Script" pitchFamily="34" charset="0"/>
              </a:rPr>
              <a:t>,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Добра </a:t>
            </a:r>
            <a:r>
              <a:rPr lang="ru-RU" b="1" dirty="0" err="1" smtClean="0">
                <a:latin typeface="Segoe Script" pitchFamily="34" charset="0"/>
              </a:rPr>
              <a:t>з</a:t>
            </a:r>
            <a:r>
              <a:rPr lang="ru-RU" b="1" dirty="0" smtClean="0">
                <a:latin typeface="Segoe Script" pitchFamily="34" charset="0"/>
              </a:rPr>
              <a:t> медом </a:t>
            </a:r>
            <a:r>
              <a:rPr lang="ru-RU" b="1" dirty="0" err="1" smtClean="0">
                <a:latin typeface="Segoe Script" pitchFamily="34" charset="0"/>
              </a:rPr>
              <a:t>паляниця</a:t>
            </a:r>
            <a:r>
              <a:rPr lang="ru-RU" b="1" dirty="0" smtClean="0">
                <a:latin typeface="Segoe Script" pitchFamily="34" charset="0"/>
              </a:rPr>
              <a:t>,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А без меду не </a:t>
            </a:r>
            <a:r>
              <a:rPr lang="ru-RU" b="1" dirty="0" err="1" smtClean="0">
                <a:latin typeface="Segoe Script" pitchFamily="34" charset="0"/>
              </a:rPr>
              <a:t>така</a:t>
            </a:r>
            <a:r>
              <a:rPr lang="ru-RU" b="1" dirty="0" smtClean="0">
                <a:latin typeface="Segoe Script" pitchFamily="34" charset="0"/>
              </a:rPr>
              <a:t>,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Дайте, дядьку, </a:t>
            </a:r>
            <a:r>
              <a:rPr lang="ru-RU" b="1" dirty="0" err="1" smtClean="0">
                <a:latin typeface="Segoe Script" pitchFamily="34" charset="0"/>
              </a:rPr>
              <a:t>п'ятака</a:t>
            </a:r>
            <a:r>
              <a:rPr lang="ru-RU" b="1" dirty="0" smtClean="0">
                <a:latin typeface="Segoe Script" pitchFamily="34" charset="0"/>
              </a:rPr>
              <a:t>. 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err="1" smtClean="0">
                <a:latin typeface="Segoe Script" pitchFamily="34" charset="0"/>
              </a:rPr>
              <a:t>Одчиняйте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скриньку</a:t>
            </a:r>
            <a:endParaRPr lang="ru-RU" b="1" dirty="0" smtClean="0">
              <a:latin typeface="Segoe Script" pitchFamily="34" charset="0"/>
            </a:endParaRP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Та давайте сливку.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err="1" smtClean="0">
                <a:latin typeface="Segoe Script" pitchFamily="34" charset="0"/>
              </a:rPr>
              <a:t>Одчиняйте</a:t>
            </a:r>
            <a:r>
              <a:rPr lang="ru-RU" b="1" dirty="0" smtClean="0">
                <a:latin typeface="Segoe Script" pitchFamily="34" charset="0"/>
              </a:rPr>
              <a:t> сундучок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Та давайте </a:t>
            </a:r>
            <a:r>
              <a:rPr lang="ru-RU" b="1" dirty="0" err="1" smtClean="0">
                <a:latin typeface="Segoe Script" pitchFamily="34" charset="0"/>
              </a:rPr>
              <a:t>п'ятачок</a:t>
            </a:r>
            <a:endParaRPr lang="ru-RU" b="1" dirty="0" smtClean="0">
              <a:latin typeface="Segoe Script" pitchFamily="34" charset="0"/>
            </a:endParaRPr>
          </a:p>
          <a:p>
            <a:endParaRPr lang="ru-RU" b="1" dirty="0" smtClean="0">
              <a:latin typeface="Segoe Script" pitchFamily="34" charset="0"/>
            </a:endParaRPr>
          </a:p>
          <a:p>
            <a:endParaRPr lang="ru-RU" b="1" dirty="0" smtClean="0">
              <a:latin typeface="Segoe Script" pitchFamily="34" charset="0"/>
            </a:endParaRPr>
          </a:p>
          <a:p>
            <a:endParaRPr lang="ru-RU" b="1" dirty="0" smtClean="0">
              <a:latin typeface="Segoe Script" pitchFamily="34" charset="0"/>
            </a:endParaRP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err="1" smtClean="0">
                <a:latin typeface="Segoe Script" pitchFamily="34" charset="0"/>
              </a:rPr>
              <a:t>Коляд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коляд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колядниця</a:t>
            </a:r>
            <a:r>
              <a:rPr lang="ru-RU" b="1" dirty="0" smtClean="0">
                <a:latin typeface="Segoe Script" pitchFamily="34" charset="0"/>
              </a:rPr>
              <a:t>, 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Добра </a:t>
            </a:r>
            <a:r>
              <a:rPr lang="ru-RU" b="1" dirty="0" err="1" smtClean="0">
                <a:latin typeface="Segoe Script" pitchFamily="34" charset="0"/>
              </a:rPr>
              <a:t>з</a:t>
            </a:r>
            <a:r>
              <a:rPr lang="ru-RU" b="1" dirty="0" smtClean="0">
                <a:latin typeface="Segoe Script" pitchFamily="34" charset="0"/>
              </a:rPr>
              <a:t> медом </a:t>
            </a:r>
            <a:r>
              <a:rPr lang="ru-RU" b="1" dirty="0" err="1" smtClean="0">
                <a:latin typeface="Segoe Script" pitchFamily="34" charset="0"/>
              </a:rPr>
              <a:t>паляниця</a:t>
            </a:r>
            <a:r>
              <a:rPr lang="ru-RU" b="1" dirty="0" smtClean="0">
                <a:latin typeface="Segoe Script" pitchFamily="34" charset="0"/>
              </a:rPr>
              <a:t>, 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А без меду не </a:t>
            </a:r>
            <a:r>
              <a:rPr lang="ru-RU" b="1" dirty="0" err="1" smtClean="0">
                <a:latin typeface="Segoe Script" pitchFamily="34" charset="0"/>
              </a:rPr>
              <a:t>така</a:t>
            </a:r>
            <a:r>
              <a:rPr lang="ru-RU" b="1" dirty="0" smtClean="0">
                <a:latin typeface="Segoe Script" pitchFamily="34" charset="0"/>
              </a:rPr>
              <a:t>,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Дайте, </a:t>
            </a:r>
            <a:r>
              <a:rPr lang="ru-RU" b="1" dirty="0" err="1" smtClean="0">
                <a:latin typeface="Segoe Script" pitchFamily="34" charset="0"/>
              </a:rPr>
              <a:t>тітко</a:t>
            </a:r>
            <a:r>
              <a:rPr lang="ru-RU" b="1" dirty="0" smtClean="0">
                <a:latin typeface="Segoe Script" pitchFamily="34" charset="0"/>
              </a:rPr>
              <a:t>, пирога.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Як не </a:t>
            </a:r>
            <a:r>
              <a:rPr lang="ru-RU" b="1" dirty="0" err="1" smtClean="0">
                <a:latin typeface="Segoe Script" pitchFamily="34" charset="0"/>
              </a:rPr>
              <a:t>дасте</a:t>
            </a:r>
            <a:r>
              <a:rPr lang="ru-RU" b="1" dirty="0" smtClean="0">
                <a:latin typeface="Segoe Script" pitchFamily="34" charset="0"/>
              </a:rPr>
              <a:t> пирога,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err="1" smtClean="0">
                <a:latin typeface="Segoe Script" pitchFamily="34" charset="0"/>
              </a:rPr>
              <a:t>Візьму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бика</a:t>
            </a:r>
            <a:r>
              <a:rPr lang="ru-RU" b="1" dirty="0" smtClean="0">
                <a:latin typeface="Segoe Script" pitchFamily="34" charset="0"/>
              </a:rPr>
              <a:t> за рога,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Поведу на </a:t>
            </a:r>
            <a:r>
              <a:rPr lang="ru-RU" b="1" dirty="0" err="1" smtClean="0">
                <a:latin typeface="Segoe Script" pitchFamily="34" charset="0"/>
              </a:rPr>
              <a:t>торжок</a:t>
            </a:r>
            <a:r>
              <a:rPr lang="ru-RU" b="1" dirty="0" smtClean="0">
                <a:latin typeface="Segoe Script" pitchFamily="34" charset="0"/>
              </a:rPr>
              <a:t>,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latin typeface="Segoe Script" pitchFamily="34" charset="0"/>
              </a:rPr>
              <a:t>Куплю </a:t>
            </a:r>
            <a:r>
              <a:rPr lang="ru-RU" b="1" dirty="0" err="1" smtClean="0">
                <a:latin typeface="Segoe Script" pitchFamily="34" charset="0"/>
              </a:rPr>
              <a:t>собі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пиріжок</a:t>
            </a:r>
            <a:r>
              <a:rPr lang="ru-RU" b="1" dirty="0" smtClean="0">
                <a:latin typeface="Segoe Script" pitchFamily="34" charset="0"/>
              </a:rPr>
              <a:t>.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57158" y="6286520"/>
            <a:ext cx="78581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15272" y="6357958"/>
            <a:ext cx="78581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Segoe Script" pitchFamily="34" charset="0"/>
              </a:rPr>
              <a:t>Як </a:t>
            </a:r>
            <a:r>
              <a:rPr lang="ru-RU" sz="3600" dirty="0" err="1" smtClean="0">
                <a:latin typeface="Segoe Script" pitchFamily="34" charset="0"/>
              </a:rPr>
              <a:t>українці</a:t>
            </a:r>
            <a:r>
              <a:rPr lang="ru-RU" sz="3600" dirty="0" smtClean="0">
                <a:latin typeface="Segoe Script" pitchFamily="34" charset="0"/>
              </a:rPr>
              <a:t> </a:t>
            </a:r>
            <a:r>
              <a:rPr lang="ru-RU" sz="3600" dirty="0" err="1" smtClean="0">
                <a:latin typeface="Segoe Script" pitchFamily="34" charset="0"/>
              </a:rPr>
              <a:t>уявляють</a:t>
            </a:r>
            <a:r>
              <a:rPr lang="ru-RU" sz="3600" dirty="0" smtClean="0">
                <a:latin typeface="Segoe Script" pitchFamily="34" charset="0"/>
              </a:rPr>
              <a:t> </a:t>
            </a:r>
            <a:r>
              <a:rPr lang="ru-RU" sz="3600" dirty="0" err="1" smtClean="0">
                <a:latin typeface="Segoe Script" pitchFamily="34" charset="0"/>
              </a:rPr>
              <a:t>собі</a:t>
            </a:r>
            <a:r>
              <a:rPr lang="ru-RU" sz="3600" dirty="0" smtClean="0">
                <a:latin typeface="Segoe Script" pitchFamily="34" charset="0"/>
              </a:rPr>
              <a:t> </a:t>
            </a:r>
            <a:r>
              <a:rPr lang="ru-RU" sz="3600" dirty="0" err="1" smtClean="0">
                <a:latin typeface="Segoe Script" pitchFamily="34" charset="0"/>
              </a:rPr>
              <a:t>Різдво</a:t>
            </a:r>
            <a:endParaRPr lang="ru-RU" sz="3600" dirty="0">
              <a:latin typeface="Segoe Script" pitchFamily="34" charset="0"/>
            </a:endParaRPr>
          </a:p>
        </p:txBody>
      </p:sp>
      <p:pic>
        <p:nvPicPr>
          <p:cNvPr id="1030" name="Picture 6" descr="E:\Інна\DSC_8212-560x3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882633">
            <a:off x="442653" y="1240527"/>
            <a:ext cx="3878269" cy="2299259"/>
          </a:xfrm>
          <a:prstGeom prst="rect">
            <a:avLst/>
          </a:prstGeom>
          <a:noFill/>
        </p:spPr>
      </p:pic>
      <p:pic>
        <p:nvPicPr>
          <p:cNvPr id="1031" name="Picture 7" descr="E:\Інна\DSC_8249-560x4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76104">
            <a:off x="4997841" y="1137915"/>
            <a:ext cx="3306201" cy="2373380"/>
          </a:xfrm>
          <a:prstGeom prst="rect">
            <a:avLst/>
          </a:prstGeom>
          <a:noFill/>
        </p:spPr>
      </p:pic>
      <p:pic>
        <p:nvPicPr>
          <p:cNvPr id="1032" name="Picture 8" descr="E:\Інна\DSC_82111-560x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07563">
            <a:off x="379810" y="4053570"/>
            <a:ext cx="3309942" cy="2216479"/>
          </a:xfrm>
          <a:prstGeom prst="rect">
            <a:avLst/>
          </a:prstGeom>
          <a:noFill/>
        </p:spPr>
      </p:pic>
      <p:pic>
        <p:nvPicPr>
          <p:cNvPr id="1033" name="Picture 9" descr="E:\Інна\DSC_82321-560x3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8260">
            <a:off x="4837172" y="3995425"/>
            <a:ext cx="3584026" cy="2233616"/>
          </a:xfrm>
          <a:prstGeom prst="rect">
            <a:avLst/>
          </a:prstGeom>
          <a:noFill/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64294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214950"/>
            <a:ext cx="7858180" cy="1143000"/>
          </a:xfrm>
        </p:spPr>
        <p:txBody>
          <a:bodyPr/>
          <a:lstStyle/>
          <a:p>
            <a:pPr algn="r"/>
            <a:r>
              <a:rPr lang="ru-RU" dirty="0" smtClean="0">
                <a:latin typeface="Segoe Script" pitchFamily="34" charset="0"/>
              </a:rPr>
              <a:t>К</a:t>
            </a:r>
            <a:r>
              <a:rPr lang="uk-UA" dirty="0" err="1" smtClean="0">
                <a:latin typeface="Segoe Script" pitchFamily="34" charset="0"/>
              </a:rPr>
              <a:t>інець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643834" y="6286520"/>
            <a:ext cx="1143008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Segoe Script" pitchFamily="34" charset="0"/>
              </a:rPr>
              <a:t>Зміст:</a:t>
            </a:r>
            <a:endParaRPr lang="ru-RU" sz="6600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000924" cy="392909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  <a:hlinkClick r:id="rId2" action="ppaction://hlinksldjump"/>
              </a:rPr>
              <a:t>1.Р</a:t>
            </a:r>
            <a:r>
              <a:rPr lang="uk-UA" sz="2800" dirty="0" err="1" smtClean="0">
                <a:solidFill>
                  <a:schemeClr val="tx1"/>
                </a:solidFill>
                <a:latin typeface="Segoe Script" pitchFamily="34" charset="0"/>
                <a:hlinkClick r:id="rId2" action="ppaction://hlinksldjump"/>
              </a:rPr>
              <a:t>іздво</a:t>
            </a:r>
            <a:r>
              <a:rPr lang="uk-UA" sz="2800" dirty="0" smtClean="0">
                <a:solidFill>
                  <a:schemeClr val="tx1"/>
                </a:solidFill>
                <a:latin typeface="Segoe Script" pitchFamily="34" charset="0"/>
                <a:hlinkClick r:id="rId2" action="ppaction://hlinksldjump"/>
              </a:rPr>
              <a:t> Христове</a:t>
            </a:r>
            <a:endParaRPr lang="uk-UA" sz="28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  <a:latin typeface="Segoe Script" pitchFamily="34" charset="0"/>
                <a:hlinkClick r:id="rId3" action="ppaction://hlinksldjump"/>
              </a:rPr>
              <a:t>2.Встановлення свята</a:t>
            </a:r>
            <a:endParaRPr lang="uk-UA" sz="28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  <a:latin typeface="Segoe Script" pitchFamily="34" charset="0"/>
                <a:hlinkClick r:id="rId4" action="ppaction://hlinksldjump"/>
              </a:rPr>
              <a:t>3.Святкування Різдва і Україні</a:t>
            </a:r>
            <a:endParaRPr lang="uk-UA" sz="28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  <a:latin typeface="Segoe Script" pitchFamily="34" charset="0"/>
                <a:hlinkClick r:id="rId5" action="ppaction://hlinksldjump"/>
              </a:rPr>
              <a:t>4.Свят Вечір</a:t>
            </a:r>
            <a:endParaRPr lang="uk-UA" sz="28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  <a:latin typeface="Segoe Script" pitchFamily="34" charset="0"/>
                <a:hlinkClick r:id="rId6" action="ppaction://hlinksldjump"/>
              </a:rPr>
              <a:t>5.Свята Вечеря</a:t>
            </a:r>
            <a:endParaRPr lang="uk-UA" sz="28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  <a:latin typeface="Segoe Script" pitchFamily="34" charset="0"/>
                <a:hlinkClick r:id="rId7" action="ppaction://hlinksldjump"/>
              </a:rPr>
              <a:t>6.Вертеп</a:t>
            </a:r>
            <a:endParaRPr lang="uk-UA" sz="28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  <a:latin typeface="Segoe Script" pitchFamily="34" charset="0"/>
                <a:hlinkClick r:id="rId8" action="ppaction://hlinksldjump"/>
              </a:rPr>
              <a:t>7.Колядки</a:t>
            </a:r>
            <a:endParaRPr lang="uk-UA" sz="28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  <a:latin typeface="Segoe Script" pitchFamily="34" charset="0"/>
                <a:hlinkClick r:id="" action="ppaction://noaction"/>
              </a:rPr>
              <a:t>8.</a:t>
            </a:r>
            <a:r>
              <a:rPr lang="en-US" sz="2800" dirty="0" smtClean="0">
                <a:latin typeface="Segoe Script" pitchFamily="34" charset="0"/>
                <a:hlinkClick r:id="" action="ppaction://noaction"/>
              </a:rPr>
              <a:t> </a:t>
            </a:r>
            <a:r>
              <a:rPr lang="ru-RU" sz="2800" dirty="0" err="1" smtClean="0">
                <a:latin typeface="Segoe Script" pitchFamily="34" charset="0"/>
                <a:hlinkClick r:id="" action="ppaction://noaction"/>
              </a:rPr>
              <a:t>Коляд,Коляд,Коляда</a:t>
            </a:r>
            <a:endParaRPr lang="ru-RU" sz="2800" dirty="0" smtClean="0">
              <a:latin typeface="Segoe Script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  <a:hlinkClick r:id="rId9" action="ppaction://hlinksldjump"/>
              </a:rPr>
              <a:t>9.Як </a:t>
            </a:r>
            <a:r>
              <a:rPr lang="ru-RU" sz="2800" dirty="0" err="1" smtClean="0">
                <a:solidFill>
                  <a:schemeClr val="tx1"/>
                </a:solidFill>
                <a:latin typeface="Segoe Script" pitchFamily="34" charset="0"/>
                <a:hlinkClick r:id="rId9" action="ppaction://hlinksldjump"/>
              </a:rPr>
              <a:t>українці</a:t>
            </a:r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  <a:hlinkClick r:id="rId9" action="ppaction://hlinksldjump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Segoe Script" pitchFamily="34" charset="0"/>
                <a:hlinkClick r:id="rId9" action="ppaction://hlinksldjump"/>
              </a:rPr>
              <a:t>уявляють</a:t>
            </a:r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  <a:hlinkClick r:id="rId9" action="ppaction://hlinksldjump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Segoe Script" pitchFamily="34" charset="0"/>
                <a:hlinkClick r:id="rId9" action="ppaction://hlinksldjump"/>
              </a:rPr>
              <a:t>собі</a:t>
            </a:r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  <a:hlinkClick r:id="rId9" action="ppaction://hlinksldjump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Segoe Script" pitchFamily="34" charset="0"/>
                <a:hlinkClick r:id="rId9" action="ppaction://hlinksldjump"/>
              </a:rPr>
              <a:t>Різдво</a:t>
            </a:r>
            <a:endParaRPr lang="uk-UA" sz="2800" dirty="0" smtClean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58082" y="5929330"/>
            <a:ext cx="150019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28596" y="6000768"/>
            <a:ext cx="135732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latin typeface="Segoe Script" pitchFamily="34" charset="0"/>
              </a:rPr>
              <a:t>Різдво</a:t>
            </a:r>
            <a:r>
              <a:rPr lang="ru-RU" sz="5400" dirty="0" smtClean="0">
                <a:latin typeface="Segoe Script" pitchFamily="34" charset="0"/>
              </a:rPr>
              <a:t> Христове</a:t>
            </a:r>
            <a:endParaRPr lang="ru-RU" sz="54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757757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err="1" smtClean="0">
                <a:latin typeface="Segoe Script" pitchFamily="34" charset="0"/>
              </a:rPr>
              <a:t>Різдво</a:t>
            </a:r>
            <a:r>
              <a:rPr lang="ru-RU" sz="1400" b="1" dirty="0" smtClean="0">
                <a:latin typeface="Segoe Script" pitchFamily="34" charset="0"/>
              </a:rPr>
              <a:t> Христове — </a:t>
            </a:r>
            <a:r>
              <a:rPr lang="ru-RU" sz="1400" b="1" dirty="0" err="1" smtClean="0">
                <a:latin typeface="Segoe Script" pitchFamily="34" charset="0"/>
              </a:rPr>
              <a:t>велике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християнське</a:t>
            </a:r>
            <a:r>
              <a:rPr lang="ru-RU" sz="1400" b="1" dirty="0" smtClean="0">
                <a:latin typeface="Segoe Script" pitchFamily="34" charset="0"/>
              </a:rPr>
              <a:t> свято, день </a:t>
            </a:r>
            <a:r>
              <a:rPr lang="ru-RU" sz="1400" b="1" dirty="0" err="1" smtClean="0">
                <a:latin typeface="Segoe Script" pitchFamily="34" charset="0"/>
              </a:rPr>
              <a:t>Народження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Ісуса</a:t>
            </a:r>
            <a:r>
              <a:rPr lang="ru-RU" sz="1400" b="1" dirty="0" smtClean="0">
                <a:latin typeface="Segoe Script" pitchFamily="34" charset="0"/>
              </a:rPr>
              <a:t> Христа, Спасителя </a:t>
            </a:r>
            <a:r>
              <a:rPr lang="ru-RU" sz="1400" b="1" dirty="0" err="1" smtClean="0">
                <a:latin typeface="Segoe Script" pitchFamily="34" charset="0"/>
              </a:rPr>
              <a:t>світу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і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Відкупителя</a:t>
            </a:r>
            <a:r>
              <a:rPr lang="ru-RU" sz="1400" b="1" dirty="0" smtClean="0">
                <a:latin typeface="Segoe Script" pitchFamily="34" charset="0"/>
              </a:rPr>
              <a:t> людей </a:t>
            </a:r>
            <a:r>
              <a:rPr lang="ru-RU" sz="1400" b="1" dirty="0" err="1" smtClean="0">
                <a:latin typeface="Segoe Script" pitchFamily="34" charset="0"/>
              </a:rPr>
              <a:t>з</a:t>
            </a:r>
            <a:r>
              <a:rPr lang="ru-RU" sz="1400" b="1" dirty="0" smtClean="0">
                <a:latin typeface="Segoe Script" pitchFamily="34" charset="0"/>
              </a:rPr>
              <a:t> полону </a:t>
            </a:r>
            <a:r>
              <a:rPr lang="ru-RU" sz="1400" b="1" dirty="0" err="1" smtClean="0">
                <a:latin typeface="Segoe Script" pitchFamily="34" charset="0"/>
              </a:rPr>
              <a:t>гріха</a:t>
            </a:r>
            <a:r>
              <a:rPr lang="ru-RU" sz="1400" b="1" dirty="0" smtClean="0">
                <a:latin typeface="Segoe Script" pitchFamily="34" charset="0"/>
              </a:rPr>
              <a:t>.</a:t>
            </a:r>
          </a:p>
          <a:p>
            <a:endParaRPr lang="ru-RU" sz="1400" b="1" dirty="0" smtClean="0">
              <a:latin typeface="Segoe Script" pitchFamily="34" charset="0"/>
            </a:endParaRPr>
          </a:p>
          <a:p>
            <a:r>
              <a:rPr lang="ru-RU" sz="1400" b="1" dirty="0" err="1" smtClean="0">
                <a:latin typeface="Segoe Script" pitchFamily="34" charset="0"/>
              </a:rPr>
              <a:t>Римо-Католицька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Церква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більшість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протестантських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церков</a:t>
            </a:r>
            <a:r>
              <a:rPr lang="ru-RU" sz="1400" b="1" dirty="0" smtClean="0">
                <a:latin typeface="Segoe Script" pitchFamily="34" charset="0"/>
              </a:rPr>
              <a:t>, а </a:t>
            </a:r>
            <a:r>
              <a:rPr lang="ru-RU" sz="1400" b="1" dirty="0" err="1" smtClean="0">
                <a:latin typeface="Segoe Script" pitchFamily="34" charset="0"/>
              </a:rPr>
              <a:t>також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більшість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православних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включаючи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Константинопольську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Антіохійську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Александрійську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Кіпрську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Болгарську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Румунську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й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Грецьку</a:t>
            </a:r>
            <a:r>
              <a:rPr lang="ru-RU" sz="1400" b="1" dirty="0" smtClean="0">
                <a:latin typeface="Segoe Script" pitchFamily="34" charset="0"/>
              </a:rPr>
              <a:t> церкви, </a:t>
            </a:r>
            <a:r>
              <a:rPr lang="ru-RU" sz="1400" b="1" dirty="0" err="1" smtClean="0">
                <a:latin typeface="Segoe Script" pitchFamily="34" charset="0"/>
              </a:rPr>
              <a:t>святкують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Різдво</a:t>
            </a:r>
            <a:r>
              <a:rPr lang="ru-RU" sz="1400" b="1" dirty="0" smtClean="0">
                <a:latin typeface="Segoe Script" pitchFamily="34" charset="0"/>
              </a:rPr>
              <a:t> в </a:t>
            </a:r>
            <a:r>
              <a:rPr lang="ru-RU" sz="1400" b="1" dirty="0" err="1" smtClean="0">
                <a:latin typeface="Segoe Script" pitchFamily="34" charset="0"/>
              </a:rPr>
              <a:t>ніч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з</a:t>
            </a:r>
            <a:r>
              <a:rPr lang="ru-RU" sz="1400" b="1" dirty="0" smtClean="0">
                <a:latin typeface="Segoe Script" pitchFamily="34" charset="0"/>
              </a:rPr>
              <a:t> 24 на 25 </a:t>
            </a:r>
            <a:r>
              <a:rPr lang="ru-RU" sz="1400" b="1" dirty="0" err="1" smtClean="0">
                <a:latin typeface="Segoe Script" pitchFamily="34" charset="0"/>
              </a:rPr>
              <a:t>грудня</a:t>
            </a:r>
            <a:r>
              <a:rPr lang="ru-RU" sz="1400" b="1" dirty="0" smtClean="0">
                <a:latin typeface="Segoe Script" pitchFamily="34" charset="0"/>
              </a:rPr>
              <a:t>.</a:t>
            </a:r>
          </a:p>
          <a:p>
            <a:endParaRPr lang="ru-RU" sz="1400" b="1" dirty="0" smtClean="0">
              <a:latin typeface="Segoe Script" pitchFamily="34" charset="0"/>
            </a:endParaRPr>
          </a:p>
          <a:p>
            <a:r>
              <a:rPr lang="ru-RU" sz="1400" b="1" dirty="0" err="1" smtClean="0">
                <a:latin typeface="Segoe Script" pitchFamily="34" charset="0"/>
              </a:rPr>
              <a:t>Єрусалимська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Російська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Сербська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Грузинська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православні</a:t>
            </a:r>
            <a:r>
              <a:rPr lang="ru-RU" sz="1400" b="1" dirty="0" smtClean="0">
                <a:latin typeface="Segoe Script" pitchFamily="34" charset="0"/>
              </a:rPr>
              <a:t> церкви, </a:t>
            </a:r>
            <a:r>
              <a:rPr lang="ru-RU" sz="1400" b="1" dirty="0" err="1" smtClean="0">
                <a:latin typeface="Segoe Script" pitchFamily="34" charset="0"/>
              </a:rPr>
              <a:t>усі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Українські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православні</a:t>
            </a:r>
            <a:r>
              <a:rPr lang="ru-RU" sz="1400" b="1" dirty="0" smtClean="0">
                <a:latin typeface="Segoe Script" pitchFamily="34" charset="0"/>
              </a:rPr>
              <a:t> церкви, а </a:t>
            </a:r>
            <a:r>
              <a:rPr lang="ru-RU" sz="1400" b="1" dirty="0" err="1" smtClean="0">
                <a:latin typeface="Segoe Script" pitchFamily="34" charset="0"/>
              </a:rPr>
              <a:t>також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Українська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греко-католицька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церква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святкують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Різдво</a:t>
            </a:r>
            <a:r>
              <a:rPr lang="ru-RU" sz="1400" b="1" dirty="0" smtClean="0">
                <a:latin typeface="Segoe Script" pitchFamily="34" charset="0"/>
              </a:rPr>
              <a:t> в </a:t>
            </a:r>
            <a:r>
              <a:rPr lang="ru-RU" sz="1400" b="1" dirty="0" err="1" smtClean="0">
                <a:latin typeface="Segoe Script" pitchFamily="34" charset="0"/>
              </a:rPr>
              <a:t>ніч</a:t>
            </a:r>
            <a:r>
              <a:rPr lang="ru-RU" sz="1400" b="1" dirty="0" smtClean="0">
                <a:latin typeface="Segoe Script" pitchFamily="34" charset="0"/>
              </a:rPr>
              <a:t> на 25 </a:t>
            </a:r>
            <a:r>
              <a:rPr lang="ru-RU" sz="1400" b="1" dirty="0" err="1" smtClean="0">
                <a:latin typeface="Segoe Script" pitchFamily="34" charset="0"/>
              </a:rPr>
              <a:t>грудня</a:t>
            </a:r>
            <a:r>
              <a:rPr lang="ru-RU" sz="1400" b="1" dirty="0" smtClean="0">
                <a:latin typeface="Segoe Script" pitchFamily="34" charset="0"/>
              </a:rPr>
              <a:t> за старим </a:t>
            </a:r>
            <a:r>
              <a:rPr lang="ru-RU" sz="1400" b="1" dirty="0" err="1" smtClean="0">
                <a:latin typeface="Segoe Script" pitchFamily="34" charset="0"/>
              </a:rPr>
              <a:t>Юліанським</a:t>
            </a:r>
            <a:r>
              <a:rPr lang="ru-RU" sz="1400" b="1" dirty="0" smtClean="0">
                <a:latin typeface="Segoe Script" pitchFamily="34" charset="0"/>
              </a:rPr>
              <a:t> календарем, </a:t>
            </a:r>
            <a:r>
              <a:rPr lang="ru-RU" sz="1400" b="1" dirty="0" err="1" smtClean="0">
                <a:latin typeface="Segoe Script" pitchFamily="34" charset="0"/>
              </a:rPr>
              <a:t>що</a:t>
            </a:r>
            <a:r>
              <a:rPr lang="ru-RU" sz="1400" b="1" dirty="0" smtClean="0">
                <a:latin typeface="Segoe Script" pitchFamily="34" charset="0"/>
              </a:rPr>
              <a:t> в ХХІ </a:t>
            </a:r>
            <a:r>
              <a:rPr lang="ru-RU" sz="1400" b="1" dirty="0" err="1" smtClean="0">
                <a:latin typeface="Segoe Script" pitchFamily="34" charset="0"/>
              </a:rPr>
              <a:t>столітті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відповідає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ночі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з</a:t>
            </a:r>
            <a:r>
              <a:rPr lang="ru-RU" sz="1400" b="1" dirty="0" smtClean="0">
                <a:latin typeface="Segoe Script" pitchFamily="34" charset="0"/>
              </a:rPr>
              <a:t> 6 </a:t>
            </a:r>
            <a:r>
              <a:rPr lang="ru-RU" sz="1400" b="1" dirty="0" err="1" smtClean="0">
                <a:latin typeface="Segoe Script" pitchFamily="34" charset="0"/>
              </a:rPr>
              <a:t>січня</a:t>
            </a:r>
            <a:r>
              <a:rPr lang="ru-RU" sz="1400" b="1" dirty="0" smtClean="0">
                <a:latin typeface="Segoe Script" pitchFamily="34" charset="0"/>
              </a:rPr>
              <a:t> на 7 </a:t>
            </a:r>
            <a:r>
              <a:rPr lang="ru-RU" sz="1400" b="1" dirty="0" err="1" smtClean="0">
                <a:latin typeface="Segoe Script" pitchFamily="34" charset="0"/>
              </a:rPr>
              <a:t>січня</a:t>
            </a:r>
            <a:r>
              <a:rPr lang="ru-RU" sz="1400" b="1" dirty="0" smtClean="0">
                <a:latin typeface="Segoe Script" pitchFamily="34" charset="0"/>
              </a:rPr>
              <a:t> за </a:t>
            </a:r>
            <a:r>
              <a:rPr lang="ru-RU" sz="1400" b="1" dirty="0" err="1" smtClean="0">
                <a:latin typeface="Segoe Script" pitchFamily="34" charset="0"/>
              </a:rPr>
              <a:t>сучасним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Григоріанським</a:t>
            </a:r>
            <a:r>
              <a:rPr lang="ru-RU" sz="1400" b="1" dirty="0" smtClean="0">
                <a:latin typeface="Segoe Script" pitchFamily="34" charset="0"/>
              </a:rPr>
              <a:t> календарем.</a:t>
            </a:r>
          </a:p>
          <a:p>
            <a:endParaRPr lang="ru-RU" sz="1400" b="1" dirty="0" smtClean="0">
              <a:latin typeface="Segoe Script" pitchFamily="34" charset="0"/>
            </a:endParaRPr>
          </a:p>
          <a:p>
            <a:r>
              <a:rPr lang="ru-RU" sz="1400" b="1" dirty="0" err="1" smtClean="0">
                <a:latin typeface="Segoe Script" pitchFamily="34" charset="0"/>
              </a:rPr>
              <a:t>Вірменська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апостольська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церква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святкує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Різдво</a:t>
            </a:r>
            <a:r>
              <a:rPr lang="ru-RU" sz="1400" b="1" dirty="0" smtClean="0">
                <a:latin typeface="Segoe Script" pitchFamily="34" charset="0"/>
              </a:rPr>
              <a:t> 6 </a:t>
            </a:r>
            <a:r>
              <a:rPr lang="ru-RU" sz="1400" b="1" dirty="0" err="1" smtClean="0">
                <a:latin typeface="Segoe Script" pitchFamily="34" charset="0"/>
              </a:rPr>
              <a:t>січня</a:t>
            </a:r>
            <a:r>
              <a:rPr lang="ru-RU" sz="1400" b="1" dirty="0" smtClean="0">
                <a:latin typeface="Segoe Script" pitchFamily="34" charset="0"/>
              </a:rPr>
              <a:t>, в один день </a:t>
            </a:r>
            <a:r>
              <a:rPr lang="ru-RU" sz="1400" b="1" dirty="0" err="1" smtClean="0">
                <a:latin typeface="Segoe Script" pitchFamily="34" charset="0"/>
              </a:rPr>
              <a:t>із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Хрещенням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Господнім</a:t>
            </a:r>
            <a:r>
              <a:rPr lang="ru-RU" sz="1400" b="1" dirty="0" smtClean="0">
                <a:latin typeface="Segoe Script" pitchFamily="34" charset="0"/>
              </a:rPr>
              <a:t>.</a:t>
            </a:r>
          </a:p>
          <a:p>
            <a:endParaRPr lang="ru-RU" sz="1400" b="1" dirty="0" smtClean="0">
              <a:latin typeface="Segoe Script" pitchFamily="34" charset="0"/>
            </a:endParaRPr>
          </a:p>
          <a:p>
            <a:r>
              <a:rPr lang="ru-RU" sz="1400" b="1" dirty="0" smtClean="0">
                <a:latin typeface="Segoe Script" pitchFamily="34" charset="0"/>
              </a:rPr>
              <a:t>7 </a:t>
            </a:r>
            <a:r>
              <a:rPr lang="ru-RU" sz="1400" b="1" dirty="0" err="1" smtClean="0">
                <a:latin typeface="Segoe Script" pitchFamily="34" charset="0"/>
              </a:rPr>
              <a:t>січня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є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офіційним</a:t>
            </a:r>
            <a:r>
              <a:rPr lang="ru-RU" sz="1400" b="1" dirty="0" smtClean="0">
                <a:latin typeface="Segoe Script" pitchFamily="34" charset="0"/>
              </a:rPr>
              <a:t> </a:t>
            </a:r>
            <a:r>
              <a:rPr lang="ru-RU" sz="1400" b="1" dirty="0" err="1" smtClean="0">
                <a:latin typeface="Segoe Script" pitchFamily="34" charset="0"/>
              </a:rPr>
              <a:t>державним</a:t>
            </a:r>
            <a:r>
              <a:rPr lang="ru-RU" sz="1400" b="1" dirty="0" smtClean="0">
                <a:latin typeface="Segoe Script" pitchFamily="34" charset="0"/>
              </a:rPr>
              <a:t> святом в </a:t>
            </a:r>
            <a:r>
              <a:rPr lang="ru-RU" sz="1400" b="1" dirty="0" err="1" smtClean="0">
                <a:latin typeface="Segoe Script" pitchFamily="34" charset="0"/>
              </a:rPr>
              <a:t>Україні</a:t>
            </a:r>
            <a:r>
              <a:rPr lang="ru-RU" sz="1400" b="1" dirty="0" smtClean="0">
                <a:latin typeface="Segoe Script" pitchFamily="34" charset="0"/>
              </a:rPr>
              <a:t>, </a:t>
            </a:r>
            <a:r>
              <a:rPr lang="ru-RU" sz="1400" b="1" dirty="0" err="1" smtClean="0">
                <a:latin typeface="Segoe Script" pitchFamily="34" charset="0"/>
              </a:rPr>
              <a:t>Росії</a:t>
            </a:r>
            <a:r>
              <a:rPr lang="ru-RU" sz="1400" b="1" dirty="0" smtClean="0">
                <a:latin typeface="Segoe Script" pitchFamily="34" charset="0"/>
              </a:rPr>
              <a:t> та </a:t>
            </a:r>
            <a:r>
              <a:rPr lang="ru-RU" sz="1400" b="1" dirty="0" err="1" smtClean="0">
                <a:latin typeface="Segoe Script" pitchFamily="34" charset="0"/>
              </a:rPr>
              <a:t>Білорусі</a:t>
            </a:r>
            <a:endParaRPr lang="ru-RU" sz="1400" b="1" dirty="0">
              <a:latin typeface="Segoe Script" pitchFamily="34" charset="0"/>
            </a:endParaRPr>
          </a:p>
        </p:txBody>
      </p:sp>
      <p:pic>
        <p:nvPicPr>
          <p:cNvPr id="2051" name="Picture 3" descr="E:\Інна\00006t7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71612"/>
            <a:ext cx="2714644" cy="442915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00958" y="6286520"/>
            <a:ext cx="128588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42844" y="6286520"/>
            <a:ext cx="135732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Segoe Script" pitchFamily="34" charset="0"/>
              </a:rPr>
              <a:t>Встановлення</a:t>
            </a:r>
            <a:r>
              <a:rPr lang="ru-RU" dirty="0" smtClean="0">
                <a:latin typeface="Segoe Script" pitchFamily="34" charset="0"/>
              </a:rPr>
              <a:t> свята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7829576" cy="2471741"/>
          </a:xfrm>
        </p:spPr>
        <p:txBody>
          <a:bodyPr>
            <a:normAutofit fontScale="92500"/>
          </a:bodyPr>
          <a:lstStyle/>
          <a:p>
            <a:r>
              <a:rPr lang="ru-RU" sz="1600" dirty="0" err="1" smtClean="0">
                <a:latin typeface="Segoe Script" pitchFamily="34" charset="0"/>
              </a:rPr>
              <a:t>Протягом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трьох</a:t>
            </a:r>
            <a:r>
              <a:rPr lang="ru-RU" sz="1600" dirty="0" smtClean="0">
                <a:latin typeface="Segoe Script" pitchFamily="34" charset="0"/>
              </a:rPr>
              <a:t> перших </a:t>
            </a:r>
            <a:r>
              <a:rPr lang="ru-RU" sz="1600" dirty="0" err="1" smtClean="0">
                <a:latin typeface="Segoe Script" pitchFamily="34" charset="0"/>
              </a:rPr>
              <a:t>сторіч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християни</a:t>
            </a:r>
            <a:r>
              <a:rPr lang="ru-RU" sz="1600" dirty="0" smtClean="0">
                <a:latin typeface="Segoe Script" pitchFamily="34" charset="0"/>
              </a:rPr>
              <a:t> не </a:t>
            </a:r>
            <a:r>
              <a:rPr lang="ru-RU" sz="1600" dirty="0" err="1" smtClean="0">
                <a:latin typeface="Segoe Script" pitchFamily="34" charset="0"/>
              </a:rPr>
              <a:t>мали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окремого</a:t>
            </a:r>
            <a:r>
              <a:rPr lang="ru-RU" sz="1600" dirty="0" smtClean="0">
                <a:latin typeface="Segoe Script" pitchFamily="34" charset="0"/>
              </a:rPr>
              <a:t> свята </a:t>
            </a:r>
            <a:r>
              <a:rPr lang="ru-RU" sz="1600" dirty="0" err="1" smtClean="0">
                <a:latin typeface="Segoe Script" pitchFamily="34" charset="0"/>
              </a:rPr>
              <a:t>Христового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Різдва</a:t>
            </a:r>
            <a:r>
              <a:rPr lang="ru-RU" sz="1600" dirty="0" smtClean="0">
                <a:latin typeface="Segoe Script" pitchFamily="34" charset="0"/>
              </a:rPr>
              <a:t>. </a:t>
            </a:r>
            <a:r>
              <a:rPr lang="ru-RU" sz="1600" dirty="0" err="1" smtClean="0">
                <a:latin typeface="Segoe Script" pitchFamily="34" charset="0"/>
              </a:rPr>
              <a:t>Ймовірно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це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було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пов'язано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із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впливом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юдаїзму</a:t>
            </a:r>
            <a:r>
              <a:rPr lang="ru-RU" sz="1600" dirty="0" smtClean="0">
                <a:latin typeface="Segoe Script" pitchFamily="34" charset="0"/>
              </a:rPr>
              <a:t> — за </a:t>
            </a:r>
            <a:r>
              <a:rPr lang="ru-RU" sz="1600" dirty="0" err="1" smtClean="0">
                <a:latin typeface="Segoe Script" pitchFamily="34" charset="0"/>
              </a:rPr>
              <a:t>юдейським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віровченням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народження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людини</a:t>
            </a:r>
            <a:r>
              <a:rPr lang="ru-RU" sz="1600" dirty="0" smtClean="0">
                <a:latin typeface="Segoe Script" pitchFamily="34" charset="0"/>
              </a:rPr>
              <a:t> — «початок скорбей </a:t>
            </a:r>
            <a:r>
              <a:rPr lang="ru-RU" sz="1600" dirty="0" err="1" smtClean="0">
                <a:latin typeface="Segoe Script" pitchFamily="34" charset="0"/>
              </a:rPr>
              <a:t>і</a:t>
            </a:r>
            <a:r>
              <a:rPr lang="ru-RU" sz="1600" dirty="0" smtClean="0">
                <a:latin typeface="Segoe Script" pitchFamily="34" charset="0"/>
              </a:rPr>
              <a:t> хвороб». </a:t>
            </a:r>
            <a:r>
              <a:rPr lang="ru-RU" sz="1600" dirty="0" err="1" smtClean="0">
                <a:latin typeface="Segoe Script" pitchFamily="34" charset="0"/>
              </a:rPr>
              <a:t>Лише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після</a:t>
            </a:r>
            <a:r>
              <a:rPr lang="ru-RU" sz="1600" dirty="0" smtClean="0">
                <a:latin typeface="Segoe Script" pitchFamily="34" charset="0"/>
              </a:rPr>
              <a:t> того, як у </a:t>
            </a:r>
            <a:r>
              <a:rPr lang="ru-RU" sz="1600" dirty="0" err="1" smtClean="0">
                <a:latin typeface="Segoe Script" pitchFamily="34" charset="0"/>
              </a:rPr>
              <a:t>християнські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громади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ввійшли</a:t>
            </a:r>
            <a:r>
              <a:rPr lang="ru-RU" sz="1600" dirty="0" smtClean="0">
                <a:latin typeface="Segoe Script" pitchFamily="34" charset="0"/>
              </a:rPr>
              <a:t> греки (</a:t>
            </a:r>
            <a:r>
              <a:rPr lang="ru-RU" sz="1600" dirty="0" err="1" smtClean="0">
                <a:latin typeface="Segoe Script" pitchFamily="34" charset="0"/>
              </a:rPr>
              <a:t>і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інші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елліністичні</a:t>
            </a:r>
            <a:r>
              <a:rPr lang="ru-RU" sz="1600" dirty="0" smtClean="0">
                <a:latin typeface="Segoe Script" pitchFamily="34" charset="0"/>
              </a:rPr>
              <a:t> народи) </a:t>
            </a:r>
            <a:r>
              <a:rPr lang="ru-RU" sz="1600" dirty="0" err="1" smtClean="0">
                <a:latin typeface="Segoe Script" pitchFamily="34" charset="0"/>
              </a:rPr>
              <a:t>під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впливом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їх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звичаїв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було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почате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святкування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й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Різдва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Христового</a:t>
            </a:r>
            <a:r>
              <a:rPr lang="ru-RU" sz="1600" dirty="0" smtClean="0">
                <a:latin typeface="Segoe Script" pitchFamily="34" charset="0"/>
              </a:rPr>
              <a:t>.</a:t>
            </a:r>
          </a:p>
          <a:p>
            <a:endParaRPr lang="ru-RU" sz="1600" dirty="0" smtClean="0">
              <a:latin typeface="Segoe Script" pitchFamily="34" charset="0"/>
            </a:endParaRPr>
          </a:p>
          <a:p>
            <a:r>
              <a:rPr lang="ru-RU" sz="1600" dirty="0" smtClean="0">
                <a:latin typeface="Segoe Script" pitchFamily="34" charset="0"/>
              </a:rPr>
              <a:t>      </a:t>
            </a:r>
            <a:r>
              <a:rPr lang="ru-RU" sz="1600" dirty="0" err="1" smtClean="0">
                <a:latin typeface="Segoe Script" pitchFamily="34" charset="0"/>
              </a:rPr>
              <a:t>Формальне</a:t>
            </a:r>
            <a:r>
              <a:rPr lang="ru-RU" sz="1600" dirty="0" smtClean="0">
                <a:latin typeface="Segoe Script" pitchFamily="34" charset="0"/>
              </a:rPr>
              <a:t> ж </a:t>
            </a:r>
            <a:r>
              <a:rPr lang="ru-RU" sz="1600" dirty="0" err="1" smtClean="0">
                <a:latin typeface="Segoe Script" pitchFamily="34" charset="0"/>
              </a:rPr>
              <a:t>рішення</a:t>
            </a:r>
            <a:r>
              <a:rPr lang="ru-RU" sz="1600" dirty="0" smtClean="0">
                <a:latin typeface="Segoe Script" pitchFamily="34" charset="0"/>
              </a:rPr>
              <a:t> про </a:t>
            </a:r>
            <a:r>
              <a:rPr lang="ru-RU" sz="1600" dirty="0" err="1" smtClean="0">
                <a:latin typeface="Segoe Script" pitchFamily="34" charset="0"/>
              </a:rPr>
              <a:t>святкування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Різдва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Христового</a:t>
            </a:r>
            <a:r>
              <a:rPr lang="ru-RU" sz="1600" dirty="0" smtClean="0">
                <a:latin typeface="Segoe Script" pitchFamily="34" charset="0"/>
              </a:rPr>
              <a:t> 25 </a:t>
            </a:r>
            <a:r>
              <a:rPr lang="ru-RU" sz="1600" dirty="0" err="1" smtClean="0">
                <a:latin typeface="Segoe Script" pitchFamily="34" charset="0"/>
              </a:rPr>
              <a:t>грудня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було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прийнято</a:t>
            </a:r>
            <a:r>
              <a:rPr lang="ru-RU" sz="1600" dirty="0" smtClean="0">
                <a:latin typeface="Segoe Script" pitchFamily="34" charset="0"/>
              </a:rPr>
              <a:t> на </a:t>
            </a:r>
            <a:r>
              <a:rPr lang="ru-RU" sz="1600" dirty="0" err="1" smtClean="0">
                <a:latin typeface="Segoe Script" pitchFamily="34" charset="0"/>
              </a:rPr>
              <a:t>Ефеському</a:t>
            </a:r>
            <a:r>
              <a:rPr lang="ru-RU" sz="1600" dirty="0" smtClean="0">
                <a:latin typeface="Segoe Script" pitchFamily="34" charset="0"/>
              </a:rPr>
              <a:t> (</a:t>
            </a:r>
            <a:r>
              <a:rPr lang="ru-RU" sz="1600" dirty="0" err="1" smtClean="0">
                <a:latin typeface="Segoe Script" pitchFamily="34" charset="0"/>
              </a:rPr>
              <a:t>Третьому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Всесвітньому</a:t>
            </a:r>
            <a:r>
              <a:rPr lang="ru-RU" sz="1600" dirty="0" smtClean="0">
                <a:latin typeface="Segoe Script" pitchFamily="34" charset="0"/>
              </a:rPr>
              <a:t>) церковному </a:t>
            </a:r>
            <a:r>
              <a:rPr lang="ru-RU" sz="1600" dirty="0" err="1" smtClean="0">
                <a:latin typeface="Segoe Script" pitchFamily="34" charset="0"/>
              </a:rPr>
              <a:t>соборі</a:t>
            </a:r>
            <a:r>
              <a:rPr lang="ru-RU" sz="1600" dirty="0" smtClean="0">
                <a:latin typeface="Segoe Script" pitchFamily="34" charset="0"/>
              </a:rPr>
              <a:t> в 431 </a:t>
            </a:r>
            <a:r>
              <a:rPr lang="ru-RU" sz="1600" dirty="0" err="1" smtClean="0">
                <a:latin typeface="Segoe Script" pitchFamily="34" charset="0"/>
              </a:rPr>
              <a:t>році</a:t>
            </a:r>
            <a:r>
              <a:rPr lang="ru-RU" sz="1600" dirty="0" smtClean="0">
                <a:latin typeface="Segoe Script" pitchFamily="34" charset="0"/>
              </a:rPr>
              <a:t>.</a:t>
            </a:r>
            <a:endParaRPr lang="ru-RU" sz="1600" dirty="0">
              <a:latin typeface="Segoe Script" pitchFamily="34" charset="0"/>
            </a:endParaRPr>
          </a:p>
        </p:txBody>
      </p:sp>
      <p:pic>
        <p:nvPicPr>
          <p:cNvPr id="3074" name="Picture 2" descr="E:\Інн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786214" cy="2776576"/>
          </a:xfrm>
          <a:prstGeom prst="rect">
            <a:avLst/>
          </a:prstGeom>
          <a:noFill/>
        </p:spPr>
      </p:pic>
      <p:pic>
        <p:nvPicPr>
          <p:cNvPr id="3075" name="Picture 3" descr="E:\Інна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786213" cy="284386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868" y="6429372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85725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Segoe Script" pitchFamily="34" charset="0"/>
              </a:rPr>
              <a:t>Святкування</a:t>
            </a:r>
            <a:r>
              <a:rPr lang="ru-RU" sz="3200" b="1" dirty="0" smtClean="0">
                <a:latin typeface="Segoe Script" pitchFamily="34" charset="0"/>
              </a:rPr>
              <a:t> </a:t>
            </a:r>
            <a:r>
              <a:rPr lang="ru-RU" sz="3200" b="1" dirty="0" err="1" smtClean="0">
                <a:latin typeface="Segoe Script" pitchFamily="34" charset="0"/>
              </a:rPr>
              <a:t>Різдва</a:t>
            </a:r>
            <a:r>
              <a:rPr lang="ru-RU" sz="3200" b="1" dirty="0" smtClean="0">
                <a:latin typeface="Segoe Script" pitchFamily="34" charset="0"/>
              </a:rPr>
              <a:t> в </a:t>
            </a:r>
            <a:r>
              <a:rPr lang="ru-RU" sz="3200" b="1" dirty="0" err="1" smtClean="0">
                <a:latin typeface="Segoe Script" pitchFamily="34" charset="0"/>
              </a:rPr>
              <a:t>Україні</a:t>
            </a:r>
            <a:endParaRPr lang="ru-RU" sz="3200" b="1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857916" cy="5429288"/>
          </a:xfrm>
        </p:spPr>
        <p:txBody>
          <a:bodyPr>
            <a:noAutofit/>
          </a:bodyPr>
          <a:lstStyle/>
          <a:p>
            <a:r>
              <a:rPr lang="ru-RU" sz="1000" b="1" dirty="0" err="1" smtClean="0">
                <a:latin typeface="Segoe Script" pitchFamily="34" charset="0"/>
              </a:rPr>
              <a:t>Другий</a:t>
            </a:r>
            <a:r>
              <a:rPr lang="ru-RU" sz="1000" b="1" dirty="0" smtClean="0">
                <a:latin typeface="Segoe Script" pitchFamily="34" charset="0"/>
              </a:rPr>
              <a:t> день </a:t>
            </a:r>
            <a:r>
              <a:rPr lang="ru-RU" sz="1000" b="1" dirty="0" err="1" smtClean="0">
                <a:latin typeface="Segoe Script" pitchFamily="34" charset="0"/>
              </a:rPr>
              <a:t>Різдва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називався</a:t>
            </a:r>
            <a:r>
              <a:rPr lang="ru-RU" sz="1000" b="1" dirty="0" smtClean="0">
                <a:latin typeface="Segoe Script" pitchFamily="34" charset="0"/>
              </a:rPr>
              <a:t> колись Пологом </a:t>
            </a:r>
            <a:r>
              <a:rPr lang="ru-RU" sz="1000" b="1" dirty="0" err="1" smtClean="0">
                <a:latin typeface="Segoe Script" pitchFamily="34" charset="0"/>
              </a:rPr>
              <a:t>Богородиці</a:t>
            </a:r>
            <a:r>
              <a:rPr lang="ru-RU" sz="1000" b="1" dirty="0" smtClean="0">
                <a:latin typeface="Segoe Script" pitchFamily="34" charset="0"/>
              </a:rPr>
              <a:t>, у </a:t>
            </a:r>
            <a:r>
              <a:rPr lang="ru-RU" sz="1000" b="1" dirty="0" err="1" smtClean="0">
                <a:latin typeface="Segoe Script" pitchFamily="34" charset="0"/>
              </a:rPr>
              <a:t>лемків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Вимітним</a:t>
            </a:r>
            <a:r>
              <a:rPr lang="ru-RU" sz="1000" b="1" dirty="0" smtClean="0">
                <a:latin typeface="Segoe Script" pitchFamily="34" charset="0"/>
              </a:rPr>
              <a:t> днем, </a:t>
            </a:r>
            <a:r>
              <a:rPr lang="ru-RU" sz="1000" b="1" dirty="0" err="1" smtClean="0">
                <a:latin typeface="Segoe Script" pitchFamily="34" charset="0"/>
              </a:rPr>
              <a:t>бо</a:t>
            </a:r>
            <a:r>
              <a:rPr lang="ru-RU" sz="1000" b="1" dirty="0" smtClean="0">
                <a:latin typeface="Segoe Script" pitchFamily="34" charset="0"/>
              </a:rPr>
              <a:t> того дня ходили по хатах </a:t>
            </a:r>
            <a:r>
              <a:rPr lang="ru-RU" sz="1000" b="1" dirty="0" err="1" smtClean="0">
                <a:latin typeface="Segoe Script" pitchFamily="34" charset="0"/>
              </a:rPr>
              <a:t>чоловіки</a:t>
            </a:r>
            <a:r>
              <a:rPr lang="ru-RU" sz="1000" b="1" dirty="0" smtClean="0">
                <a:latin typeface="Segoe Script" pitchFamily="34" charset="0"/>
              </a:rPr>
              <a:t> (</a:t>
            </a:r>
            <a:r>
              <a:rPr lang="ru-RU" sz="1000" b="1" dirty="0" err="1" smtClean="0">
                <a:latin typeface="Segoe Script" pitchFamily="34" charset="0"/>
              </a:rPr>
              <a:t>мабуть</a:t>
            </a:r>
            <a:r>
              <a:rPr lang="ru-RU" sz="1000" b="1" dirty="0" smtClean="0">
                <a:latin typeface="Segoe Script" pitchFamily="34" charset="0"/>
              </a:rPr>
              <a:t>, парубки) </a:t>
            </a:r>
            <a:r>
              <a:rPr lang="ru-RU" sz="1000" b="1" dirty="0" err="1" smtClean="0">
                <a:latin typeface="Segoe Script" pitchFamily="34" charset="0"/>
              </a:rPr>
              <a:t>і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замітали</a:t>
            </a:r>
            <a:r>
              <a:rPr lang="ru-RU" sz="1000" b="1" dirty="0" smtClean="0">
                <a:latin typeface="Segoe Script" pitchFamily="34" charset="0"/>
              </a:rPr>
              <a:t> за </a:t>
            </a:r>
            <a:r>
              <a:rPr lang="ru-RU" sz="1000" b="1" dirty="0" err="1" smtClean="0">
                <a:latin typeface="Segoe Script" pitchFamily="34" charset="0"/>
              </a:rPr>
              <a:t>тамтешню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дівчину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за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що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діставали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від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господарів</a:t>
            </a:r>
            <a:r>
              <a:rPr lang="ru-RU" sz="1000" b="1" dirty="0" smtClean="0">
                <a:latin typeface="Segoe Script" pitchFamily="34" charset="0"/>
              </a:rPr>
              <a:t> «</a:t>
            </a:r>
            <a:r>
              <a:rPr lang="ru-RU" sz="1000" b="1" dirty="0" err="1" smtClean="0">
                <a:latin typeface="Segoe Script" pitchFamily="34" charset="0"/>
              </a:rPr>
              <a:t>почесне</a:t>
            </a:r>
            <a:r>
              <a:rPr lang="ru-RU" sz="1000" b="1" dirty="0" smtClean="0">
                <a:latin typeface="Segoe Script" pitchFamily="34" charset="0"/>
              </a:rPr>
              <a:t>».</a:t>
            </a:r>
          </a:p>
          <a:p>
            <a:endParaRPr lang="ru-RU" sz="1000" b="1" dirty="0" smtClean="0">
              <a:latin typeface="Segoe Script" pitchFamily="34" charset="0"/>
            </a:endParaRPr>
          </a:p>
          <a:p>
            <a:r>
              <a:rPr lang="ru-RU" sz="1000" b="1" dirty="0" smtClean="0">
                <a:latin typeface="Segoe Script" pitchFamily="34" charset="0"/>
              </a:rPr>
              <a:t>З початком </a:t>
            </a:r>
            <a:r>
              <a:rPr lang="ru-RU" sz="1000" b="1" dirty="0" err="1" smtClean="0">
                <a:latin typeface="Segoe Script" pitchFamily="34" charset="0"/>
              </a:rPr>
              <a:t>Різдва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вже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можна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було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вживати</a:t>
            </a:r>
            <a:r>
              <a:rPr lang="ru-RU" sz="1000" b="1" dirty="0" smtClean="0">
                <a:latin typeface="Segoe Script" pitchFamily="34" charset="0"/>
              </a:rPr>
              <a:t> не </a:t>
            </a:r>
            <a:r>
              <a:rPr lang="ru-RU" sz="1000" b="1" dirty="0" err="1" smtClean="0">
                <a:latin typeface="Segoe Script" pitchFamily="34" charset="0"/>
              </a:rPr>
              <a:t>пісну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їжу</a:t>
            </a:r>
            <a:r>
              <a:rPr lang="ru-RU" sz="1000" b="1" dirty="0" smtClean="0">
                <a:latin typeface="Segoe Script" pitchFamily="34" charset="0"/>
              </a:rPr>
              <a:t>. </a:t>
            </a:r>
            <a:r>
              <a:rPr lang="ru-RU" sz="1000" b="1" dirty="0" err="1" smtClean="0">
                <a:latin typeface="Segoe Script" pitchFamily="34" charset="0"/>
              </a:rPr>
              <a:t>Власне</a:t>
            </a:r>
            <a:r>
              <a:rPr lang="ru-RU" sz="1000" b="1" dirty="0" smtClean="0">
                <a:latin typeface="Segoe Script" pitchFamily="34" charset="0"/>
              </a:rPr>
              <a:t> до </a:t>
            </a:r>
            <a:r>
              <a:rPr lang="ru-RU" sz="1000" b="1" dirty="0" err="1" smtClean="0">
                <a:latin typeface="Segoe Script" pitchFamily="34" charset="0"/>
              </a:rPr>
              <a:t>цього</a:t>
            </a:r>
            <a:r>
              <a:rPr lang="ru-RU" sz="1000" b="1" dirty="0" smtClean="0">
                <a:latin typeface="Segoe Script" pitchFamily="34" charset="0"/>
              </a:rPr>
              <a:t> свята в кожному </a:t>
            </a:r>
            <a:r>
              <a:rPr lang="ru-RU" sz="1000" b="1" dirty="0" err="1" smtClean="0">
                <a:latin typeface="Segoe Script" pitchFamily="34" charset="0"/>
              </a:rPr>
              <a:t>господарстві</a:t>
            </a:r>
            <a:r>
              <a:rPr lang="ru-RU" sz="1000" b="1" dirty="0" smtClean="0">
                <a:latin typeface="Segoe Script" pitchFamily="34" charset="0"/>
              </a:rPr>
              <a:t> кололи свиней, </a:t>
            </a:r>
            <a:r>
              <a:rPr lang="ru-RU" sz="1000" b="1" dirty="0" err="1" smtClean="0">
                <a:latin typeface="Segoe Script" pitchFamily="34" charset="0"/>
              </a:rPr>
              <a:t>щоб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наготувати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різноманітних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м´ясних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страв</a:t>
            </a:r>
            <a:r>
              <a:rPr lang="ru-RU" sz="1000" b="1" dirty="0" smtClean="0">
                <a:latin typeface="Segoe Script" pitchFamily="34" charset="0"/>
              </a:rPr>
              <a:t>. За правило </a:t>
            </a:r>
            <a:r>
              <a:rPr lang="ru-RU" sz="1000" b="1" dirty="0" err="1" smtClean="0">
                <a:latin typeface="Segoe Script" pitchFamily="34" charset="0"/>
              </a:rPr>
              <a:t>приходити</a:t>
            </a:r>
            <a:r>
              <a:rPr lang="ru-RU" sz="1000" b="1" dirty="0" smtClean="0">
                <a:latin typeface="Segoe Script" pitchFamily="34" charset="0"/>
              </a:rPr>
              <a:t> один до одного в </a:t>
            </a:r>
            <a:r>
              <a:rPr lang="ru-RU" sz="1000" b="1" dirty="0" err="1" smtClean="0">
                <a:latin typeface="Segoe Script" pitchFamily="34" charset="0"/>
              </a:rPr>
              <a:t>гості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щоправда</a:t>
            </a:r>
            <a:r>
              <a:rPr lang="ru-RU" sz="1000" b="1" dirty="0" smtClean="0">
                <a:latin typeface="Segoe Script" pitchFamily="34" charset="0"/>
              </a:rPr>
              <a:t>, до </a:t>
            </a:r>
            <a:r>
              <a:rPr lang="ru-RU" sz="1000" b="1" dirty="0" err="1" smtClean="0">
                <a:latin typeface="Segoe Script" pitchFamily="34" charset="0"/>
              </a:rPr>
              <a:t>обіду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намагалися</a:t>
            </a:r>
            <a:r>
              <a:rPr lang="ru-RU" sz="1000" b="1" dirty="0" smtClean="0">
                <a:latin typeface="Segoe Script" pitchFamily="34" charset="0"/>
              </a:rPr>
              <a:t> не </a:t>
            </a:r>
            <a:r>
              <a:rPr lang="ru-RU" sz="1000" b="1" dirty="0" err="1" smtClean="0">
                <a:latin typeface="Segoe Script" pitchFamily="34" charset="0"/>
              </a:rPr>
              <a:t>відвідувати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сусідів</a:t>
            </a:r>
            <a:r>
              <a:rPr lang="ru-RU" sz="1000" b="1" dirty="0" smtClean="0">
                <a:latin typeface="Segoe Script" pitchFamily="34" charset="0"/>
              </a:rPr>
              <a:t>, особливо </a:t>
            </a:r>
            <a:r>
              <a:rPr lang="ru-RU" sz="1000" b="1" dirty="0" err="1" smtClean="0">
                <a:latin typeface="Segoe Script" pitchFamily="34" charset="0"/>
              </a:rPr>
              <a:t>це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стосувалося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жіночої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статі</a:t>
            </a:r>
            <a:r>
              <a:rPr lang="ru-RU" sz="1000" b="1" dirty="0" smtClean="0">
                <a:latin typeface="Segoe Script" pitchFamily="34" charset="0"/>
              </a:rPr>
              <a:t>. </a:t>
            </a:r>
            <a:r>
              <a:rPr lang="ru-RU" sz="1000" b="1" dirty="0" err="1" smtClean="0">
                <a:latin typeface="Segoe Script" pitchFamily="34" charset="0"/>
              </a:rPr>
              <a:t>Якщо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жінка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чи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дівчина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першою</a:t>
            </a:r>
            <a:r>
              <a:rPr lang="ru-RU" sz="1000" b="1" dirty="0" smtClean="0">
                <a:latin typeface="Segoe Script" pitchFamily="34" charset="0"/>
              </a:rPr>
              <a:t> заходила в хату, то </a:t>
            </a:r>
            <a:r>
              <a:rPr lang="ru-RU" sz="1000" b="1" dirty="0" err="1" smtClean="0">
                <a:latin typeface="Segoe Script" pitchFamily="34" charset="0"/>
              </a:rPr>
              <a:t>неодмінно</a:t>
            </a:r>
            <a:r>
              <a:rPr lang="ru-RU" sz="1000" b="1" dirty="0" smtClean="0">
                <a:latin typeface="Segoe Script" pitchFamily="34" charset="0"/>
              </a:rPr>
              <a:t> «приносила лихо», а тому, </a:t>
            </a:r>
            <a:r>
              <a:rPr lang="ru-RU" sz="1000" b="1" dirty="0" err="1" smtClean="0">
                <a:latin typeface="Segoe Script" pitchFamily="34" charset="0"/>
              </a:rPr>
              <a:t>запримітивши</a:t>
            </a:r>
            <a:r>
              <a:rPr lang="ru-RU" sz="1000" b="1" dirty="0" smtClean="0">
                <a:latin typeface="Segoe Script" pitchFamily="34" charset="0"/>
              </a:rPr>
              <a:t> «</a:t>
            </a:r>
            <a:r>
              <a:rPr lang="ru-RU" sz="1000" b="1" dirty="0" err="1" smtClean="0">
                <a:latin typeface="Segoe Script" pitchFamily="34" charset="0"/>
              </a:rPr>
              <a:t>небажаних</a:t>
            </a:r>
            <a:r>
              <a:rPr lang="ru-RU" sz="1000" b="1" dirty="0" smtClean="0">
                <a:latin typeface="Segoe Script" pitchFamily="34" charset="0"/>
              </a:rPr>
              <a:t> гостей», </a:t>
            </a:r>
            <a:r>
              <a:rPr lang="ru-RU" sz="1000" b="1" dirty="0" err="1" smtClean="0">
                <a:latin typeface="Segoe Script" pitchFamily="34" charset="0"/>
              </a:rPr>
              <a:t>примикали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двері</a:t>
            </a:r>
            <a:r>
              <a:rPr lang="ru-RU" sz="1000" b="1" dirty="0" smtClean="0">
                <a:latin typeface="Segoe Script" pitchFamily="34" charset="0"/>
              </a:rPr>
              <a:t>; коли ж </a:t>
            </a:r>
            <a:r>
              <a:rPr lang="ru-RU" sz="1000" b="1" dirty="0" err="1" smtClean="0">
                <a:latin typeface="Segoe Script" pitchFamily="34" charset="0"/>
              </a:rPr>
              <a:t>оселю</a:t>
            </a:r>
            <a:r>
              <a:rPr lang="ru-RU" sz="1000" b="1" dirty="0" smtClean="0">
                <a:latin typeface="Segoe Script" pitchFamily="34" charset="0"/>
              </a:rPr>
              <a:t> до </a:t>
            </a:r>
            <a:r>
              <a:rPr lang="ru-RU" sz="1000" b="1" dirty="0" err="1" smtClean="0">
                <a:latin typeface="Segoe Script" pitchFamily="34" charset="0"/>
              </a:rPr>
              <a:t>обіду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відвідував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хлопець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або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чоловік</a:t>
            </a:r>
            <a:r>
              <a:rPr lang="ru-RU" sz="1000" b="1" dirty="0" smtClean="0">
                <a:latin typeface="Segoe Script" pitchFamily="34" charset="0"/>
              </a:rPr>
              <a:t>, то </a:t>
            </a:r>
            <a:r>
              <a:rPr lang="ru-RU" sz="1000" b="1" dirty="0" err="1" smtClean="0">
                <a:latin typeface="Segoe Script" pitchFamily="34" charset="0"/>
              </a:rPr>
              <a:t>його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намагалися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почастувати</a:t>
            </a:r>
            <a:r>
              <a:rPr lang="ru-RU" sz="1000" b="1" dirty="0" smtClean="0">
                <a:latin typeface="Segoe Script" pitchFamily="34" charset="0"/>
              </a:rPr>
              <a:t>.</a:t>
            </a:r>
          </a:p>
          <a:p>
            <a:endParaRPr lang="ru-RU" sz="1000" b="1" dirty="0" smtClean="0">
              <a:latin typeface="Segoe Script" pitchFamily="34" charset="0"/>
            </a:endParaRPr>
          </a:p>
          <a:p>
            <a:endParaRPr lang="ru-RU" sz="1000" b="1" dirty="0" smtClean="0">
              <a:latin typeface="Segoe Script" pitchFamily="34" charset="0"/>
            </a:endParaRPr>
          </a:p>
          <a:p>
            <a:r>
              <a:rPr lang="ru-RU" sz="1000" b="1" dirty="0" err="1" smtClean="0">
                <a:latin typeface="Segoe Script" pitchFamily="34" charset="0"/>
              </a:rPr>
              <a:t>Різдвяні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колядницькі</a:t>
            </a:r>
            <a:r>
              <a:rPr lang="ru-RU" sz="1000" b="1" dirty="0" smtClean="0">
                <a:latin typeface="Segoe Script" pitchFamily="34" charset="0"/>
              </a:rPr>
              <a:t> ватаги </a:t>
            </a:r>
            <a:r>
              <a:rPr lang="ru-RU" sz="1000" b="1" dirty="0" err="1" smtClean="0">
                <a:latin typeface="Segoe Script" pitchFamily="34" charset="0"/>
              </a:rPr>
              <a:t>споряджали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переважно</a:t>
            </a:r>
            <a:r>
              <a:rPr lang="ru-RU" sz="1000" b="1" dirty="0" smtClean="0">
                <a:latin typeface="Segoe Script" pitchFamily="34" charset="0"/>
              </a:rPr>
              <a:t> парубки. Вони </a:t>
            </a:r>
            <a:r>
              <a:rPr lang="ru-RU" sz="1000" b="1" dirty="0" err="1" smtClean="0">
                <a:latin typeface="Segoe Script" pitchFamily="34" charset="0"/>
              </a:rPr>
              <a:t>заздалегідь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вибирали</a:t>
            </a:r>
            <a:r>
              <a:rPr lang="ru-RU" sz="1000" b="1" dirty="0" smtClean="0">
                <a:latin typeface="Segoe Script" pitchFamily="34" charset="0"/>
              </a:rPr>
              <a:t> ватага, </a:t>
            </a:r>
            <a:r>
              <a:rPr lang="ru-RU" sz="1000" b="1" dirty="0" err="1" smtClean="0">
                <a:latin typeface="Segoe Script" pitchFamily="34" charset="0"/>
              </a:rPr>
              <a:t>себто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керівника</a:t>
            </a:r>
            <a:r>
              <a:rPr lang="ru-RU" sz="1000" b="1" dirty="0" smtClean="0">
                <a:latin typeface="Segoe Script" pitchFamily="34" charset="0"/>
              </a:rPr>
              <a:t>, «</a:t>
            </a:r>
            <a:r>
              <a:rPr lang="ru-RU" sz="1000" b="1" dirty="0" err="1" smtClean="0">
                <a:latin typeface="Segoe Script" pitchFamily="34" charset="0"/>
              </a:rPr>
              <a:t>міхоношу</a:t>
            </a:r>
            <a:r>
              <a:rPr lang="ru-RU" sz="1000" b="1" dirty="0" smtClean="0">
                <a:latin typeface="Segoe Script" pitchFamily="34" charset="0"/>
              </a:rPr>
              <a:t>», «козу», «пастуха </a:t>
            </a:r>
            <a:r>
              <a:rPr lang="ru-RU" sz="1000" b="1" dirty="0" err="1" smtClean="0">
                <a:latin typeface="Segoe Script" pitchFamily="34" charset="0"/>
              </a:rPr>
              <a:t>з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пугою</a:t>
            </a:r>
            <a:r>
              <a:rPr lang="ru-RU" sz="1000" b="1" dirty="0" smtClean="0">
                <a:latin typeface="Segoe Script" pitchFamily="34" charset="0"/>
              </a:rPr>
              <a:t>» </a:t>
            </a:r>
            <a:r>
              <a:rPr lang="ru-RU" sz="1000" b="1" dirty="0" err="1" smtClean="0">
                <a:latin typeface="Segoe Script" pitchFamily="34" charset="0"/>
              </a:rPr>
              <a:t>тощо</a:t>
            </a:r>
            <a:r>
              <a:rPr lang="ru-RU" sz="1000" b="1" dirty="0" smtClean="0">
                <a:latin typeface="Segoe Script" pitchFamily="34" charset="0"/>
              </a:rPr>
              <a:t>. «Козу» </a:t>
            </a:r>
            <a:r>
              <a:rPr lang="ru-RU" sz="1000" b="1" dirty="0" err="1" smtClean="0">
                <a:latin typeface="Segoe Script" pitchFamily="34" charset="0"/>
              </a:rPr>
              <a:t>зодягали</a:t>
            </a:r>
            <a:r>
              <a:rPr lang="ru-RU" sz="1000" b="1" dirty="0" smtClean="0">
                <a:latin typeface="Segoe Script" pitchFamily="34" charset="0"/>
              </a:rPr>
              <a:t> у </a:t>
            </a:r>
            <a:r>
              <a:rPr lang="ru-RU" sz="1000" b="1" dirty="0" err="1" smtClean="0">
                <a:latin typeface="Segoe Script" pitchFamily="34" charset="0"/>
              </a:rPr>
              <a:t>вивернутий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вовною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назовні</a:t>
            </a:r>
            <a:r>
              <a:rPr lang="ru-RU" sz="1000" b="1" dirty="0" smtClean="0">
                <a:latin typeface="Segoe Script" pitchFamily="34" charset="0"/>
              </a:rPr>
              <a:t> кожух, </a:t>
            </a:r>
            <a:r>
              <a:rPr lang="ru-RU" sz="1000" b="1" dirty="0" err="1" smtClean="0">
                <a:latin typeface="Segoe Script" pitchFamily="34" charset="0"/>
              </a:rPr>
              <a:t>прилаштовували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солом´яні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роги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хвіст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і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дзвіночок</a:t>
            </a:r>
            <a:r>
              <a:rPr lang="ru-RU" sz="1000" b="1" dirty="0" smtClean="0">
                <a:latin typeface="Segoe Script" pitchFamily="34" charset="0"/>
              </a:rPr>
              <a:t> на </a:t>
            </a:r>
            <a:r>
              <a:rPr lang="ru-RU" sz="1000" b="1" dirty="0" err="1" smtClean="0">
                <a:latin typeface="Segoe Script" pitchFamily="34" charset="0"/>
              </a:rPr>
              <a:t>шию</a:t>
            </a:r>
            <a:r>
              <a:rPr lang="ru-RU" sz="1000" b="1" dirty="0" smtClean="0">
                <a:latin typeface="Segoe Script" pitchFamily="34" charset="0"/>
              </a:rPr>
              <a:t>; в </a:t>
            </a:r>
            <a:r>
              <a:rPr lang="ru-RU" sz="1000" b="1" dirty="0" err="1" smtClean="0">
                <a:latin typeface="Segoe Script" pitchFamily="34" charset="0"/>
              </a:rPr>
              <a:t>інших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регіонах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були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свої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відмінності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зокрема</a:t>
            </a:r>
            <a:r>
              <a:rPr lang="ru-RU" sz="1000" b="1" dirty="0" smtClean="0">
                <a:latin typeface="Segoe Script" pitchFamily="34" charset="0"/>
              </a:rPr>
              <a:t> ватага </a:t>
            </a:r>
            <a:r>
              <a:rPr lang="ru-RU" sz="1000" b="1" dirty="0" err="1" smtClean="0">
                <a:latin typeface="Segoe Script" pitchFamily="34" charset="0"/>
              </a:rPr>
              <a:t>супроводжували</a:t>
            </a:r>
            <a:r>
              <a:rPr lang="ru-RU" sz="1000" b="1" dirty="0" smtClean="0">
                <a:latin typeface="Segoe Script" pitchFamily="34" charset="0"/>
              </a:rPr>
              <a:t> «</a:t>
            </a:r>
            <a:r>
              <a:rPr lang="ru-RU" sz="1000" b="1" dirty="0" err="1" smtClean="0">
                <a:latin typeface="Segoe Script" pitchFamily="34" charset="0"/>
              </a:rPr>
              <a:t>циган</a:t>
            </a:r>
            <a:r>
              <a:rPr lang="ru-RU" sz="1000" b="1" dirty="0" smtClean="0">
                <a:latin typeface="Segoe Script" pitchFamily="34" charset="0"/>
              </a:rPr>
              <a:t>», «</a:t>
            </a:r>
            <a:r>
              <a:rPr lang="ru-RU" sz="1000" b="1" dirty="0" err="1" smtClean="0">
                <a:latin typeface="Segoe Script" pitchFamily="34" charset="0"/>
              </a:rPr>
              <a:t>лікар</a:t>
            </a:r>
            <a:r>
              <a:rPr lang="ru-RU" sz="1000" b="1" dirty="0" smtClean="0">
                <a:latin typeface="Segoe Script" pitchFamily="34" charset="0"/>
              </a:rPr>
              <a:t>», «</a:t>
            </a:r>
            <a:r>
              <a:rPr lang="ru-RU" sz="1000" b="1" dirty="0" err="1" smtClean="0">
                <a:latin typeface="Segoe Script" pitchFamily="34" charset="0"/>
              </a:rPr>
              <a:t>єврей</a:t>
            </a:r>
            <a:r>
              <a:rPr lang="ru-RU" sz="1000" b="1" dirty="0" smtClean="0">
                <a:latin typeface="Segoe Script" pitchFamily="34" charset="0"/>
              </a:rPr>
              <a:t>», «смерть </a:t>
            </a:r>
            <a:r>
              <a:rPr lang="ru-RU" sz="1000" b="1" dirty="0" err="1" smtClean="0">
                <a:latin typeface="Segoe Script" pitchFamily="34" charset="0"/>
              </a:rPr>
              <a:t>з</a:t>
            </a:r>
            <a:r>
              <a:rPr lang="ru-RU" sz="1000" b="1" dirty="0" smtClean="0">
                <a:latin typeface="Segoe Script" pitchFamily="34" charset="0"/>
              </a:rPr>
              <a:t> косою» </a:t>
            </a:r>
            <a:r>
              <a:rPr lang="ru-RU" sz="1000" b="1" dirty="0" err="1" smtClean="0">
                <a:latin typeface="Segoe Script" pitchFamily="34" charset="0"/>
              </a:rPr>
              <a:t>тощо</a:t>
            </a:r>
            <a:r>
              <a:rPr lang="ru-RU" sz="1000" b="1" dirty="0" smtClean="0">
                <a:latin typeface="Segoe Script" pitchFamily="34" charset="0"/>
              </a:rPr>
              <a:t>. </a:t>
            </a:r>
            <a:r>
              <a:rPr lang="ru-RU" sz="1000" b="1" dirty="0" err="1" smtClean="0">
                <a:latin typeface="Segoe Script" pitchFamily="34" charset="0"/>
              </a:rPr>
              <a:t>Проте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обов´язковим</a:t>
            </a:r>
            <a:r>
              <a:rPr lang="ru-RU" sz="1000" b="1" dirty="0" smtClean="0">
                <a:latin typeface="Segoe Script" pitchFamily="34" charset="0"/>
              </a:rPr>
              <a:t> атрибутом мала бути </a:t>
            </a:r>
            <a:r>
              <a:rPr lang="ru-RU" sz="1000" b="1" dirty="0" err="1" smtClean="0">
                <a:latin typeface="Segoe Script" pitchFamily="34" charset="0"/>
              </a:rPr>
              <a:t>рухома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зірка</a:t>
            </a:r>
            <a:r>
              <a:rPr lang="ru-RU" sz="1000" b="1" dirty="0" smtClean="0">
                <a:latin typeface="Segoe Script" pitchFamily="34" charset="0"/>
              </a:rPr>
              <a:t>, яку </a:t>
            </a:r>
            <a:r>
              <a:rPr lang="ru-RU" sz="1000" b="1" dirty="0" err="1" smtClean="0">
                <a:latin typeface="Segoe Script" pitchFamily="34" charset="0"/>
              </a:rPr>
              <a:t>постійно</a:t>
            </a:r>
            <a:r>
              <a:rPr lang="ru-RU" sz="1000" b="1" dirty="0" smtClean="0">
                <a:latin typeface="Segoe Script" pitchFamily="34" charset="0"/>
              </a:rPr>
              <a:t> носив ватаг («Береза»).</a:t>
            </a:r>
          </a:p>
          <a:p>
            <a:endParaRPr lang="ru-RU" sz="1000" b="1" dirty="0" smtClean="0">
              <a:latin typeface="Segoe Script" pitchFamily="34" charset="0"/>
            </a:endParaRPr>
          </a:p>
          <a:p>
            <a:r>
              <a:rPr lang="ru-RU" sz="1000" b="1" dirty="0" err="1" smtClean="0">
                <a:latin typeface="Segoe Script" pitchFamily="34" charset="0"/>
              </a:rPr>
              <a:t>Заходячи</a:t>
            </a:r>
            <a:r>
              <a:rPr lang="ru-RU" sz="1000" b="1" dirty="0" smtClean="0">
                <a:latin typeface="Segoe Script" pitchFamily="34" charset="0"/>
              </a:rPr>
              <a:t> на </a:t>
            </a:r>
            <a:r>
              <a:rPr lang="ru-RU" sz="1000" b="1" dirty="0" err="1" smtClean="0">
                <a:latin typeface="Segoe Script" pitchFamily="34" charset="0"/>
              </a:rPr>
              <a:t>подвір´я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колядники</a:t>
            </a:r>
            <a:r>
              <a:rPr lang="ru-RU" sz="1000" b="1" dirty="0" smtClean="0">
                <a:latin typeface="Segoe Script" pitchFamily="34" charset="0"/>
              </a:rPr>
              <a:t> просили </a:t>
            </a:r>
            <a:r>
              <a:rPr lang="ru-RU" sz="1000" b="1" dirty="0" err="1" smtClean="0">
                <a:latin typeface="Segoe Script" pitchFamily="34" charset="0"/>
              </a:rPr>
              <a:t>дозволу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і</a:t>
            </a:r>
            <a:r>
              <a:rPr lang="ru-RU" sz="1000" b="1" dirty="0" smtClean="0">
                <a:latin typeface="Segoe Script" pitchFamily="34" charset="0"/>
              </a:rPr>
              <a:t> коли </a:t>
            </a:r>
            <a:r>
              <a:rPr lang="ru-RU" sz="1000" b="1" dirty="0" err="1" smtClean="0">
                <a:latin typeface="Segoe Script" pitchFamily="34" charset="0"/>
              </a:rPr>
              <a:t>господар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зголошувався</a:t>
            </a:r>
            <a:r>
              <a:rPr lang="ru-RU" sz="1000" b="1" dirty="0" smtClean="0">
                <a:latin typeface="Segoe Script" pitchFamily="34" charset="0"/>
              </a:rPr>
              <a:t>, починали </a:t>
            </a:r>
            <a:r>
              <a:rPr lang="ru-RU" sz="1000" b="1" dirty="0" err="1" smtClean="0">
                <a:latin typeface="Segoe Script" pitchFamily="34" charset="0"/>
              </a:rPr>
              <a:t>виставу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із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віншувальних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пісень-колядок</a:t>
            </a:r>
            <a:r>
              <a:rPr lang="ru-RU" sz="1000" b="1" dirty="0" smtClean="0">
                <a:latin typeface="Segoe Script" pitchFamily="34" charset="0"/>
              </a:rPr>
              <a:t> та </a:t>
            </a:r>
            <a:r>
              <a:rPr lang="ru-RU" sz="1000" b="1" dirty="0" err="1" smtClean="0">
                <a:latin typeface="Segoe Script" pitchFamily="34" charset="0"/>
              </a:rPr>
              <a:t>жартівливих</a:t>
            </a:r>
            <a:r>
              <a:rPr lang="ru-RU" sz="1000" b="1" dirty="0" smtClean="0">
                <a:latin typeface="Segoe Script" pitchFamily="34" charset="0"/>
              </a:rPr>
              <a:t> сценок. У </a:t>
            </a:r>
            <a:r>
              <a:rPr lang="ru-RU" sz="1000" b="1" dirty="0" err="1" smtClean="0">
                <a:latin typeface="Segoe Script" pitchFamily="34" charset="0"/>
              </a:rPr>
              <a:t>поетичних</a:t>
            </a:r>
            <a:r>
              <a:rPr lang="ru-RU" sz="1000" b="1" dirty="0" smtClean="0">
                <a:latin typeface="Segoe Script" pitchFamily="34" charset="0"/>
              </a:rPr>
              <a:t> текстах </a:t>
            </a:r>
            <a:r>
              <a:rPr lang="ru-RU" sz="1000" b="1" dirty="0" err="1" smtClean="0">
                <a:latin typeface="Segoe Script" pitchFamily="34" charset="0"/>
              </a:rPr>
              <a:t>оспівувались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господар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господиня</a:t>
            </a:r>
            <a:r>
              <a:rPr lang="ru-RU" sz="1000" b="1" dirty="0" smtClean="0">
                <a:latin typeface="Segoe Script" pitchFamily="34" charset="0"/>
              </a:rPr>
              <a:t> та </a:t>
            </a:r>
            <a:r>
              <a:rPr lang="ru-RU" sz="1000" b="1" dirty="0" err="1" smtClean="0">
                <a:latin typeface="Segoe Script" pitchFamily="34" charset="0"/>
              </a:rPr>
              <a:t>їхні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діти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зичили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їм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щастя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і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здоров´я</a:t>
            </a:r>
            <a:r>
              <a:rPr lang="ru-RU" sz="1000" b="1" dirty="0" smtClean="0">
                <a:latin typeface="Segoe Script" pitchFamily="34" charset="0"/>
              </a:rPr>
              <a:t>, а в </a:t>
            </a:r>
            <a:r>
              <a:rPr lang="ru-RU" sz="1000" b="1" dirty="0" err="1" smtClean="0">
                <a:latin typeface="Segoe Script" pitchFamily="34" charset="0"/>
              </a:rPr>
              <a:t>господарстві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щоб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були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статки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і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щедрий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приплід</a:t>
            </a:r>
            <a:r>
              <a:rPr lang="ru-RU" sz="1000" b="1" dirty="0" smtClean="0">
                <a:latin typeface="Segoe Script" pitchFamily="34" charset="0"/>
              </a:rPr>
              <a:t>. </a:t>
            </a:r>
            <a:r>
              <a:rPr lang="ru-RU" sz="1000" b="1" dirty="0" err="1" smtClean="0">
                <a:latin typeface="Segoe Script" pitchFamily="34" charset="0"/>
              </a:rPr>
              <a:t>Натомість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якщо</a:t>
            </a:r>
            <a:r>
              <a:rPr lang="ru-RU" sz="1000" b="1" dirty="0" smtClean="0">
                <a:latin typeface="Segoe Script" pitchFamily="34" charset="0"/>
              </a:rPr>
              <a:t> в </a:t>
            </a:r>
            <a:r>
              <a:rPr lang="ru-RU" sz="1000" b="1" dirty="0" err="1" smtClean="0">
                <a:latin typeface="Segoe Script" pitchFamily="34" charset="0"/>
              </a:rPr>
              <a:t>родині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були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діти</a:t>
            </a:r>
            <a:r>
              <a:rPr lang="ru-RU" sz="1000" b="1" dirty="0" smtClean="0">
                <a:latin typeface="Segoe Script" pitchFamily="34" charset="0"/>
              </a:rPr>
              <a:t>, </a:t>
            </a:r>
            <a:r>
              <a:rPr lang="ru-RU" sz="1000" b="1" dirty="0" err="1" smtClean="0">
                <a:latin typeface="Segoe Script" pitchFamily="34" charset="0"/>
              </a:rPr>
              <a:t>котрі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довго</a:t>
            </a:r>
            <a:r>
              <a:rPr lang="ru-RU" sz="1000" b="1" dirty="0" smtClean="0">
                <a:latin typeface="Segoe Script" pitchFamily="34" charset="0"/>
              </a:rPr>
              <a:t> не </a:t>
            </a:r>
            <a:r>
              <a:rPr lang="ru-RU" sz="1000" b="1" dirty="0" err="1" smtClean="0">
                <a:latin typeface="Segoe Script" pitchFamily="34" charset="0"/>
              </a:rPr>
              <a:t>розмовляли</a:t>
            </a:r>
            <a:r>
              <a:rPr lang="ru-RU" sz="1000" b="1" dirty="0" smtClean="0">
                <a:latin typeface="Segoe Script" pitchFamily="34" charset="0"/>
              </a:rPr>
              <a:t>, то таким давали </a:t>
            </a:r>
            <a:r>
              <a:rPr lang="ru-RU" sz="1000" b="1" dirty="0" err="1" smtClean="0">
                <a:latin typeface="Segoe Script" pitchFamily="34" charset="0"/>
              </a:rPr>
              <a:t>напитися</a:t>
            </a:r>
            <a:r>
              <a:rPr lang="ru-RU" sz="1000" b="1" dirty="0" smtClean="0">
                <a:latin typeface="Segoe Script" pitchFamily="34" charset="0"/>
              </a:rPr>
              <a:t> води </a:t>
            </a:r>
            <a:r>
              <a:rPr lang="ru-RU" sz="1000" b="1" dirty="0" err="1" smtClean="0">
                <a:latin typeface="Segoe Script" pitchFamily="34" charset="0"/>
              </a:rPr>
              <a:t>з</a:t>
            </a:r>
            <a:r>
              <a:rPr lang="ru-RU" sz="1000" b="1" dirty="0" smtClean="0">
                <a:latin typeface="Segoe Script" pitchFamily="34" charset="0"/>
              </a:rPr>
              <a:t> ритуального </a:t>
            </a:r>
            <a:r>
              <a:rPr lang="ru-RU" sz="1000" b="1" dirty="0" err="1" smtClean="0">
                <a:latin typeface="Segoe Script" pitchFamily="34" charset="0"/>
              </a:rPr>
              <a:t>дзвіночка</a:t>
            </a:r>
            <a:r>
              <a:rPr lang="ru-RU" sz="1000" b="1" dirty="0" smtClean="0">
                <a:latin typeface="Segoe Script" pitchFamily="34" charset="0"/>
              </a:rPr>
              <a:t>. </a:t>
            </a:r>
            <a:r>
              <a:rPr lang="ru-RU" sz="1000" b="1" dirty="0" err="1" smtClean="0">
                <a:latin typeface="Segoe Script" pitchFamily="34" charset="0"/>
              </a:rPr>
              <a:t>Це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начебто</a:t>
            </a:r>
            <a:r>
              <a:rPr lang="ru-RU" sz="1000" b="1" dirty="0" smtClean="0">
                <a:latin typeface="Segoe Script" pitchFamily="34" charset="0"/>
              </a:rPr>
              <a:t> мало </a:t>
            </a:r>
            <a:r>
              <a:rPr lang="ru-RU" sz="1000" b="1" dirty="0" err="1" smtClean="0">
                <a:latin typeface="Segoe Script" pitchFamily="34" charset="0"/>
              </a:rPr>
              <a:t>допомогти</a:t>
            </a:r>
            <a:r>
              <a:rPr lang="ru-RU" sz="1000" b="1" dirty="0" smtClean="0">
                <a:latin typeface="Segoe Script" pitchFamily="34" charset="0"/>
              </a:rPr>
              <a:t> «</a:t>
            </a:r>
            <a:r>
              <a:rPr lang="ru-RU" sz="1000" b="1" dirty="0" err="1" smtClean="0">
                <a:latin typeface="Segoe Script" pitchFamily="34" charset="0"/>
              </a:rPr>
              <a:t>оживити</a:t>
            </a:r>
            <a:r>
              <a:rPr lang="ru-RU" sz="1000" b="1" dirty="0" smtClean="0">
                <a:latin typeface="Segoe Script" pitchFamily="34" charset="0"/>
              </a:rPr>
              <a:t> </a:t>
            </a:r>
            <a:r>
              <a:rPr lang="ru-RU" sz="1000" b="1" dirty="0" err="1" smtClean="0">
                <a:latin typeface="Segoe Script" pitchFamily="34" charset="0"/>
              </a:rPr>
              <a:t>дзвінкий</a:t>
            </a:r>
            <a:r>
              <a:rPr lang="ru-RU" sz="1000" b="1" dirty="0" smtClean="0">
                <a:latin typeface="Segoe Script" pitchFamily="34" charset="0"/>
              </a:rPr>
              <a:t> голос». </a:t>
            </a:r>
            <a:endParaRPr lang="ru-RU" sz="1000" b="1" dirty="0">
              <a:latin typeface="Segoe Script" pitchFamily="34" charset="0"/>
            </a:endParaRPr>
          </a:p>
        </p:txBody>
      </p:sp>
      <p:pic>
        <p:nvPicPr>
          <p:cNvPr id="4098" name="Picture 2" descr="E:\Інна\rizd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3143272" cy="4714908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57158" y="6357958"/>
            <a:ext cx="1000132" cy="3572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Свят </a:t>
            </a:r>
            <a:r>
              <a:rPr lang="ru-RU" dirty="0" err="1" smtClean="0">
                <a:latin typeface="Segoe Script" pitchFamily="34" charset="0"/>
              </a:rPr>
              <a:t>Вечір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15370" cy="5429288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>
                <a:latin typeface="Segoe Script" pitchFamily="34" charset="0"/>
              </a:rPr>
              <a:t>Ми, </a:t>
            </a:r>
            <a:r>
              <a:rPr lang="ru-RU" b="1" dirty="0" err="1" smtClean="0">
                <a:latin typeface="Segoe Script" pitchFamily="34" charset="0"/>
              </a:rPr>
              <a:t>українці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святкуємо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його</a:t>
            </a:r>
            <a:r>
              <a:rPr lang="ru-RU" b="1" dirty="0" smtClean="0">
                <a:latin typeface="Segoe Script" pitchFamily="34" charset="0"/>
              </a:rPr>
              <a:t> 6 </a:t>
            </a:r>
            <a:r>
              <a:rPr lang="ru-RU" b="1" dirty="0" err="1" smtClean="0">
                <a:latin typeface="Segoe Script" pitchFamily="34" charset="0"/>
              </a:rPr>
              <a:t>січня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напередодні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Різдва</a:t>
            </a:r>
            <a:r>
              <a:rPr lang="ru-RU" b="1" dirty="0" smtClean="0">
                <a:latin typeface="Segoe Script" pitchFamily="34" charset="0"/>
              </a:rPr>
              <a:t>. А за старим стилем </a:t>
            </a:r>
            <a:r>
              <a:rPr lang="ru-RU" b="1" dirty="0" err="1" smtClean="0">
                <a:latin typeface="Segoe Script" pitchFamily="34" charset="0"/>
              </a:rPr>
              <a:t>вечір</a:t>
            </a:r>
            <a:r>
              <a:rPr lang="ru-RU" b="1" dirty="0" smtClean="0">
                <a:latin typeface="Segoe Script" pitchFamily="34" charset="0"/>
              </a:rPr>
              <a:t> 24 </a:t>
            </a:r>
            <a:r>
              <a:rPr lang="ru-RU" b="1" dirty="0" err="1" smtClean="0">
                <a:latin typeface="Segoe Script" pitchFamily="34" charset="0"/>
              </a:rPr>
              <a:t>грудня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напередодні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Різдва</a:t>
            </a:r>
            <a:r>
              <a:rPr lang="ru-RU" b="1" dirty="0" smtClean="0">
                <a:latin typeface="Segoe Script" pitchFamily="34" charset="0"/>
              </a:rPr>
              <a:t>. З ним </a:t>
            </a:r>
            <a:r>
              <a:rPr lang="ru-RU" b="1" dirty="0" err="1" smtClean="0">
                <a:latin typeface="Segoe Script" pitchFamily="34" charset="0"/>
              </a:rPr>
              <a:t>було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пов´язано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багато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звичаїв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обрядів</a:t>
            </a:r>
            <a:r>
              <a:rPr lang="ru-RU" b="1" dirty="0" smtClean="0">
                <a:latin typeface="Segoe Script" pitchFamily="34" charset="0"/>
              </a:rPr>
              <a:t>.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r>
              <a:rPr lang="ru-RU" b="1" dirty="0" err="1" smtClean="0">
                <a:latin typeface="Segoe Script" pitchFamily="34" charset="0"/>
              </a:rPr>
              <a:t>Цілий</a:t>
            </a:r>
            <a:r>
              <a:rPr lang="ru-RU" b="1" dirty="0" smtClean="0">
                <a:latin typeface="Segoe Script" pitchFamily="34" charset="0"/>
              </a:rPr>
              <a:t> день </a:t>
            </a:r>
            <a:r>
              <a:rPr lang="ru-RU" b="1" dirty="0" err="1" smtClean="0">
                <a:latin typeface="Segoe Script" pitchFamily="34" charset="0"/>
              </a:rPr>
              <a:t>напередодні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Різдва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українці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готували</a:t>
            </a:r>
            <a:r>
              <a:rPr lang="ru-RU" b="1" dirty="0" smtClean="0">
                <a:latin typeface="Segoe Script" pitchFamily="34" charset="0"/>
              </a:rPr>
              <a:t> вечерю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нічого</a:t>
            </a:r>
            <a:r>
              <a:rPr lang="ru-RU" b="1" dirty="0" smtClean="0">
                <a:latin typeface="Segoe Script" pitchFamily="34" charset="0"/>
              </a:rPr>
              <a:t> не </a:t>
            </a:r>
            <a:r>
              <a:rPr lang="ru-RU" b="1" dirty="0" err="1" smtClean="0">
                <a:latin typeface="Segoe Script" pitchFamily="34" charset="0"/>
              </a:rPr>
              <a:t>їли</a:t>
            </a:r>
            <a:r>
              <a:rPr lang="ru-RU" b="1" dirty="0" smtClean="0">
                <a:latin typeface="Segoe Script" pitchFamily="34" charset="0"/>
              </a:rPr>
              <a:t> до </a:t>
            </a:r>
            <a:r>
              <a:rPr lang="ru-RU" b="1" dirty="0" err="1" smtClean="0">
                <a:latin typeface="Segoe Script" pitchFamily="34" charset="0"/>
              </a:rPr>
              <a:t>вечора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поки</a:t>
            </a:r>
            <a:r>
              <a:rPr lang="ru-RU" b="1" dirty="0" smtClean="0">
                <a:latin typeface="Segoe Script" pitchFamily="34" charset="0"/>
              </a:rPr>
              <a:t> не </a:t>
            </a:r>
            <a:r>
              <a:rPr lang="ru-RU" b="1" dirty="0" err="1" smtClean="0">
                <a:latin typeface="Segoe Script" pitchFamily="34" charset="0"/>
              </a:rPr>
              <a:t>з´являлася</a:t>
            </a:r>
            <a:r>
              <a:rPr lang="ru-RU" b="1" dirty="0" smtClean="0">
                <a:latin typeface="Segoe Script" pitchFamily="34" charset="0"/>
              </a:rPr>
              <a:t> перша зоря на </a:t>
            </a:r>
            <a:r>
              <a:rPr lang="ru-RU" b="1" dirty="0" err="1" smtClean="0">
                <a:latin typeface="Segoe Script" pitchFamily="34" charset="0"/>
              </a:rPr>
              <a:t>небі</a:t>
            </a:r>
            <a:r>
              <a:rPr lang="ru-RU" b="1" dirty="0" smtClean="0">
                <a:latin typeface="Segoe Script" pitchFamily="34" charset="0"/>
              </a:rPr>
              <a:t> (</a:t>
            </a:r>
            <a:r>
              <a:rPr lang="ru-RU" b="1" dirty="0" err="1" smtClean="0">
                <a:latin typeface="Segoe Script" pitchFamily="34" charset="0"/>
              </a:rPr>
              <a:t>бо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саме</a:t>
            </a:r>
            <a:r>
              <a:rPr lang="ru-RU" b="1" dirty="0" smtClean="0">
                <a:latin typeface="Segoe Script" pitchFamily="34" charset="0"/>
              </a:rPr>
              <a:t> в </a:t>
            </a:r>
            <a:r>
              <a:rPr lang="ru-RU" b="1" dirty="0" err="1" smtClean="0">
                <a:latin typeface="Segoe Script" pitchFamily="34" charset="0"/>
              </a:rPr>
              <a:t>цей</a:t>
            </a:r>
            <a:r>
              <a:rPr lang="ru-RU" b="1" dirty="0" smtClean="0">
                <a:latin typeface="Segoe Script" pitchFamily="34" charset="0"/>
              </a:rPr>
              <a:t> час </a:t>
            </a:r>
            <a:r>
              <a:rPr lang="ru-RU" b="1" dirty="0" err="1" smtClean="0">
                <a:latin typeface="Segoe Script" pitchFamily="34" charset="0"/>
              </a:rPr>
              <a:t>народився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Ісус</a:t>
            </a:r>
            <a:r>
              <a:rPr lang="ru-RU" b="1" dirty="0" smtClean="0">
                <a:latin typeface="Segoe Script" pitchFamily="34" charset="0"/>
              </a:rPr>
              <a:t> Христос). </a:t>
            </a:r>
            <a:r>
              <a:rPr lang="ru-RU" b="1" dirty="0" err="1" smtClean="0">
                <a:latin typeface="Segoe Script" pitchFamily="34" charset="0"/>
              </a:rPr>
              <a:t>Підготовка</a:t>
            </a:r>
            <a:r>
              <a:rPr lang="ru-RU" b="1" dirty="0" smtClean="0">
                <a:latin typeface="Segoe Script" pitchFamily="34" charset="0"/>
              </a:rPr>
              <a:t> до </a:t>
            </a:r>
            <a:r>
              <a:rPr lang="ru-RU" b="1" dirty="0" err="1" smtClean="0">
                <a:latin typeface="Segoe Script" pitchFamily="34" charset="0"/>
              </a:rPr>
              <a:t>святкової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вечері</a:t>
            </a:r>
            <a:r>
              <a:rPr lang="ru-RU" b="1" dirty="0" smtClean="0">
                <a:latin typeface="Segoe Script" pitchFamily="34" charset="0"/>
              </a:rPr>
              <a:t> носила </a:t>
            </a:r>
            <a:r>
              <a:rPr lang="ru-RU" b="1" dirty="0" err="1" smtClean="0">
                <a:latin typeface="Segoe Script" pitchFamily="34" charset="0"/>
              </a:rPr>
              <a:t>урочистий</a:t>
            </a:r>
            <a:r>
              <a:rPr lang="ru-RU" b="1" dirty="0" smtClean="0">
                <a:latin typeface="Segoe Script" pitchFamily="34" charset="0"/>
              </a:rPr>
              <a:t> характер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розгорталася</a:t>
            </a:r>
            <a:r>
              <a:rPr lang="ru-RU" b="1" dirty="0" smtClean="0">
                <a:latin typeface="Segoe Script" pitchFamily="34" charset="0"/>
              </a:rPr>
              <a:t> як </a:t>
            </a:r>
            <a:r>
              <a:rPr lang="ru-RU" b="1" dirty="0" err="1" smtClean="0">
                <a:latin typeface="Segoe Script" pitchFamily="34" charset="0"/>
              </a:rPr>
              <a:t>справжній</a:t>
            </a:r>
            <a:r>
              <a:rPr lang="ru-RU" b="1" dirty="0" smtClean="0">
                <a:latin typeface="Segoe Script" pitchFamily="34" charset="0"/>
              </a:rPr>
              <a:t> ритуал. За </a:t>
            </a:r>
            <a:r>
              <a:rPr lang="ru-RU" b="1" dirty="0" err="1" smtClean="0">
                <a:latin typeface="Segoe Script" pitchFamily="34" charset="0"/>
              </a:rPr>
              <a:t>уявленнями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всі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предмети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які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мали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відношення</a:t>
            </a:r>
            <a:r>
              <a:rPr lang="ru-RU" b="1" dirty="0" smtClean="0">
                <a:latin typeface="Segoe Script" pitchFamily="34" charset="0"/>
              </a:rPr>
              <a:t> до обрядового столу, </a:t>
            </a:r>
            <a:r>
              <a:rPr lang="ru-RU" b="1" dirty="0" err="1" smtClean="0">
                <a:latin typeface="Segoe Script" pitchFamily="34" charset="0"/>
              </a:rPr>
              <a:t>набували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чудодійної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сили</a:t>
            </a:r>
            <a:r>
              <a:rPr lang="ru-RU" b="1" dirty="0" smtClean="0">
                <a:latin typeface="Segoe Script" pitchFamily="34" charset="0"/>
              </a:rPr>
              <a:t>.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r>
              <a:rPr lang="ru-RU" b="1" dirty="0" smtClean="0">
                <a:latin typeface="Segoe Script" pitchFamily="34" charset="0"/>
              </a:rPr>
              <a:t>У </a:t>
            </a:r>
            <a:r>
              <a:rPr lang="ru-RU" b="1" dirty="0" err="1" smtClean="0">
                <a:latin typeface="Segoe Script" pitchFamily="34" charset="0"/>
              </a:rPr>
              <a:t>деяких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регіонах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прикрашали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ялинки</a:t>
            </a:r>
            <a:r>
              <a:rPr lang="ru-RU" b="1" dirty="0" smtClean="0">
                <a:latin typeface="Segoe Script" pitchFamily="34" charset="0"/>
              </a:rPr>
              <a:t>: </a:t>
            </a:r>
            <a:r>
              <a:rPr lang="ru-RU" b="1" dirty="0" err="1" smtClean="0">
                <a:latin typeface="Segoe Script" pitchFamily="34" charset="0"/>
              </a:rPr>
              <a:t>горішками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цукерками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спеченими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півниками</a:t>
            </a:r>
            <a:r>
              <a:rPr lang="ru-RU" b="1" dirty="0" smtClean="0">
                <a:latin typeface="Segoe Script" pitchFamily="34" charset="0"/>
              </a:rPr>
              <a:t> та пташками. На </a:t>
            </a:r>
            <a:r>
              <a:rPr lang="ru-RU" b="1" dirty="0" err="1" smtClean="0">
                <a:latin typeface="Segoe Script" pitchFamily="34" charset="0"/>
              </a:rPr>
              <a:t>стіл</a:t>
            </a:r>
            <a:r>
              <a:rPr lang="ru-RU" b="1" dirty="0" smtClean="0">
                <a:latin typeface="Segoe Script" pitchFamily="34" charset="0"/>
              </a:rPr>
              <a:t> та </a:t>
            </a:r>
            <a:r>
              <a:rPr lang="ru-RU" b="1" dirty="0" err="1" smtClean="0">
                <a:latin typeface="Segoe Script" pitchFamily="34" charset="0"/>
              </a:rPr>
              <a:t>під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стіл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розсипали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сіно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ставили в </a:t>
            </a:r>
            <a:r>
              <a:rPr lang="ru-RU" b="1" dirty="0" err="1" smtClean="0">
                <a:latin typeface="Segoe Script" pitchFamily="34" charset="0"/>
              </a:rPr>
              <a:t>чотирьох</a:t>
            </a:r>
            <a:r>
              <a:rPr lang="ru-RU" b="1" dirty="0" smtClean="0">
                <a:latin typeface="Segoe Script" pitchFamily="34" charset="0"/>
              </a:rPr>
              <a:t> кутах </a:t>
            </a:r>
            <a:r>
              <a:rPr lang="ru-RU" b="1" dirty="0" err="1" smtClean="0">
                <a:latin typeface="Segoe Script" pitchFamily="34" charset="0"/>
              </a:rPr>
              <a:t>часник</a:t>
            </a:r>
            <a:r>
              <a:rPr lang="ru-RU" b="1" dirty="0" smtClean="0">
                <a:latin typeface="Segoe Script" pitchFamily="34" charset="0"/>
              </a:rPr>
              <a:t>, а на те </a:t>
            </a:r>
            <a:r>
              <a:rPr lang="ru-RU" b="1" dirty="0" err="1" smtClean="0">
                <a:latin typeface="Segoe Script" pitchFamily="34" charset="0"/>
              </a:rPr>
              <a:t>сіно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що</a:t>
            </a:r>
            <a:r>
              <a:rPr lang="ru-RU" b="1" dirty="0" smtClean="0">
                <a:latin typeface="Segoe Script" pitchFamily="34" charset="0"/>
              </a:rPr>
              <a:t> на </a:t>
            </a:r>
            <a:r>
              <a:rPr lang="ru-RU" b="1" dirty="0" err="1" smtClean="0">
                <a:latin typeface="Segoe Script" pitchFamily="34" charset="0"/>
              </a:rPr>
              <a:t>підлозі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розкидали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горіхи</a:t>
            </a:r>
            <a:r>
              <a:rPr lang="ru-RU" b="1" dirty="0" smtClean="0">
                <a:latin typeface="Segoe Script" pitchFamily="34" charset="0"/>
              </a:rPr>
              <a:t>, мак та </a:t>
            </a:r>
            <a:r>
              <a:rPr lang="ru-RU" b="1" dirty="0" err="1" smtClean="0">
                <a:latin typeface="Segoe Script" pitchFamily="34" charset="0"/>
              </a:rPr>
              <a:t>пшеницю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щоб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наступний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рік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був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врожайним</a:t>
            </a:r>
            <a:r>
              <a:rPr lang="ru-RU" b="1" dirty="0" smtClean="0">
                <a:latin typeface="Segoe Script" pitchFamily="34" charset="0"/>
              </a:rPr>
              <a:t>. </a:t>
            </a:r>
            <a:r>
              <a:rPr lang="ru-RU" b="1" dirty="0" err="1" smtClean="0">
                <a:latin typeface="Segoe Script" pitchFamily="34" charset="0"/>
              </a:rPr>
              <a:t>Уся</a:t>
            </a:r>
            <a:r>
              <a:rPr lang="ru-RU" b="1" dirty="0" smtClean="0">
                <a:latin typeface="Segoe Script" pitchFamily="34" charset="0"/>
              </a:rPr>
              <a:t> родина </a:t>
            </a:r>
            <a:r>
              <a:rPr lang="ru-RU" b="1" dirty="0" err="1" smtClean="0">
                <a:latin typeface="Segoe Script" pitchFamily="34" charset="0"/>
              </a:rPr>
              <a:t>чекала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</a:t>
            </a:r>
            <a:r>
              <a:rPr lang="ru-RU" b="1" dirty="0" smtClean="0">
                <a:latin typeface="Segoe Script" pitchFamily="34" charset="0"/>
              </a:rPr>
              <a:t> великим </a:t>
            </a:r>
            <a:r>
              <a:rPr lang="ru-RU" b="1" dirty="0" err="1" smtClean="0">
                <a:latin typeface="Segoe Script" pitchFamily="34" charset="0"/>
              </a:rPr>
              <a:t>нетерпінням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зірки</a:t>
            </a:r>
            <a:r>
              <a:rPr lang="ru-RU" b="1" dirty="0" smtClean="0">
                <a:latin typeface="Segoe Script" pitchFamily="34" charset="0"/>
              </a:rPr>
              <a:t> на </a:t>
            </a:r>
            <a:r>
              <a:rPr lang="ru-RU" b="1" dirty="0" err="1" smtClean="0">
                <a:latin typeface="Segoe Script" pitchFamily="34" charset="0"/>
              </a:rPr>
              <a:t>небі</a:t>
            </a:r>
            <a:r>
              <a:rPr lang="ru-RU" b="1" dirty="0" smtClean="0">
                <a:latin typeface="Segoe Script" pitchFamily="34" charset="0"/>
              </a:rPr>
              <a:t>. </a:t>
            </a:r>
            <a:r>
              <a:rPr lang="ru-RU" b="1" dirty="0" err="1" smtClean="0">
                <a:latin typeface="Segoe Script" pitchFamily="34" charset="0"/>
              </a:rPr>
              <a:t>Якщо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ніч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зоряна</a:t>
            </a:r>
            <a:r>
              <a:rPr lang="ru-RU" b="1" dirty="0" smtClean="0">
                <a:latin typeface="Segoe Script" pitchFamily="34" charset="0"/>
              </a:rPr>
              <a:t> – то </a:t>
            </a:r>
            <a:r>
              <a:rPr lang="ru-RU" b="1" dirty="0" err="1" smtClean="0">
                <a:latin typeface="Segoe Script" pitchFamily="34" charset="0"/>
              </a:rPr>
              <a:t>наступний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рік</a:t>
            </a:r>
            <a:r>
              <a:rPr lang="ru-RU" b="1" dirty="0" smtClean="0">
                <a:latin typeface="Segoe Script" pitchFamily="34" charset="0"/>
              </a:rPr>
              <a:t> буде </a:t>
            </a:r>
            <a:r>
              <a:rPr lang="ru-RU" b="1" dirty="0" err="1" smtClean="0">
                <a:latin typeface="Segoe Script" pitchFamily="34" charset="0"/>
              </a:rPr>
              <a:t>дуже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врожайним</a:t>
            </a:r>
            <a:r>
              <a:rPr lang="ru-RU" b="1" dirty="0" smtClean="0">
                <a:latin typeface="Segoe Script" pitchFamily="34" charset="0"/>
              </a:rPr>
              <a:t>.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r>
              <a:rPr lang="ru-RU" b="1" dirty="0" smtClean="0">
                <a:latin typeface="Segoe Script" pitchFamily="34" charset="0"/>
              </a:rPr>
              <a:t>До </a:t>
            </a:r>
            <a:r>
              <a:rPr lang="ru-RU" b="1" dirty="0" err="1" smtClean="0">
                <a:latin typeface="Segoe Script" pitchFamily="34" charset="0"/>
              </a:rPr>
              <a:t>свят-вечіра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готували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чітко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визначену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кількість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страв</a:t>
            </a:r>
            <a:r>
              <a:rPr lang="ru-RU" b="1" dirty="0" smtClean="0">
                <a:latin typeface="Segoe Script" pitchFamily="34" charset="0"/>
              </a:rPr>
              <a:t> (7, 9 </a:t>
            </a:r>
            <a:r>
              <a:rPr lang="ru-RU" b="1" dirty="0" err="1" smtClean="0">
                <a:latin typeface="Segoe Script" pitchFamily="34" charset="0"/>
              </a:rPr>
              <a:t>чи</a:t>
            </a:r>
            <a:r>
              <a:rPr lang="ru-RU" b="1" dirty="0" smtClean="0">
                <a:latin typeface="Segoe Script" pitchFamily="34" charset="0"/>
              </a:rPr>
              <a:t> 12), </a:t>
            </a:r>
            <a:r>
              <a:rPr lang="ru-RU" b="1" dirty="0" err="1" smtClean="0">
                <a:latin typeface="Segoe Script" pitchFamily="34" charset="0"/>
              </a:rPr>
              <a:t>використовуючи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майже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всі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наявні</a:t>
            </a:r>
            <a:r>
              <a:rPr lang="ru-RU" b="1" dirty="0" smtClean="0">
                <a:latin typeface="Segoe Script" pitchFamily="34" charset="0"/>
              </a:rPr>
              <a:t> у </a:t>
            </a:r>
            <a:r>
              <a:rPr lang="ru-RU" b="1" dirty="0" err="1" smtClean="0">
                <a:latin typeface="Segoe Script" pitchFamily="34" charset="0"/>
              </a:rPr>
              <a:t>господарстві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продукти</a:t>
            </a:r>
            <a:r>
              <a:rPr lang="ru-RU" b="1" dirty="0" smtClean="0">
                <a:latin typeface="Segoe Script" pitchFamily="34" charset="0"/>
              </a:rPr>
              <a:t>, за </a:t>
            </a:r>
            <a:r>
              <a:rPr lang="ru-RU" b="1" dirty="0" err="1" smtClean="0">
                <a:latin typeface="Segoe Script" pitchFamily="34" charset="0"/>
              </a:rPr>
              <a:t>винятком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скоромних</a:t>
            </a:r>
            <a:r>
              <a:rPr lang="ru-RU" b="1" dirty="0" smtClean="0">
                <a:latin typeface="Segoe Script" pitchFamily="34" charset="0"/>
              </a:rPr>
              <a:t> (</a:t>
            </a:r>
            <a:r>
              <a:rPr lang="ru-RU" b="1" dirty="0" err="1" smtClean="0">
                <a:latin typeface="Segoe Script" pitchFamily="34" charset="0"/>
              </a:rPr>
              <a:t>тобто</a:t>
            </a:r>
            <a:r>
              <a:rPr lang="ru-RU" b="1" dirty="0" smtClean="0">
                <a:latin typeface="Segoe Script" pitchFamily="34" charset="0"/>
              </a:rPr>
              <a:t> без </a:t>
            </a:r>
            <a:r>
              <a:rPr lang="ru-RU" b="1" dirty="0" err="1" smtClean="0">
                <a:latin typeface="Segoe Script" pitchFamily="34" charset="0"/>
              </a:rPr>
              <a:t>яєць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сметани</a:t>
            </a:r>
            <a:r>
              <a:rPr lang="ru-RU" b="1" dirty="0" smtClean="0">
                <a:latin typeface="Segoe Script" pitchFamily="34" charset="0"/>
              </a:rPr>
              <a:t>, молока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масла)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звичайно</a:t>
            </a:r>
            <a:r>
              <a:rPr lang="ru-RU" b="1" dirty="0" smtClean="0">
                <a:latin typeface="Segoe Script" pitchFamily="34" charset="0"/>
              </a:rPr>
              <a:t> ж, без </a:t>
            </a:r>
            <a:r>
              <a:rPr lang="ru-RU" b="1" dirty="0" err="1" smtClean="0">
                <a:latin typeface="Segoe Script" pitchFamily="34" charset="0"/>
              </a:rPr>
              <a:t>м´яса</a:t>
            </a:r>
            <a:r>
              <a:rPr lang="ru-RU" b="1" dirty="0" smtClean="0">
                <a:latin typeface="Segoe Script" pitchFamily="34" charset="0"/>
              </a:rPr>
              <a:t>. </a:t>
            </a:r>
            <a:r>
              <a:rPr lang="ru-RU" b="1" dirty="0" err="1" smtClean="0">
                <a:latin typeface="Segoe Script" pitchFamily="34" charset="0"/>
              </a:rPr>
              <a:t>Це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дуже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давня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традиція</a:t>
            </a:r>
            <a:r>
              <a:rPr lang="ru-RU" b="1" dirty="0" smtClean="0">
                <a:latin typeface="Segoe Script" pitchFamily="34" charset="0"/>
              </a:rPr>
              <a:t>, яка </a:t>
            </a:r>
            <a:r>
              <a:rPr lang="ru-RU" b="1" dirty="0" err="1" smtClean="0">
                <a:latin typeface="Segoe Script" pitchFamily="34" charset="0"/>
              </a:rPr>
              <a:t>передається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покоління</a:t>
            </a:r>
            <a:r>
              <a:rPr lang="ru-RU" b="1" dirty="0" smtClean="0">
                <a:latin typeface="Segoe Script" pitchFamily="34" charset="0"/>
              </a:rPr>
              <a:t> в </a:t>
            </a:r>
            <a:r>
              <a:rPr lang="ru-RU" b="1" dirty="0" err="1" smtClean="0">
                <a:latin typeface="Segoe Script" pitchFamily="34" charset="0"/>
              </a:rPr>
              <a:t>покоління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</a:t>
            </a:r>
            <a:r>
              <a:rPr lang="ru-RU" b="1" dirty="0" smtClean="0">
                <a:latin typeface="Segoe Script" pitchFamily="34" charset="0"/>
              </a:rPr>
              <a:t> часом страви, </a:t>
            </a:r>
            <a:r>
              <a:rPr lang="ru-RU" b="1" dirty="0" err="1" smtClean="0">
                <a:latin typeface="Segoe Script" pitchFamily="34" charset="0"/>
              </a:rPr>
              <a:t>які</a:t>
            </a:r>
            <a:r>
              <a:rPr lang="ru-RU" b="1" dirty="0" smtClean="0">
                <a:latin typeface="Segoe Script" pitchFamily="34" charset="0"/>
              </a:rPr>
              <a:t> ми </a:t>
            </a:r>
            <a:r>
              <a:rPr lang="ru-RU" b="1" dirty="0" err="1" smtClean="0">
                <a:latin typeface="Segoe Script" pitchFamily="34" charset="0"/>
              </a:rPr>
              <a:t>бачимо</a:t>
            </a:r>
            <a:r>
              <a:rPr lang="ru-RU" b="1" dirty="0" smtClean="0">
                <a:latin typeface="Segoe Script" pitchFamily="34" charset="0"/>
              </a:rPr>
              <a:t> на </a:t>
            </a:r>
            <a:r>
              <a:rPr lang="ru-RU" b="1" dirty="0" err="1" smtClean="0">
                <a:latin typeface="Segoe Script" pitchFamily="34" charset="0"/>
              </a:rPr>
              <a:t>столі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змінюються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стають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більш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сучасними</a:t>
            </a:r>
            <a:r>
              <a:rPr lang="ru-RU" b="1" dirty="0" smtClean="0">
                <a:latin typeface="Segoe Script" pitchFamily="34" charset="0"/>
              </a:rPr>
              <a:t> та </a:t>
            </a:r>
            <a:r>
              <a:rPr lang="ru-RU" b="1" dirty="0" err="1" smtClean="0">
                <a:latin typeface="Segoe Script" pitchFamily="34" charset="0"/>
              </a:rPr>
              <a:t>вдосконалими</a:t>
            </a:r>
            <a:r>
              <a:rPr lang="ru-RU" b="1" dirty="0" smtClean="0">
                <a:latin typeface="Segoe Script" pitchFamily="34" charset="0"/>
              </a:rPr>
              <a:t>. Але </a:t>
            </a:r>
            <a:r>
              <a:rPr lang="ru-RU" b="1" dirty="0" err="1" smtClean="0">
                <a:latin typeface="Segoe Script" pitchFamily="34" charset="0"/>
              </a:rPr>
              <a:t>є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певна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їжа</a:t>
            </a:r>
            <a:r>
              <a:rPr lang="ru-RU" b="1" dirty="0" smtClean="0">
                <a:latin typeface="Segoe Script" pitchFamily="34" charset="0"/>
              </a:rPr>
              <a:t>, яка повинна бути на </a:t>
            </a:r>
            <a:r>
              <a:rPr lang="ru-RU" b="1" dirty="0" err="1" smtClean="0">
                <a:latin typeface="Segoe Script" pitchFamily="34" charset="0"/>
              </a:rPr>
              <a:t>столі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під</a:t>
            </a:r>
            <a:r>
              <a:rPr lang="ru-RU" b="1" dirty="0" smtClean="0">
                <a:latin typeface="Segoe Script" pitchFamily="34" charset="0"/>
              </a:rPr>
              <a:t> час </a:t>
            </a:r>
            <a:r>
              <a:rPr lang="ru-RU" b="1" dirty="0" err="1" smtClean="0">
                <a:latin typeface="Segoe Script" pitchFamily="34" charset="0"/>
              </a:rPr>
              <a:t>Святвечора</a:t>
            </a:r>
            <a:r>
              <a:rPr lang="ru-RU" b="1" dirty="0" smtClean="0">
                <a:latin typeface="Segoe Script" pitchFamily="34" charset="0"/>
              </a:rPr>
              <a:t>.</a:t>
            </a:r>
          </a:p>
          <a:p>
            <a:r>
              <a:rPr lang="ru-RU" b="1" dirty="0" smtClean="0">
                <a:latin typeface="Segoe Script" pitchFamily="34" charset="0"/>
              </a:rPr>
              <a:t>Кутя – </a:t>
            </a:r>
            <a:r>
              <a:rPr lang="ru-RU" b="1" dirty="0" err="1" smtClean="0">
                <a:latin typeface="Segoe Script" pitchFamily="34" charset="0"/>
              </a:rPr>
              <a:t>основна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страва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Різдва</a:t>
            </a:r>
            <a:r>
              <a:rPr lang="ru-RU" b="1" dirty="0" smtClean="0">
                <a:latin typeface="Segoe Script" pitchFamily="34" charset="0"/>
              </a:rPr>
              <a:t>. Варена </a:t>
            </a:r>
            <a:r>
              <a:rPr lang="ru-RU" b="1" dirty="0" err="1" smtClean="0">
                <a:latin typeface="Segoe Script" pitchFamily="34" charset="0"/>
              </a:rPr>
              <a:t>пшениця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</a:t>
            </a:r>
            <a:r>
              <a:rPr lang="ru-RU" b="1" dirty="0" smtClean="0">
                <a:latin typeface="Segoe Script" pitchFamily="34" charset="0"/>
              </a:rPr>
              <a:t> медом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маком до </a:t>
            </a:r>
            <a:r>
              <a:rPr lang="ru-RU" b="1" dirty="0" err="1" smtClean="0">
                <a:latin typeface="Segoe Script" pitchFamily="34" charset="0"/>
              </a:rPr>
              <a:t>якої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додаються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родзинки</a:t>
            </a:r>
            <a:r>
              <a:rPr lang="ru-RU" b="1" dirty="0" smtClean="0">
                <a:latin typeface="Segoe Script" pitchFamily="34" charset="0"/>
              </a:rPr>
              <a:t> та </a:t>
            </a:r>
            <a:r>
              <a:rPr lang="ru-RU" b="1" dirty="0" err="1" smtClean="0">
                <a:latin typeface="Segoe Script" pitchFamily="34" charset="0"/>
              </a:rPr>
              <a:t>волоські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горіхи</a:t>
            </a:r>
            <a:r>
              <a:rPr lang="ru-RU" b="1" dirty="0" smtClean="0">
                <a:latin typeface="Segoe Script" pitchFamily="34" charset="0"/>
              </a:rPr>
              <a:t>. </a:t>
            </a:r>
            <a:r>
              <a:rPr lang="ru-RU" b="1" dirty="0" err="1" smtClean="0">
                <a:latin typeface="Segoe Script" pitchFamily="34" charset="0"/>
              </a:rPr>
              <a:t>Це</a:t>
            </a:r>
            <a:r>
              <a:rPr lang="ru-RU" b="1" dirty="0" smtClean="0">
                <a:latin typeface="Segoe Script" pitchFamily="34" charset="0"/>
              </a:rPr>
              <a:t> символ достатку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плодовитості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ідеї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спасіння</a:t>
            </a:r>
            <a:r>
              <a:rPr lang="ru-RU" b="1" dirty="0" smtClean="0">
                <a:latin typeface="Segoe Script" pitchFamily="34" charset="0"/>
              </a:rPr>
              <a:t>, яку </a:t>
            </a:r>
            <a:r>
              <a:rPr lang="ru-RU" b="1" dirty="0" err="1" smtClean="0">
                <a:latin typeface="Segoe Script" pitchFamily="34" charset="0"/>
              </a:rPr>
              <a:t>приніс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Ісус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своїм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народженням</a:t>
            </a:r>
            <a:r>
              <a:rPr lang="ru-RU" b="1" dirty="0" smtClean="0">
                <a:latin typeface="Segoe Script" pitchFamily="34" charset="0"/>
              </a:rPr>
              <a:t> у </a:t>
            </a:r>
            <a:r>
              <a:rPr lang="ru-RU" b="1" dirty="0" err="1" smtClean="0">
                <a:latin typeface="Segoe Script" pitchFamily="34" charset="0"/>
              </a:rPr>
              <a:t>Віфлеємі</a:t>
            </a:r>
            <a:r>
              <a:rPr lang="ru-RU" b="1" dirty="0" smtClean="0">
                <a:latin typeface="Segoe Script" pitchFamily="34" charset="0"/>
              </a:rPr>
              <a:t>. </a:t>
            </a:r>
          </a:p>
          <a:p>
            <a:r>
              <a:rPr lang="ru-RU" b="1" dirty="0" err="1" smtClean="0">
                <a:latin typeface="Segoe Script" pitchFamily="34" charset="0"/>
              </a:rPr>
              <a:t>Оселедець</a:t>
            </a:r>
            <a:r>
              <a:rPr lang="ru-RU" b="1" dirty="0" smtClean="0">
                <a:latin typeface="Segoe Script" pitchFamily="34" charset="0"/>
              </a:rPr>
              <a:t>. </a:t>
            </a:r>
          </a:p>
          <a:p>
            <a:r>
              <a:rPr lang="ru-RU" b="1" dirty="0" err="1" smtClean="0">
                <a:latin typeface="Segoe Script" pitchFamily="34" charset="0"/>
              </a:rPr>
              <a:t>Риба</a:t>
            </a:r>
            <a:r>
              <a:rPr lang="ru-RU" b="1" dirty="0" smtClean="0">
                <a:latin typeface="Segoe Script" pitchFamily="34" charset="0"/>
              </a:rPr>
              <a:t>: </a:t>
            </a:r>
            <a:r>
              <a:rPr lang="ru-RU" b="1" dirty="0" err="1" smtClean="0">
                <a:latin typeface="Segoe Script" pitchFamily="34" charset="0"/>
              </a:rPr>
              <a:t>смажена</a:t>
            </a:r>
            <a:r>
              <a:rPr lang="ru-RU" b="1" dirty="0" smtClean="0">
                <a:latin typeface="Segoe Script" pitchFamily="34" charset="0"/>
              </a:rPr>
              <a:t>, запечена. </a:t>
            </a:r>
          </a:p>
          <a:p>
            <a:r>
              <a:rPr lang="ru-RU" b="1" dirty="0" smtClean="0">
                <a:latin typeface="Segoe Script" pitchFamily="34" charset="0"/>
              </a:rPr>
              <a:t>Вареники </a:t>
            </a:r>
            <a:r>
              <a:rPr lang="ru-RU" b="1" dirty="0" err="1" smtClean="0">
                <a:latin typeface="Segoe Script" pitchFamily="34" charset="0"/>
              </a:rPr>
              <a:t>начинені</a:t>
            </a:r>
            <a:r>
              <a:rPr lang="ru-RU" b="1" dirty="0" smtClean="0">
                <a:latin typeface="Segoe Script" pitchFamily="34" charset="0"/>
              </a:rPr>
              <a:t>: квашеною капустою </a:t>
            </a:r>
            <a:r>
              <a:rPr lang="ru-RU" b="1" dirty="0" err="1" smtClean="0">
                <a:latin typeface="Segoe Script" pitchFamily="34" charset="0"/>
              </a:rPr>
              <a:t>або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квасолею</a:t>
            </a:r>
            <a:r>
              <a:rPr lang="ru-RU" b="1" dirty="0" smtClean="0">
                <a:latin typeface="Segoe Script" pitchFamily="34" charset="0"/>
              </a:rPr>
              <a:t>. </a:t>
            </a:r>
          </a:p>
          <a:p>
            <a:r>
              <a:rPr lang="ru-RU" b="1" dirty="0" smtClean="0">
                <a:latin typeface="Segoe Script" pitchFamily="34" charset="0"/>
              </a:rPr>
              <a:t>Варена </a:t>
            </a:r>
            <a:r>
              <a:rPr lang="ru-RU" b="1" dirty="0" err="1" smtClean="0">
                <a:latin typeface="Segoe Script" pitchFamily="34" charset="0"/>
              </a:rPr>
              <a:t>біла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квасоля</a:t>
            </a:r>
            <a:r>
              <a:rPr lang="ru-RU" b="1" dirty="0" smtClean="0">
                <a:latin typeface="Segoe Script" pitchFamily="34" charset="0"/>
              </a:rPr>
              <a:t>, заправлена </a:t>
            </a:r>
            <a:r>
              <a:rPr lang="ru-RU" b="1" dirty="0" err="1" smtClean="0">
                <a:latin typeface="Segoe Script" pitchFamily="34" charset="0"/>
              </a:rPr>
              <a:t>цибулькою</a:t>
            </a:r>
            <a:r>
              <a:rPr lang="ru-RU" b="1" dirty="0" smtClean="0">
                <a:latin typeface="Segoe Script" pitchFamily="34" charset="0"/>
              </a:rPr>
              <a:t>. </a:t>
            </a:r>
          </a:p>
          <a:p>
            <a:r>
              <a:rPr lang="ru-RU" b="1" dirty="0" err="1" smtClean="0">
                <a:latin typeface="Segoe Script" pitchFamily="34" charset="0"/>
              </a:rPr>
              <a:t>Голубці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картоплею</a:t>
            </a:r>
            <a:r>
              <a:rPr lang="ru-RU" b="1" dirty="0" smtClean="0">
                <a:latin typeface="Segoe Script" pitchFamily="34" charset="0"/>
              </a:rPr>
              <a:t>. </a:t>
            </a:r>
          </a:p>
          <a:p>
            <a:r>
              <a:rPr lang="ru-RU" b="1" dirty="0" smtClean="0">
                <a:latin typeface="Segoe Script" pitchFamily="34" charset="0"/>
              </a:rPr>
              <a:t>Грибова поливка. </a:t>
            </a:r>
          </a:p>
          <a:p>
            <a:r>
              <a:rPr lang="ru-RU" b="1" dirty="0" smtClean="0">
                <a:latin typeface="Segoe Script" pitchFamily="34" charset="0"/>
              </a:rPr>
              <a:t>Борщ. </a:t>
            </a:r>
          </a:p>
          <a:p>
            <a:r>
              <a:rPr lang="ru-RU" b="1" dirty="0" err="1" smtClean="0">
                <a:latin typeface="Segoe Script" pitchFamily="34" charset="0"/>
              </a:rPr>
              <a:t>Вушка</a:t>
            </a:r>
            <a:r>
              <a:rPr lang="ru-RU" b="1" dirty="0" smtClean="0">
                <a:latin typeface="Segoe Script" pitchFamily="34" charset="0"/>
              </a:rPr>
              <a:t> – </a:t>
            </a:r>
            <a:r>
              <a:rPr lang="ru-RU" b="1" dirty="0" err="1" smtClean="0">
                <a:latin typeface="Segoe Script" pitchFamily="34" charset="0"/>
              </a:rPr>
              <a:t>ця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страва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подається</a:t>
            </a:r>
            <a:r>
              <a:rPr lang="ru-RU" b="1" dirty="0" smtClean="0">
                <a:latin typeface="Segoe Script" pitchFamily="34" charset="0"/>
              </a:rPr>
              <a:t> до борщу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начинена грибами. </a:t>
            </a:r>
          </a:p>
          <a:p>
            <a:r>
              <a:rPr lang="ru-RU" b="1" dirty="0" err="1" smtClean="0">
                <a:latin typeface="Segoe Script" pitchFamily="34" charset="0"/>
              </a:rPr>
              <a:t>Узвар</a:t>
            </a:r>
            <a:r>
              <a:rPr lang="ru-RU" b="1" dirty="0" smtClean="0">
                <a:latin typeface="Segoe Script" pitchFamily="34" charset="0"/>
              </a:rPr>
              <a:t> – </a:t>
            </a:r>
            <a:r>
              <a:rPr lang="ru-RU" b="1" dirty="0" err="1" smtClean="0">
                <a:latin typeface="Segoe Script" pitchFamily="34" charset="0"/>
              </a:rPr>
              <a:t>це</a:t>
            </a:r>
            <a:r>
              <a:rPr lang="ru-RU" b="1" dirty="0" smtClean="0">
                <a:latin typeface="Segoe Script" pitchFamily="34" charset="0"/>
              </a:rPr>
              <a:t> напиток </a:t>
            </a:r>
            <a:r>
              <a:rPr lang="ru-RU" b="1" dirty="0" err="1" smtClean="0">
                <a:latin typeface="Segoe Script" pitchFamily="34" charset="0"/>
              </a:rPr>
              <a:t>з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варених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сухофруктів</a:t>
            </a:r>
            <a:r>
              <a:rPr lang="ru-RU" b="1" dirty="0" smtClean="0">
                <a:latin typeface="Segoe Script" pitchFamily="34" charset="0"/>
              </a:rPr>
              <a:t> (</a:t>
            </a:r>
            <a:r>
              <a:rPr lang="ru-RU" b="1" dirty="0" err="1" smtClean="0">
                <a:latin typeface="Segoe Script" pitchFamily="34" charset="0"/>
              </a:rPr>
              <a:t>яблук</a:t>
            </a:r>
            <a:r>
              <a:rPr lang="ru-RU" b="1" dirty="0" smtClean="0">
                <a:latin typeface="Segoe Script" pitchFamily="34" charset="0"/>
              </a:rPr>
              <a:t>, слив та </a:t>
            </a:r>
            <a:r>
              <a:rPr lang="ru-RU" b="1" dirty="0" err="1" smtClean="0">
                <a:latin typeface="Segoe Script" pitchFamily="34" charset="0"/>
              </a:rPr>
              <a:t>грушок</a:t>
            </a:r>
            <a:r>
              <a:rPr lang="ru-RU" b="1" dirty="0" smtClean="0">
                <a:latin typeface="Segoe Script" pitchFamily="34" charset="0"/>
              </a:rPr>
              <a:t>). </a:t>
            </a:r>
          </a:p>
          <a:p>
            <a:r>
              <a:rPr lang="ru-RU" b="1" dirty="0" smtClean="0">
                <a:latin typeface="Segoe Script" pitchFamily="34" charset="0"/>
              </a:rPr>
              <a:t>Пампушки. </a:t>
            </a:r>
          </a:p>
          <a:p>
            <a:r>
              <a:rPr lang="ru-RU" b="1" dirty="0" err="1" smtClean="0">
                <a:latin typeface="Segoe Script" pitchFamily="34" charset="0"/>
              </a:rPr>
              <a:t>Маківник</a:t>
            </a:r>
            <a:r>
              <a:rPr lang="ru-RU" b="1" dirty="0" smtClean="0">
                <a:latin typeface="Segoe Script" pitchFamily="34" charset="0"/>
              </a:rPr>
              <a:t>.</a:t>
            </a:r>
          </a:p>
          <a:p>
            <a:endParaRPr lang="ru-RU" b="1" dirty="0" smtClean="0">
              <a:latin typeface="Segoe Script" pitchFamily="34" charset="0"/>
            </a:endParaRPr>
          </a:p>
          <a:p>
            <a:r>
              <a:rPr lang="ru-RU" b="1" dirty="0" smtClean="0">
                <a:latin typeface="Segoe Script" pitchFamily="34" charset="0"/>
              </a:rPr>
              <a:t>Сама трапеза проходила </a:t>
            </a:r>
            <a:r>
              <a:rPr lang="ru-RU" b="1" dirty="0" err="1" smtClean="0">
                <a:latin typeface="Segoe Script" pitchFamily="34" charset="0"/>
              </a:rPr>
              <a:t>з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додержанням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певних</a:t>
            </a:r>
            <a:r>
              <a:rPr lang="ru-RU" b="1" dirty="0" smtClean="0">
                <a:latin typeface="Segoe Script" pitchFamily="34" charset="0"/>
              </a:rPr>
              <a:t> правил </a:t>
            </a:r>
            <a:r>
              <a:rPr lang="ru-RU" b="1" dirty="0" err="1" smtClean="0">
                <a:latin typeface="Segoe Script" pitchFamily="34" charset="0"/>
              </a:rPr>
              <a:t>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нагадувала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розгорнуте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обрядове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дійство</a:t>
            </a:r>
            <a:r>
              <a:rPr lang="ru-RU" b="1" dirty="0" smtClean="0">
                <a:latin typeface="Segoe Script" pitchFamily="34" charset="0"/>
              </a:rPr>
              <a:t>. </a:t>
            </a:r>
            <a:r>
              <a:rPr lang="ru-RU" b="1" dirty="0" err="1" smtClean="0">
                <a:latin typeface="Segoe Script" pitchFamily="34" charset="0"/>
              </a:rPr>
              <a:t>Обов´язково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запалювали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воскову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свічу</a:t>
            </a:r>
            <a:r>
              <a:rPr lang="ru-RU" b="1" dirty="0" smtClean="0">
                <a:latin typeface="Segoe Script" pitchFamily="34" charset="0"/>
              </a:rPr>
              <a:t>. </a:t>
            </a:r>
            <a:r>
              <a:rPr lang="ru-RU" b="1" dirty="0" err="1" smtClean="0">
                <a:latin typeface="Segoe Script" pitchFamily="34" charset="0"/>
              </a:rPr>
              <a:t>Господар</a:t>
            </a:r>
            <a:r>
              <a:rPr lang="ru-RU" b="1" dirty="0" smtClean="0">
                <a:latin typeface="Segoe Script" pitchFamily="34" charset="0"/>
              </a:rPr>
              <a:t> курив ладаном у </a:t>
            </a:r>
            <a:r>
              <a:rPr lang="ru-RU" b="1" dirty="0" err="1" smtClean="0">
                <a:latin typeface="Segoe Script" pitchFamily="34" charset="0"/>
              </a:rPr>
              <a:t>хаті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й</a:t>
            </a:r>
            <a:r>
              <a:rPr lang="ru-RU" b="1" dirty="0" smtClean="0">
                <a:latin typeface="Segoe Script" pitchFamily="34" charset="0"/>
              </a:rPr>
              <a:t> читав молитву, </a:t>
            </a:r>
            <a:r>
              <a:rPr lang="ru-RU" b="1" dirty="0" err="1" smtClean="0">
                <a:latin typeface="Segoe Script" pitchFamily="34" charset="0"/>
              </a:rPr>
              <a:t>щоб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відвернути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злі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сили</a:t>
            </a:r>
            <a:r>
              <a:rPr lang="ru-RU" b="1" dirty="0" smtClean="0">
                <a:latin typeface="Segoe Script" pitchFamily="34" charset="0"/>
              </a:rPr>
              <a:t>. </a:t>
            </a:r>
            <a:r>
              <a:rPr lang="ru-RU" b="1" dirty="0" err="1" smtClean="0">
                <a:latin typeface="Segoe Script" pitchFamily="34" charset="0"/>
              </a:rPr>
              <a:t>Захисну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функцію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виконували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також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звичаї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закликання</a:t>
            </a:r>
            <a:r>
              <a:rPr lang="ru-RU" b="1" dirty="0" smtClean="0">
                <a:latin typeface="Segoe Script" pitchFamily="34" charset="0"/>
              </a:rPr>
              <a:t> морозу, обряди, </a:t>
            </a:r>
            <a:r>
              <a:rPr lang="ru-RU" b="1" dirty="0" err="1" smtClean="0">
                <a:latin typeface="Segoe Script" pitchFamily="34" charset="0"/>
              </a:rPr>
              <a:t>якими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застерігалися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від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бурі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хижих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звірів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відьом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чарівників</a:t>
            </a:r>
            <a:r>
              <a:rPr lang="ru-RU" b="1" dirty="0" smtClean="0">
                <a:latin typeface="Segoe Script" pitchFamily="34" charset="0"/>
              </a:rPr>
              <a:t> та </a:t>
            </a:r>
            <a:r>
              <a:rPr lang="ru-RU" b="1" dirty="0" err="1" smtClean="0">
                <a:latin typeface="Segoe Script" pitchFamily="34" charset="0"/>
              </a:rPr>
              <a:t>ін</a:t>
            </a:r>
            <a:r>
              <a:rPr lang="ru-RU" b="1" dirty="0" smtClean="0">
                <a:latin typeface="Segoe Script" pitchFamily="34" charset="0"/>
              </a:rPr>
              <a:t>. </a:t>
            </a:r>
            <a:r>
              <a:rPr lang="ru-RU" b="1" dirty="0" err="1" smtClean="0">
                <a:latin typeface="Segoe Script" pitchFamily="34" charset="0"/>
              </a:rPr>
              <a:t>Існувало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й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 err="1" smtClean="0">
                <a:latin typeface="Segoe Script" pitchFamily="34" charset="0"/>
              </a:rPr>
              <a:t>повір´я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що</a:t>
            </a:r>
            <a:r>
              <a:rPr lang="ru-RU" b="1" dirty="0" smtClean="0">
                <a:latin typeface="Segoe Script" pitchFamily="34" charset="0"/>
              </a:rPr>
              <a:t> той, </a:t>
            </a:r>
            <a:r>
              <a:rPr lang="ru-RU" b="1" dirty="0" err="1" smtClean="0">
                <a:latin typeface="Segoe Script" pitchFamily="34" charset="0"/>
              </a:rPr>
              <a:t>хто</a:t>
            </a:r>
            <a:r>
              <a:rPr lang="ru-RU" b="1" dirty="0" smtClean="0">
                <a:latin typeface="Segoe Script" pitchFamily="34" charset="0"/>
              </a:rPr>
              <a:t> спить у </a:t>
            </a:r>
            <a:r>
              <a:rPr lang="ru-RU" b="1" dirty="0" err="1" smtClean="0">
                <a:latin typeface="Segoe Script" pitchFamily="34" charset="0"/>
              </a:rPr>
              <a:t>ніч</a:t>
            </a:r>
            <a:r>
              <a:rPr lang="ru-RU" b="1" dirty="0" smtClean="0">
                <a:latin typeface="Segoe Script" pitchFamily="34" charset="0"/>
              </a:rPr>
              <a:t> перед </a:t>
            </a:r>
            <a:r>
              <a:rPr lang="ru-RU" b="1" dirty="0" err="1" smtClean="0">
                <a:latin typeface="Segoe Script" pitchFamily="34" charset="0"/>
              </a:rPr>
              <a:t>Різдвом</a:t>
            </a:r>
            <a:r>
              <a:rPr lang="ru-RU" b="1" dirty="0" smtClean="0">
                <a:latin typeface="Segoe Script" pitchFamily="34" charset="0"/>
              </a:rPr>
              <a:t>, </a:t>
            </a:r>
            <a:r>
              <a:rPr lang="ru-RU" b="1" dirty="0" err="1" smtClean="0">
                <a:latin typeface="Segoe Script" pitchFamily="34" charset="0"/>
              </a:rPr>
              <a:t>проспить</a:t>
            </a:r>
            <a:r>
              <a:rPr lang="ru-RU" b="1" dirty="0" smtClean="0">
                <a:latin typeface="Segoe Script" pitchFamily="34" charset="0"/>
              </a:rPr>
              <a:t> царство </a:t>
            </a:r>
            <a:r>
              <a:rPr lang="ru-RU" b="1" dirty="0" err="1" smtClean="0">
                <a:latin typeface="Segoe Script" pitchFamily="34" charset="0"/>
              </a:rPr>
              <a:t>небесне</a:t>
            </a:r>
            <a:r>
              <a:rPr lang="ru-RU" b="1" dirty="0" smtClean="0">
                <a:latin typeface="Segoe Script" pitchFamily="34" charset="0"/>
              </a:rPr>
              <a:t>.</a:t>
            </a:r>
          </a:p>
          <a:p>
            <a:endParaRPr lang="ru-RU" dirty="0" smtClean="0">
              <a:latin typeface="Segoe Script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43900" y="6429396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00034" y="6357958"/>
            <a:ext cx="107157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Свята Вечеря</a:t>
            </a:r>
            <a:endParaRPr lang="ru-RU" dirty="0"/>
          </a:p>
        </p:txBody>
      </p:sp>
      <p:pic>
        <p:nvPicPr>
          <p:cNvPr id="5122" name="Picture 2" descr="E:\Інна\rizdv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00504"/>
            <a:ext cx="2286016" cy="2500330"/>
          </a:xfrm>
          <a:prstGeom prst="rect">
            <a:avLst/>
          </a:prstGeom>
          <a:noFill/>
        </p:spPr>
      </p:pic>
      <p:pic>
        <p:nvPicPr>
          <p:cNvPr id="5123" name="Picture 3" descr="E:\Інна\svyatvechir-572x4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29066"/>
            <a:ext cx="3714776" cy="2786083"/>
          </a:xfrm>
          <a:prstGeom prst="rect">
            <a:avLst/>
          </a:prstGeom>
          <a:noFill/>
        </p:spPr>
      </p:pic>
      <p:pic>
        <p:nvPicPr>
          <p:cNvPr id="5124" name="Picture 4" descr="E:\Інна\4f0641e2a1b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2334126" cy="2571768"/>
          </a:xfrm>
          <a:prstGeom prst="rect">
            <a:avLst/>
          </a:prstGeom>
          <a:noFill/>
        </p:spPr>
      </p:pic>
      <p:pic>
        <p:nvPicPr>
          <p:cNvPr id="5125" name="Picture 5" descr="E:\Інна\sviata-vecher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908" y="1214422"/>
            <a:ext cx="4619625" cy="2486025"/>
          </a:xfrm>
          <a:prstGeom prst="rect">
            <a:avLst/>
          </a:prstGeom>
          <a:noFill/>
        </p:spPr>
      </p:pic>
      <p:pic>
        <p:nvPicPr>
          <p:cNvPr id="5126" name="Picture 6" descr="E:\Інна\img_12670_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071546"/>
            <a:ext cx="4143436" cy="2777397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142852"/>
            <a:ext cx="85725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42910" y="142852"/>
            <a:ext cx="78581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Вертеп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972071"/>
          </a:xfrm>
        </p:spPr>
        <p:txBody>
          <a:bodyPr>
            <a:normAutofit fontScale="25000" lnSpcReduction="20000"/>
          </a:bodyPr>
          <a:lstStyle/>
          <a:p>
            <a:r>
              <a:rPr lang="ru-RU" sz="4400" b="1" dirty="0" smtClean="0">
                <a:latin typeface="Segoe Script" pitchFamily="34" charset="0"/>
              </a:rPr>
              <a:t>Одна </a:t>
            </a:r>
            <a:r>
              <a:rPr lang="ru-RU" sz="4400" b="1" dirty="0" err="1" smtClean="0">
                <a:latin typeface="Segoe Script" pitchFamily="34" charset="0"/>
              </a:rPr>
              <a:t>з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найкращих</a:t>
            </a:r>
            <a:r>
              <a:rPr lang="ru-RU" sz="4400" b="1" dirty="0" smtClean="0">
                <a:latin typeface="Segoe Script" pitchFamily="34" charset="0"/>
              </a:rPr>
              <a:t> прикрас </a:t>
            </a:r>
            <a:r>
              <a:rPr lang="ru-RU" sz="4400" b="1" dirty="0" err="1" smtClean="0">
                <a:latin typeface="Segoe Script" pitchFamily="34" charset="0"/>
              </a:rPr>
              <a:t>Різдва</a:t>
            </a:r>
            <a:r>
              <a:rPr lang="ru-RU" sz="4400" b="1" dirty="0" smtClean="0">
                <a:latin typeface="Segoe Script" pitchFamily="34" charset="0"/>
              </a:rPr>
              <a:t> – </a:t>
            </a:r>
            <a:r>
              <a:rPr lang="ru-RU" sz="4400" b="1" dirty="0" err="1" smtClean="0">
                <a:latin typeface="Segoe Script" pitchFamily="34" charset="0"/>
              </a:rPr>
              <a:t>це</a:t>
            </a:r>
            <a:r>
              <a:rPr lang="ru-RU" sz="4400" b="1" dirty="0" smtClean="0">
                <a:latin typeface="Segoe Script" pitchFamily="34" charset="0"/>
              </a:rPr>
              <a:t> ВЕРТЕП. </a:t>
            </a:r>
            <a:r>
              <a:rPr lang="ru-RU" sz="4400" b="1" dirty="0" err="1" smtClean="0">
                <a:latin typeface="Segoe Script" pitchFamily="34" charset="0"/>
              </a:rPr>
              <a:t>Це</a:t>
            </a:r>
            <a:r>
              <a:rPr lang="ru-RU" sz="4400" b="1" dirty="0" smtClean="0">
                <a:latin typeface="Segoe Script" pitchFamily="34" charset="0"/>
              </a:rPr>
              <a:t> театр, у </a:t>
            </a:r>
            <a:r>
              <a:rPr lang="ru-RU" sz="4400" b="1" dirty="0" err="1" smtClean="0">
                <a:latin typeface="Segoe Script" pitchFamily="34" charset="0"/>
              </a:rPr>
              <a:t>якому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тимчасово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акторами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стають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всі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охочі</a:t>
            </a:r>
            <a:r>
              <a:rPr lang="ru-RU" sz="4400" b="1" dirty="0" smtClean="0">
                <a:latin typeface="Segoe Script" pitchFamily="34" charset="0"/>
              </a:rPr>
              <a:t>. </a:t>
            </a:r>
            <a:r>
              <a:rPr lang="ru-RU" sz="4400" b="1" dirty="0" err="1" smtClean="0">
                <a:latin typeface="Segoe Script" pitchFamily="34" charset="0"/>
              </a:rPr>
              <a:t>Це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дійство</a:t>
            </a:r>
            <a:r>
              <a:rPr lang="ru-RU" sz="4400" b="1" dirty="0" smtClean="0">
                <a:latin typeface="Segoe Script" pitchFamily="34" charset="0"/>
              </a:rPr>
              <a:t>, яке </a:t>
            </a:r>
            <a:r>
              <a:rPr lang="ru-RU" sz="4400" b="1" dirty="0" err="1" smtClean="0">
                <a:latin typeface="Segoe Script" pitchFamily="34" charset="0"/>
              </a:rPr>
              <a:t>відображає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народження</a:t>
            </a:r>
            <a:r>
              <a:rPr lang="ru-RU" sz="4400" b="1" dirty="0" smtClean="0">
                <a:latin typeface="Segoe Script" pitchFamily="34" charset="0"/>
              </a:rPr>
              <a:t> Христа. </a:t>
            </a:r>
            <a:r>
              <a:rPr lang="ru-RU" sz="4400" b="1" dirty="0" err="1" smtClean="0">
                <a:latin typeface="Segoe Script" pitchFamily="34" charset="0"/>
              </a:rPr>
              <a:t>Вертепні</a:t>
            </a:r>
            <a:r>
              <a:rPr lang="ru-RU" sz="4400" b="1" dirty="0" smtClean="0">
                <a:latin typeface="Segoe Script" pitchFamily="34" charset="0"/>
              </a:rPr>
              <a:t> сценки, </a:t>
            </a:r>
            <a:r>
              <a:rPr lang="ru-RU" sz="4400" b="1" dirty="0" err="1" smtClean="0">
                <a:latin typeface="Segoe Script" pitchFamily="34" charset="0"/>
              </a:rPr>
              <a:t>які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хоча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й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міняються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з</a:t>
            </a:r>
            <a:r>
              <a:rPr lang="ru-RU" sz="4400" b="1" dirty="0" smtClean="0">
                <a:latin typeface="Segoe Script" pitchFamily="34" charset="0"/>
              </a:rPr>
              <a:t> часом, у </a:t>
            </a:r>
            <a:r>
              <a:rPr lang="ru-RU" sz="4400" b="1" dirty="0" err="1" smtClean="0">
                <a:latin typeface="Segoe Script" pitchFamily="34" charset="0"/>
              </a:rPr>
              <a:t>своїй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суті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передають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містерію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Різдва</a:t>
            </a:r>
            <a:r>
              <a:rPr lang="ru-RU" sz="4400" b="1" dirty="0" smtClean="0">
                <a:latin typeface="Segoe Script" pitchFamily="34" charset="0"/>
              </a:rPr>
              <a:t>. </a:t>
            </a:r>
            <a:r>
              <a:rPr lang="ru-RU" sz="4400" b="1" dirty="0" err="1" smtClean="0">
                <a:latin typeface="Segoe Script" pitchFamily="34" charset="0"/>
              </a:rPr>
              <a:t>Міняються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літературні</a:t>
            </a:r>
            <a:r>
              <a:rPr lang="ru-RU" sz="4400" b="1" dirty="0" smtClean="0">
                <a:latin typeface="Segoe Script" pitchFamily="34" charset="0"/>
              </a:rPr>
              <a:t> та </a:t>
            </a:r>
            <a:r>
              <a:rPr lang="ru-RU" sz="4400" b="1" dirty="0" err="1" smtClean="0">
                <a:latin typeface="Segoe Script" pitchFamily="34" charset="0"/>
              </a:rPr>
              <a:t>сценічні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форми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однак</a:t>
            </a:r>
            <a:r>
              <a:rPr lang="ru-RU" sz="4400" b="1" dirty="0" smtClean="0">
                <a:latin typeface="Segoe Script" pitchFamily="34" charset="0"/>
              </a:rPr>
              <a:t> не </a:t>
            </a:r>
            <a:r>
              <a:rPr lang="ru-RU" sz="4400" b="1" dirty="0" err="1" smtClean="0">
                <a:latin typeface="Segoe Script" pitchFamily="34" charset="0"/>
              </a:rPr>
              <a:t>міняється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основна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вістка</a:t>
            </a:r>
            <a:r>
              <a:rPr lang="ru-RU" sz="4400" b="1" dirty="0" smtClean="0">
                <a:latin typeface="Segoe Script" pitchFamily="34" charset="0"/>
              </a:rPr>
              <a:t>, про яку </a:t>
            </a:r>
            <a:r>
              <a:rPr lang="ru-RU" sz="4400" b="1" dirty="0" err="1" smtClean="0">
                <a:latin typeface="Segoe Script" pitchFamily="34" charset="0"/>
              </a:rPr>
              <a:t>розповідають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Ангели</a:t>
            </a:r>
            <a:r>
              <a:rPr lang="ru-RU" sz="4400" b="1" dirty="0" smtClean="0">
                <a:latin typeface="Segoe Script" pitchFamily="34" charset="0"/>
              </a:rPr>
              <a:t>, Пастухи, </a:t>
            </a:r>
            <a:r>
              <a:rPr lang="ru-RU" sz="4400" b="1" dirty="0" err="1" smtClean="0">
                <a:latin typeface="Segoe Script" pitchFamily="34" charset="0"/>
              </a:rPr>
              <a:t>Царі</a:t>
            </a:r>
            <a:r>
              <a:rPr lang="ru-RU" sz="4400" b="1" dirty="0" smtClean="0">
                <a:latin typeface="Segoe Script" pitchFamily="34" charset="0"/>
              </a:rPr>
              <a:t>. Темою </a:t>
            </a:r>
            <a:r>
              <a:rPr lang="ru-RU" sz="4400" b="1" dirty="0" err="1" smtClean="0">
                <a:latin typeface="Segoe Script" pitchFamily="34" charset="0"/>
              </a:rPr>
              <a:t>вертепних</a:t>
            </a:r>
            <a:r>
              <a:rPr lang="ru-RU" sz="4400" b="1" dirty="0" smtClean="0">
                <a:latin typeface="Segoe Script" pitchFamily="34" charset="0"/>
              </a:rPr>
              <a:t> сценок </a:t>
            </a:r>
            <a:r>
              <a:rPr lang="ru-RU" sz="4400" b="1" dirty="0" err="1" smtClean="0">
                <a:latin typeface="Segoe Script" pitchFamily="34" charset="0"/>
              </a:rPr>
              <a:t>є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біблійні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сюжети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які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деколи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перегукуються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з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сучасністю</a:t>
            </a:r>
            <a:r>
              <a:rPr lang="ru-RU" sz="4400" b="1" dirty="0" smtClean="0">
                <a:latin typeface="Segoe Script" pitchFamily="34" charset="0"/>
              </a:rPr>
              <a:t> (</a:t>
            </a:r>
            <a:r>
              <a:rPr lang="ru-RU" sz="4400" b="1" dirty="0" err="1" smtClean="0">
                <a:latin typeface="Segoe Script" pitchFamily="34" charset="0"/>
              </a:rPr>
              <a:t>соціальні</a:t>
            </a:r>
            <a:r>
              <a:rPr lang="ru-RU" sz="4400" b="1" dirty="0" smtClean="0">
                <a:latin typeface="Segoe Script" pitchFamily="34" charset="0"/>
              </a:rPr>
              <a:t> та </a:t>
            </a:r>
            <a:r>
              <a:rPr lang="ru-RU" sz="4400" b="1" dirty="0" err="1" smtClean="0">
                <a:latin typeface="Segoe Script" pitchFamily="34" charset="0"/>
              </a:rPr>
              <a:t>політичні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проблеми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України</a:t>
            </a:r>
            <a:r>
              <a:rPr lang="ru-RU" sz="4400" b="1" dirty="0" smtClean="0">
                <a:latin typeface="Segoe Script" pitchFamily="34" charset="0"/>
              </a:rPr>
              <a:t>).</a:t>
            </a:r>
          </a:p>
          <a:p>
            <a:endParaRPr lang="ru-RU" sz="4400" b="1" dirty="0" smtClean="0">
              <a:latin typeface="Segoe Script" pitchFamily="34" charset="0"/>
            </a:endParaRPr>
          </a:p>
          <a:p>
            <a:r>
              <a:rPr lang="ru-RU" sz="4400" b="1" dirty="0" smtClean="0">
                <a:latin typeface="Segoe Script" pitchFamily="34" charset="0"/>
              </a:rPr>
              <a:t>Вертеп колись </a:t>
            </a:r>
            <a:r>
              <a:rPr lang="ru-RU" sz="4400" b="1" dirty="0" err="1" smtClean="0">
                <a:latin typeface="Segoe Script" pitchFamily="34" charset="0"/>
              </a:rPr>
              <a:t>був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ляльковим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з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яким</a:t>
            </a:r>
            <a:r>
              <a:rPr lang="ru-RU" sz="4400" b="1" dirty="0" smtClean="0">
                <a:latin typeface="Segoe Script" pitchFamily="34" charset="0"/>
              </a:rPr>
              <a:t> ходили </a:t>
            </a:r>
            <a:r>
              <a:rPr lang="ru-RU" sz="4400" b="1" dirty="0" err="1" smtClean="0">
                <a:latin typeface="Segoe Script" pitchFamily="34" charset="0"/>
              </a:rPr>
              <a:t>наші</a:t>
            </a:r>
            <a:r>
              <a:rPr lang="ru-RU" sz="4400" b="1" dirty="0" smtClean="0">
                <a:latin typeface="Segoe Script" pitchFamily="34" charset="0"/>
              </a:rPr>
              <a:t> предки по хатах </a:t>
            </a:r>
            <a:r>
              <a:rPr lang="ru-RU" sz="4400" b="1" dirty="0" err="1" smtClean="0">
                <a:latin typeface="Segoe Script" pitchFamily="34" charset="0"/>
              </a:rPr>
              <a:t>найзаможніших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господарів</a:t>
            </a:r>
            <a:r>
              <a:rPr lang="ru-RU" sz="4400" b="1" dirty="0" smtClean="0">
                <a:latin typeface="Segoe Script" pitchFamily="34" charset="0"/>
              </a:rPr>
              <a:t>, – </a:t>
            </a:r>
            <a:r>
              <a:rPr lang="ru-RU" sz="4400" b="1" dirty="0" err="1" smtClean="0">
                <a:latin typeface="Segoe Script" pitchFamily="34" charset="0"/>
              </a:rPr>
              <a:t>це</a:t>
            </a:r>
            <a:r>
              <a:rPr lang="ru-RU" sz="4400" b="1" dirty="0" smtClean="0">
                <a:latin typeface="Segoe Script" pitchFamily="34" charset="0"/>
              </a:rPr>
              <a:t> велика, до </a:t>
            </a:r>
            <a:r>
              <a:rPr lang="ru-RU" sz="4400" b="1" dirty="0" err="1" smtClean="0">
                <a:latin typeface="Segoe Script" pitchFamily="34" charset="0"/>
              </a:rPr>
              <a:t>чотирьох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метрів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висотою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до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трьох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метрів</a:t>
            </a:r>
            <a:r>
              <a:rPr lang="ru-RU" sz="4400" b="1" dirty="0" smtClean="0">
                <a:latin typeface="Segoe Script" pitchFamily="34" charset="0"/>
              </a:rPr>
              <a:t> шириною </a:t>
            </a:r>
            <a:r>
              <a:rPr lang="ru-RU" sz="4400" b="1" dirty="0" err="1" smtClean="0">
                <a:latin typeface="Segoe Script" pitchFamily="34" charset="0"/>
              </a:rPr>
              <a:t>дерев´яна</a:t>
            </a:r>
            <a:r>
              <a:rPr lang="ru-RU" sz="4400" b="1" dirty="0" smtClean="0">
                <a:latin typeface="Segoe Script" pitchFamily="34" charset="0"/>
              </a:rPr>
              <a:t> коробка, </a:t>
            </a:r>
            <a:r>
              <a:rPr lang="ru-RU" sz="4400" b="1" dirty="0" err="1" smtClean="0">
                <a:latin typeface="Segoe Script" pitchFamily="34" charset="0"/>
              </a:rPr>
              <a:t>зроблена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з</a:t>
            </a:r>
            <a:r>
              <a:rPr lang="ru-RU" sz="4400" b="1" dirty="0" smtClean="0">
                <a:latin typeface="Segoe Script" pitchFamily="34" charset="0"/>
              </a:rPr>
              <a:t> тонких </a:t>
            </a:r>
            <a:r>
              <a:rPr lang="ru-RU" sz="4400" b="1" dirty="0" err="1" smtClean="0">
                <a:latin typeface="Segoe Script" pitchFamily="34" charset="0"/>
              </a:rPr>
              <a:t>дощок</a:t>
            </a:r>
            <a:r>
              <a:rPr lang="ru-RU" sz="4400" b="1" dirty="0" smtClean="0">
                <a:latin typeface="Segoe Script" pitchFamily="34" charset="0"/>
              </a:rPr>
              <a:t> та картону. Сама </a:t>
            </a:r>
            <a:r>
              <a:rPr lang="ru-RU" sz="4400" b="1" dirty="0" err="1" smtClean="0">
                <a:latin typeface="Segoe Script" pitchFamily="34" charset="0"/>
              </a:rPr>
              <a:t>назва</a:t>
            </a:r>
            <a:r>
              <a:rPr lang="ru-RU" sz="4400" b="1" dirty="0" smtClean="0">
                <a:latin typeface="Segoe Script" pitchFamily="34" charset="0"/>
              </a:rPr>
              <a:t> «вертеп» </a:t>
            </a:r>
            <a:r>
              <a:rPr lang="ru-RU" sz="4400" b="1" dirty="0" err="1" smtClean="0">
                <a:latin typeface="Segoe Script" pitchFamily="34" charset="0"/>
              </a:rPr>
              <a:t>є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символічною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адже</a:t>
            </a:r>
            <a:r>
              <a:rPr lang="ru-RU" sz="4400" b="1" dirty="0" smtClean="0">
                <a:latin typeface="Segoe Script" pitchFamily="34" charset="0"/>
              </a:rPr>
              <a:t> на церковно - </a:t>
            </a:r>
            <a:r>
              <a:rPr lang="ru-RU" sz="4400" b="1" dirty="0" err="1" smtClean="0">
                <a:latin typeface="Segoe Script" pitchFamily="34" charset="0"/>
              </a:rPr>
              <a:t>слов´янській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мові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це</a:t>
            </a:r>
            <a:r>
              <a:rPr lang="ru-RU" sz="4400" b="1" dirty="0" smtClean="0">
                <a:latin typeface="Segoe Script" pitchFamily="34" charset="0"/>
              </a:rPr>
              <a:t> слово </a:t>
            </a:r>
            <a:r>
              <a:rPr lang="ru-RU" sz="4400" b="1" dirty="0" err="1" smtClean="0">
                <a:latin typeface="Segoe Script" pitchFamily="34" charset="0"/>
              </a:rPr>
              <a:t>означає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земляну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печеру</a:t>
            </a:r>
            <a:r>
              <a:rPr lang="ru-RU" sz="4400" b="1" dirty="0" smtClean="0">
                <a:latin typeface="Segoe Script" pitchFamily="34" charset="0"/>
              </a:rPr>
              <a:t>, в </a:t>
            </a:r>
            <a:r>
              <a:rPr lang="ru-RU" sz="4400" b="1" dirty="0" err="1" smtClean="0">
                <a:latin typeface="Segoe Script" pitchFamily="34" charset="0"/>
              </a:rPr>
              <a:t>якій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народився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Ісус</a:t>
            </a:r>
            <a:r>
              <a:rPr lang="ru-RU" sz="4400" b="1" dirty="0" smtClean="0">
                <a:latin typeface="Segoe Script" pitchFamily="34" charset="0"/>
              </a:rPr>
              <a:t> Христос. Коробка </a:t>
            </a:r>
            <a:r>
              <a:rPr lang="ru-RU" sz="4400" b="1" dirty="0" err="1" smtClean="0">
                <a:latin typeface="Segoe Script" pitchFamily="34" charset="0"/>
              </a:rPr>
              <a:t>була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поділена</a:t>
            </a:r>
            <a:r>
              <a:rPr lang="ru-RU" sz="4400" b="1" dirty="0" smtClean="0">
                <a:latin typeface="Segoe Script" pitchFamily="34" charset="0"/>
              </a:rPr>
              <a:t> на два </a:t>
            </a:r>
            <a:r>
              <a:rPr lang="ru-RU" sz="4400" b="1" dirty="0" err="1" smtClean="0">
                <a:latin typeface="Segoe Script" pitchFamily="34" charset="0"/>
              </a:rPr>
              <a:t>поверхи</a:t>
            </a:r>
            <a:r>
              <a:rPr lang="ru-RU" sz="4400" b="1" dirty="0" smtClean="0">
                <a:latin typeface="Segoe Script" pitchFamily="34" charset="0"/>
              </a:rPr>
              <a:t>. </a:t>
            </a:r>
            <a:r>
              <a:rPr lang="ru-RU" sz="4400" b="1" dirty="0" err="1" smtClean="0">
                <a:latin typeface="Segoe Script" pitchFamily="34" charset="0"/>
              </a:rPr>
              <a:t>Горішній</a:t>
            </a:r>
            <a:r>
              <a:rPr lang="ru-RU" sz="4400" b="1" dirty="0" smtClean="0">
                <a:latin typeface="Segoe Script" pitchFamily="34" charset="0"/>
              </a:rPr>
              <a:t> поверх представляв </a:t>
            </a:r>
            <a:r>
              <a:rPr lang="ru-RU" sz="4400" b="1" dirty="0" err="1" smtClean="0">
                <a:latin typeface="Segoe Script" pitchFamily="34" charset="0"/>
              </a:rPr>
              <a:t>Віфлеєм</a:t>
            </a:r>
            <a:r>
              <a:rPr lang="ru-RU" sz="4400" b="1" dirty="0" smtClean="0">
                <a:latin typeface="Segoe Script" pitchFamily="34" charset="0"/>
              </a:rPr>
              <a:t>. Тут </a:t>
            </a:r>
            <a:r>
              <a:rPr lang="ru-RU" sz="4400" b="1" dirty="0" err="1" smtClean="0">
                <a:latin typeface="Segoe Script" pitchFamily="34" charset="0"/>
              </a:rPr>
              <a:t>відбувалися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тільки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духовні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події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пов´язані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з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Різдвом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сцени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з</a:t>
            </a:r>
            <a:r>
              <a:rPr lang="ru-RU" sz="4400" b="1" dirty="0" smtClean="0">
                <a:latin typeface="Segoe Script" pitchFamily="34" charset="0"/>
              </a:rPr>
              <a:t> ангелами, магами, пастухами. Внизу в </a:t>
            </a:r>
            <a:r>
              <a:rPr lang="ru-RU" sz="4400" b="1" dirty="0" err="1" smtClean="0">
                <a:latin typeface="Segoe Script" pitchFamily="34" charset="0"/>
              </a:rPr>
              <a:t>центрі</a:t>
            </a:r>
            <a:r>
              <a:rPr lang="ru-RU" sz="4400" b="1" dirty="0" smtClean="0">
                <a:latin typeface="Segoe Script" pitchFamily="34" charset="0"/>
              </a:rPr>
              <a:t> стояв трон </a:t>
            </a:r>
            <a:r>
              <a:rPr lang="ru-RU" sz="4400" b="1" dirty="0" err="1" smtClean="0">
                <a:latin typeface="Segoe Script" pitchFamily="34" charset="0"/>
              </a:rPr>
              <a:t>Ірода</a:t>
            </a:r>
            <a:r>
              <a:rPr lang="ru-RU" sz="4400" b="1" dirty="0" smtClean="0">
                <a:latin typeface="Segoe Script" pitchFamily="34" charset="0"/>
              </a:rPr>
              <a:t>, а </a:t>
            </a:r>
            <a:r>
              <a:rPr lang="ru-RU" sz="4400" b="1" dirty="0" err="1" smtClean="0">
                <a:latin typeface="Segoe Script" pitchFamily="34" charset="0"/>
              </a:rPr>
              <a:t>збоку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висів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дзвінок</a:t>
            </a:r>
            <a:r>
              <a:rPr lang="ru-RU" sz="4400" b="1" dirty="0" smtClean="0">
                <a:latin typeface="Segoe Script" pitchFamily="34" charset="0"/>
              </a:rPr>
              <a:t>, у </a:t>
            </a:r>
            <a:r>
              <a:rPr lang="ru-RU" sz="4400" b="1" dirty="0" err="1" smtClean="0">
                <a:latin typeface="Segoe Script" pitchFamily="34" charset="0"/>
              </a:rPr>
              <a:t>який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дзвонив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паламар</a:t>
            </a:r>
            <a:r>
              <a:rPr lang="ru-RU" sz="4400" b="1" dirty="0" smtClean="0">
                <a:latin typeface="Segoe Script" pitchFamily="34" charset="0"/>
              </a:rPr>
              <a:t>. </a:t>
            </a:r>
            <a:r>
              <a:rPr lang="ru-RU" sz="4400" b="1" dirty="0" err="1" smtClean="0">
                <a:latin typeface="Segoe Script" pitchFamily="34" charset="0"/>
              </a:rPr>
              <a:t>Підлога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була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встелена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хутром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щоб</a:t>
            </a:r>
            <a:r>
              <a:rPr lang="ru-RU" sz="4400" b="1" dirty="0" smtClean="0">
                <a:latin typeface="Segoe Script" pitchFamily="34" charset="0"/>
              </a:rPr>
              <a:t> не </a:t>
            </a:r>
            <a:r>
              <a:rPr lang="ru-RU" sz="4400" b="1" dirty="0" err="1" smtClean="0">
                <a:latin typeface="Segoe Script" pitchFamily="34" charset="0"/>
              </a:rPr>
              <a:t>було</a:t>
            </a:r>
            <a:r>
              <a:rPr lang="ru-RU" sz="4400" b="1" dirty="0" smtClean="0">
                <a:latin typeface="Segoe Script" pitchFamily="34" charset="0"/>
              </a:rPr>
              <a:t> видно </a:t>
            </a:r>
            <a:r>
              <a:rPr lang="ru-RU" sz="4400" b="1" dirty="0" err="1" smtClean="0">
                <a:latin typeface="Segoe Script" pitchFamily="34" charset="0"/>
              </a:rPr>
              <a:t>щілин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які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розходилися</a:t>
            </a:r>
            <a:r>
              <a:rPr lang="ru-RU" sz="4400" b="1" dirty="0" smtClean="0">
                <a:latin typeface="Segoe Script" pitchFamily="34" charset="0"/>
              </a:rPr>
              <a:t> на </a:t>
            </a:r>
            <a:r>
              <a:rPr lang="ru-RU" sz="4400" b="1" dirty="0" err="1" smtClean="0">
                <a:latin typeface="Segoe Script" pitchFamily="34" charset="0"/>
              </a:rPr>
              <a:t>всі</a:t>
            </a:r>
            <a:r>
              <a:rPr lang="ru-RU" sz="4400" b="1" dirty="0" smtClean="0">
                <a:latin typeface="Segoe Script" pitchFamily="34" charset="0"/>
              </a:rPr>
              <a:t> боки </a:t>
            </a:r>
            <a:r>
              <a:rPr lang="ru-RU" sz="4400" b="1" dirty="0" err="1" smtClean="0">
                <a:latin typeface="Segoe Script" pitchFamily="34" charset="0"/>
              </a:rPr>
              <a:t>і</a:t>
            </a:r>
            <a:r>
              <a:rPr lang="ru-RU" sz="4400" b="1" dirty="0" smtClean="0">
                <a:latin typeface="Segoe Script" pitchFamily="34" charset="0"/>
              </a:rPr>
              <a:t> по </a:t>
            </a:r>
            <a:r>
              <a:rPr lang="ru-RU" sz="4400" b="1" dirty="0" err="1" smtClean="0">
                <a:latin typeface="Segoe Script" pitchFamily="34" charset="0"/>
              </a:rPr>
              <a:t>яких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виконавець</a:t>
            </a:r>
            <a:r>
              <a:rPr lang="ru-RU" sz="4400" b="1" dirty="0" smtClean="0">
                <a:latin typeface="Segoe Script" pitchFamily="34" charset="0"/>
              </a:rPr>
              <a:t> водив ляльки. </a:t>
            </a:r>
            <a:r>
              <a:rPr lang="ru-RU" sz="4400" b="1" dirty="0" err="1" smtClean="0">
                <a:latin typeface="Segoe Script" pitchFamily="34" charset="0"/>
              </a:rPr>
              <a:t>Він</a:t>
            </a:r>
            <a:r>
              <a:rPr lang="ru-RU" sz="4400" b="1" dirty="0" smtClean="0">
                <a:latin typeface="Segoe Script" pitchFamily="34" charset="0"/>
              </a:rPr>
              <a:t> стояв за </a:t>
            </a:r>
            <a:r>
              <a:rPr lang="ru-RU" sz="4400" b="1" dirty="0" err="1" smtClean="0">
                <a:latin typeface="Segoe Script" pitchFamily="34" charset="0"/>
              </a:rPr>
              <a:t>задньою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стіною</a:t>
            </a:r>
            <a:r>
              <a:rPr lang="ru-RU" sz="4400" b="1" dirty="0" smtClean="0">
                <a:latin typeface="Segoe Script" pitchFamily="34" charset="0"/>
              </a:rPr>
              <a:t> коробки </a:t>
            </a:r>
            <a:r>
              <a:rPr lang="ru-RU" sz="4400" b="1" dirty="0" err="1" smtClean="0">
                <a:latin typeface="Segoe Script" pitchFamily="34" charset="0"/>
              </a:rPr>
              <a:t>і</a:t>
            </a:r>
            <a:r>
              <a:rPr lang="ru-RU" sz="4400" b="1" dirty="0" smtClean="0">
                <a:latin typeface="Segoe Script" pitchFamily="34" charset="0"/>
              </a:rPr>
              <a:t> говорив за </a:t>
            </a:r>
            <a:r>
              <a:rPr lang="ru-RU" sz="4400" b="1" dirty="0" err="1" smtClean="0">
                <a:latin typeface="Segoe Script" pitchFamily="34" charset="0"/>
              </a:rPr>
              <a:t>ляльок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різними</a:t>
            </a:r>
            <a:r>
              <a:rPr lang="ru-RU" sz="4400" b="1" dirty="0" smtClean="0">
                <a:latin typeface="Segoe Script" pitchFamily="34" charset="0"/>
              </a:rPr>
              <a:t> голосами, </a:t>
            </a:r>
            <a:r>
              <a:rPr lang="ru-RU" sz="4400" b="1" dirty="0" err="1" smtClean="0">
                <a:latin typeface="Segoe Script" pitchFamily="34" charset="0"/>
              </a:rPr>
              <a:t>відповідно</a:t>
            </a:r>
            <a:r>
              <a:rPr lang="ru-RU" sz="4400" b="1" dirty="0" smtClean="0">
                <a:latin typeface="Segoe Script" pitchFamily="34" charset="0"/>
              </a:rPr>
              <a:t> до ролей </a:t>
            </a:r>
            <a:r>
              <a:rPr lang="ru-RU" sz="4400" b="1" dirty="0" err="1" smtClean="0">
                <a:latin typeface="Segoe Script" pitchFamily="34" charset="0"/>
              </a:rPr>
              <a:t>дійових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осіб</a:t>
            </a:r>
            <a:r>
              <a:rPr lang="ru-RU" sz="4400" b="1" dirty="0" smtClean="0">
                <a:latin typeface="Segoe Script" pitchFamily="34" charset="0"/>
              </a:rPr>
              <a:t>. </a:t>
            </a:r>
            <a:r>
              <a:rPr lang="ru-RU" sz="4400" b="1" dirty="0" err="1" smtClean="0">
                <a:latin typeface="Segoe Script" pitchFamily="34" charset="0"/>
              </a:rPr>
              <a:t>Інколи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під</a:t>
            </a:r>
            <a:r>
              <a:rPr lang="ru-RU" sz="4400" b="1" dirty="0" smtClean="0">
                <a:latin typeface="Segoe Script" pitchFamily="34" charset="0"/>
              </a:rPr>
              <a:t> час </a:t>
            </a:r>
            <a:r>
              <a:rPr lang="ru-RU" sz="4400" b="1" dirty="0" err="1" smtClean="0">
                <a:latin typeface="Segoe Script" pitchFamily="34" charset="0"/>
              </a:rPr>
              <a:t>вистави</a:t>
            </a:r>
            <a:r>
              <a:rPr lang="ru-RU" sz="4400" b="1" dirty="0" smtClean="0">
                <a:latin typeface="Segoe Script" pitchFamily="34" charset="0"/>
              </a:rPr>
              <a:t> за сценою </a:t>
            </a:r>
            <a:r>
              <a:rPr lang="ru-RU" sz="4400" b="1" dirty="0" err="1" smtClean="0">
                <a:latin typeface="Segoe Script" pitchFamily="34" charset="0"/>
              </a:rPr>
              <a:t>співав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молитви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й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духовні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канти</a:t>
            </a:r>
            <a:r>
              <a:rPr lang="ru-RU" sz="4400" b="1" dirty="0" smtClean="0">
                <a:latin typeface="Segoe Script" pitchFamily="34" charset="0"/>
              </a:rPr>
              <a:t> хор, </a:t>
            </a:r>
            <a:r>
              <a:rPr lang="ru-RU" sz="4400" b="1" dirty="0" err="1" smtClean="0">
                <a:latin typeface="Segoe Script" pitchFamily="34" charset="0"/>
              </a:rPr>
              <a:t>або</a:t>
            </a:r>
            <a:r>
              <a:rPr lang="ru-RU" sz="4400" b="1" dirty="0" smtClean="0">
                <a:latin typeface="Segoe Script" pitchFamily="34" charset="0"/>
              </a:rPr>
              <a:t> ж </a:t>
            </a:r>
            <a:r>
              <a:rPr lang="ru-RU" sz="4400" b="1" dirty="0" err="1" smtClean="0">
                <a:latin typeface="Segoe Script" pitchFamily="34" charset="0"/>
              </a:rPr>
              <a:t>скрипаль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грав</a:t>
            </a:r>
            <a:r>
              <a:rPr lang="ru-RU" sz="4400" b="1" dirty="0" smtClean="0">
                <a:latin typeface="Segoe Script" pitchFamily="34" charset="0"/>
              </a:rPr>
              <a:t> на </a:t>
            </a:r>
            <a:r>
              <a:rPr lang="ru-RU" sz="4400" b="1" dirty="0" err="1" smtClean="0">
                <a:latin typeface="Segoe Script" pitchFamily="34" charset="0"/>
              </a:rPr>
              <a:t>скрипці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під</a:t>
            </a:r>
            <a:r>
              <a:rPr lang="ru-RU" sz="4400" b="1" dirty="0" smtClean="0">
                <a:latin typeface="Segoe Script" pitchFamily="34" charset="0"/>
              </a:rPr>
              <a:t> яку </a:t>
            </a:r>
            <a:r>
              <a:rPr lang="ru-RU" sz="4400" b="1" dirty="0" err="1" smtClean="0">
                <a:latin typeface="Segoe Script" pitchFamily="34" charset="0"/>
              </a:rPr>
              <a:t>співали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й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танцювали</a:t>
            </a:r>
            <a:r>
              <a:rPr lang="ru-RU" sz="4400" b="1" dirty="0" smtClean="0">
                <a:latin typeface="Segoe Script" pitchFamily="34" charset="0"/>
              </a:rPr>
              <a:t> ляльки.</a:t>
            </a:r>
          </a:p>
          <a:p>
            <a:endParaRPr lang="ru-RU" sz="4400" b="1" dirty="0" smtClean="0">
              <a:latin typeface="Segoe Script" pitchFamily="34" charset="0"/>
            </a:endParaRPr>
          </a:p>
          <a:p>
            <a:r>
              <a:rPr lang="ru-RU" sz="4400" b="1" dirty="0" err="1" smtClean="0">
                <a:latin typeface="Segoe Script" pitchFamily="34" charset="0"/>
              </a:rPr>
              <a:t>Немає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достатньо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даних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щоби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визначити</a:t>
            </a:r>
            <a:r>
              <a:rPr lang="ru-RU" sz="4400" b="1" dirty="0" smtClean="0">
                <a:latin typeface="Segoe Script" pitchFamily="34" charset="0"/>
              </a:rPr>
              <a:t> час, коли вертеп </a:t>
            </a:r>
            <a:r>
              <a:rPr lang="ru-RU" sz="4400" b="1" dirty="0" err="1" smtClean="0">
                <a:latin typeface="Segoe Script" pitchFamily="34" charset="0"/>
              </a:rPr>
              <a:t>уперше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з´явився</a:t>
            </a:r>
            <a:r>
              <a:rPr lang="ru-RU" sz="4400" b="1" dirty="0" smtClean="0">
                <a:latin typeface="Segoe Script" pitchFamily="34" charset="0"/>
              </a:rPr>
              <a:t> на </a:t>
            </a:r>
            <a:r>
              <a:rPr lang="ru-RU" sz="4400" b="1" dirty="0" err="1" smtClean="0">
                <a:latin typeface="Segoe Script" pitchFamily="34" charset="0"/>
              </a:rPr>
              <a:t>території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України</a:t>
            </a:r>
            <a:r>
              <a:rPr lang="ru-RU" sz="4400" b="1" dirty="0" smtClean="0">
                <a:latin typeface="Segoe Script" pitchFamily="34" charset="0"/>
              </a:rPr>
              <a:t>. </a:t>
            </a:r>
            <a:r>
              <a:rPr lang="ru-RU" sz="4400" b="1" dirty="0" err="1" smtClean="0">
                <a:latin typeface="Segoe Script" pitchFamily="34" charset="0"/>
              </a:rPr>
              <a:t>Вчені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припускають</a:t>
            </a:r>
            <a:r>
              <a:rPr lang="ru-RU" sz="4400" b="1" dirty="0" smtClean="0">
                <a:latin typeface="Segoe Script" pitchFamily="34" charset="0"/>
              </a:rPr>
              <a:t>, </a:t>
            </a:r>
            <a:r>
              <a:rPr lang="ru-RU" sz="4400" b="1" dirty="0" err="1" smtClean="0">
                <a:latin typeface="Segoe Script" pitchFamily="34" charset="0"/>
              </a:rPr>
              <a:t>що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перші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вертепні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дійства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походять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з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en-US" sz="4400" b="1" dirty="0" smtClean="0">
                <a:latin typeface="Segoe Script" pitchFamily="34" charset="0"/>
              </a:rPr>
              <a:t>XVII </a:t>
            </a:r>
            <a:r>
              <a:rPr lang="ru-RU" sz="4400" b="1" dirty="0" err="1" smtClean="0">
                <a:latin typeface="Segoe Script" pitchFamily="34" charset="0"/>
              </a:rPr>
              <a:t>із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Західної</a:t>
            </a:r>
            <a:r>
              <a:rPr lang="ru-RU" sz="4400" b="1" dirty="0" smtClean="0">
                <a:latin typeface="Segoe Script" pitchFamily="34" charset="0"/>
              </a:rPr>
              <a:t> </a:t>
            </a:r>
            <a:r>
              <a:rPr lang="ru-RU" sz="4400" b="1" dirty="0" err="1" smtClean="0">
                <a:latin typeface="Segoe Script" pitchFamily="34" charset="0"/>
              </a:rPr>
              <a:t>України</a:t>
            </a:r>
            <a:r>
              <a:rPr lang="ru-RU" sz="4400" b="1" dirty="0" smtClean="0">
                <a:latin typeface="Segoe Script" pitchFamily="34" charset="0"/>
              </a:rPr>
              <a:t>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E:\Інна\0_28b07_a7e3d374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52"/>
            <a:ext cx="2571768" cy="3333773"/>
          </a:xfrm>
          <a:prstGeom prst="rect">
            <a:avLst/>
          </a:prstGeom>
          <a:noFill/>
        </p:spPr>
      </p:pic>
      <p:pic>
        <p:nvPicPr>
          <p:cNvPr id="6147" name="Picture 3" descr="E:\Інна\Christmas-Nativit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00438"/>
            <a:ext cx="3319462" cy="2601488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72462" y="6357958"/>
            <a:ext cx="64294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42844" y="6357958"/>
            <a:ext cx="64294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Колядки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5214974" cy="5429288"/>
          </a:xfrm>
        </p:spPr>
        <p:txBody>
          <a:bodyPr>
            <a:normAutofit fontScale="25000" lnSpcReduction="20000"/>
          </a:bodyPr>
          <a:lstStyle/>
          <a:p>
            <a:r>
              <a:rPr lang="ru-RU" sz="4000" b="1" dirty="0" smtClean="0">
                <a:latin typeface="Segoe Script" pitchFamily="34" charset="0"/>
              </a:rPr>
              <a:t>Колядки — </a:t>
            </a:r>
            <a:r>
              <a:rPr lang="ru-RU" sz="4000" b="1" dirty="0" err="1" smtClean="0">
                <a:latin typeface="Segoe Script" pitchFamily="34" charset="0"/>
              </a:rPr>
              <a:t>величальні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обрядові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пісні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зимового</a:t>
            </a:r>
            <a:r>
              <a:rPr lang="ru-RU" sz="4000" b="1" dirty="0" smtClean="0">
                <a:latin typeface="Segoe Script" pitchFamily="34" charset="0"/>
              </a:rPr>
              <a:t> циклу, </a:t>
            </a:r>
            <a:r>
              <a:rPr lang="ru-RU" sz="4000" b="1" dirty="0" err="1" smtClean="0">
                <a:latin typeface="Segoe Script" pitchFamily="34" charset="0"/>
              </a:rPr>
              <a:t>які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походять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глибокої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давнини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давній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звичай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зимових</a:t>
            </a:r>
            <a:r>
              <a:rPr lang="ru-RU" sz="4000" b="1" dirty="0" smtClean="0">
                <a:latin typeface="Segoe Script" pitchFamily="34" charset="0"/>
              </a:rPr>
              <a:t> (</a:t>
            </a:r>
            <a:r>
              <a:rPr lang="ru-RU" sz="4000" b="1" dirty="0" err="1" smtClean="0">
                <a:latin typeface="Segoe Script" pitchFamily="34" charset="0"/>
              </a:rPr>
              <a:t>переважно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різдвяних</a:t>
            </a:r>
            <a:r>
              <a:rPr lang="ru-RU" sz="4000" b="1" dirty="0" smtClean="0">
                <a:latin typeface="Segoe Script" pitchFamily="34" charset="0"/>
              </a:rPr>
              <a:t>) </a:t>
            </a:r>
            <a:r>
              <a:rPr lang="ru-RU" sz="4000" b="1" dirty="0" err="1" smtClean="0">
                <a:latin typeface="Segoe Script" pitchFamily="34" charset="0"/>
              </a:rPr>
              <a:t>обходів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із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виконанням</a:t>
            </a:r>
            <a:r>
              <a:rPr lang="ru-RU" sz="4000" b="1" dirty="0" smtClean="0">
                <a:latin typeface="Segoe Script" pitchFamily="34" charset="0"/>
              </a:rPr>
              <a:t> величально - </a:t>
            </a:r>
            <a:r>
              <a:rPr lang="ru-RU" sz="4000" b="1" dirty="0" err="1" smtClean="0">
                <a:latin typeface="Segoe Script" pitchFamily="34" charset="0"/>
              </a:rPr>
              <a:t>поздоровних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пісень</a:t>
            </a:r>
            <a:r>
              <a:rPr lang="ru-RU" sz="4000" b="1" dirty="0" smtClean="0">
                <a:latin typeface="Segoe Script" pitchFamily="34" charset="0"/>
              </a:rPr>
              <a:t> (колядок)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речитативних</a:t>
            </a:r>
            <a:r>
              <a:rPr lang="ru-RU" sz="4000" b="1" dirty="0" smtClean="0">
                <a:latin typeface="Segoe Script" pitchFamily="34" charset="0"/>
              </a:rPr>
              <a:t> формул (</a:t>
            </a:r>
            <a:r>
              <a:rPr lang="ru-RU" sz="4000" b="1" dirty="0" err="1" smtClean="0">
                <a:latin typeface="Segoe Script" pitchFamily="34" charset="0"/>
              </a:rPr>
              <a:t>віншівок</a:t>
            </a:r>
            <a:r>
              <a:rPr lang="ru-RU" sz="4000" b="1" dirty="0" smtClean="0">
                <a:latin typeface="Segoe Script" pitchFamily="34" charset="0"/>
              </a:rPr>
              <a:t>). Колядки </a:t>
            </a:r>
            <a:r>
              <a:rPr lang="ru-RU" sz="4000" b="1" dirty="0" err="1" smtClean="0">
                <a:latin typeface="Segoe Script" pitchFamily="34" charset="0"/>
              </a:rPr>
              <a:t>приурочені</a:t>
            </a:r>
            <a:r>
              <a:rPr lang="ru-RU" sz="4000" b="1" dirty="0" smtClean="0">
                <a:latin typeface="Segoe Script" pitchFamily="34" charset="0"/>
              </a:rPr>
              <a:t> до </a:t>
            </a:r>
            <a:r>
              <a:rPr lang="ru-RU" sz="4000" b="1" dirty="0" err="1" smtClean="0">
                <a:latin typeface="Segoe Script" pitchFamily="34" charset="0"/>
              </a:rPr>
              <a:t>найголовнішого</a:t>
            </a:r>
            <a:r>
              <a:rPr lang="ru-RU" sz="4000" b="1" dirty="0" smtClean="0">
                <a:latin typeface="Segoe Script" pitchFamily="34" charset="0"/>
              </a:rPr>
              <a:t> свята — </a:t>
            </a:r>
            <a:r>
              <a:rPr lang="ru-RU" sz="4000" b="1" dirty="0" err="1" smtClean="0">
                <a:latin typeface="Segoe Script" pitchFamily="34" charset="0"/>
              </a:rPr>
              <a:t>зимового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сонцевороту</a:t>
            </a:r>
            <a:r>
              <a:rPr lang="ru-RU" sz="4000" b="1" dirty="0" smtClean="0">
                <a:latin typeface="Segoe Script" pitchFamily="34" charset="0"/>
              </a:rPr>
              <a:t>, перемоги </a:t>
            </a:r>
            <a:r>
              <a:rPr lang="ru-RU" sz="4000" b="1" dirty="0" err="1" smtClean="0">
                <a:latin typeface="Segoe Script" pitchFamily="34" charset="0"/>
              </a:rPr>
              <a:t>світла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життя</a:t>
            </a:r>
            <a:r>
              <a:rPr lang="ru-RU" sz="4000" b="1" dirty="0" smtClean="0">
                <a:latin typeface="Segoe Script" pitchFamily="34" charset="0"/>
              </a:rPr>
              <a:t> над </a:t>
            </a:r>
            <a:r>
              <a:rPr lang="ru-RU" sz="4000" b="1" dirty="0" err="1" smtClean="0">
                <a:latin typeface="Segoe Script" pitchFamily="34" charset="0"/>
              </a:rPr>
              <a:t>зимовим</a:t>
            </a:r>
            <a:r>
              <a:rPr lang="ru-RU" sz="4000" b="1" dirty="0" smtClean="0">
                <a:latin typeface="Segoe Script" pitchFamily="34" charset="0"/>
              </a:rPr>
              <a:t> мороком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змертвінням</a:t>
            </a:r>
            <a:r>
              <a:rPr lang="ru-RU" sz="4000" b="1" dirty="0" smtClean="0">
                <a:latin typeface="Segoe Script" pitchFamily="34" charset="0"/>
              </a:rPr>
              <a:t> у </a:t>
            </a:r>
            <a:r>
              <a:rPr lang="ru-RU" sz="4000" b="1" dirty="0" err="1" smtClean="0">
                <a:latin typeface="Segoe Script" pitchFamily="34" charset="0"/>
              </a:rPr>
              <a:t>природі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пов´язані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давнім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арійським</a:t>
            </a:r>
            <a:r>
              <a:rPr lang="ru-RU" sz="4000" b="1" dirty="0" smtClean="0">
                <a:latin typeface="Segoe Script" pitchFamily="34" charset="0"/>
              </a:rPr>
              <a:t> культом </a:t>
            </a:r>
            <a:r>
              <a:rPr lang="ru-RU" sz="4000" b="1" dirty="0" err="1" smtClean="0">
                <a:latin typeface="Segoe Script" pitchFamily="34" charset="0"/>
              </a:rPr>
              <a:t>Сонця</a:t>
            </a:r>
            <a:r>
              <a:rPr lang="ru-RU" sz="4000" b="1" dirty="0" smtClean="0">
                <a:latin typeface="Segoe Script" pitchFamily="34" charset="0"/>
              </a:rPr>
              <a:t>. Предки </a:t>
            </a:r>
            <a:r>
              <a:rPr lang="ru-RU" sz="4000" b="1" dirty="0" err="1" smtClean="0">
                <a:latin typeface="Segoe Script" pitchFamily="34" charset="0"/>
              </a:rPr>
              <a:t>українців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відзначали</a:t>
            </a:r>
            <a:r>
              <a:rPr lang="ru-RU" sz="4000" b="1" dirty="0" smtClean="0">
                <a:latin typeface="Segoe Script" pitchFamily="34" charset="0"/>
              </a:rPr>
              <a:t> три </a:t>
            </a:r>
            <a:r>
              <a:rPr lang="ru-RU" sz="4000" b="1" dirty="0" err="1" smtClean="0">
                <a:latin typeface="Segoe Script" pitchFamily="34" charset="0"/>
              </a:rPr>
              <a:t>фази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Сонця</a:t>
            </a:r>
            <a:r>
              <a:rPr lang="ru-RU" sz="4000" b="1" dirty="0" smtClean="0">
                <a:latin typeface="Segoe Script" pitchFamily="34" charset="0"/>
              </a:rPr>
              <a:t> — </a:t>
            </a:r>
            <a:r>
              <a:rPr lang="ru-RU" sz="4000" b="1" dirty="0" err="1" smtClean="0">
                <a:latin typeface="Segoe Script" pitchFamily="34" charset="0"/>
              </a:rPr>
              <a:t>весняне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рівнодення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літнє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зимове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сонцестояння</a:t>
            </a:r>
            <a:r>
              <a:rPr lang="ru-RU" sz="4000" b="1" dirty="0" smtClean="0">
                <a:latin typeface="Segoe Script" pitchFamily="34" charset="0"/>
              </a:rPr>
              <a:t>. </a:t>
            </a:r>
            <a:r>
              <a:rPr lang="ru-RU" sz="4000" b="1" dirty="0" err="1" smtClean="0">
                <a:latin typeface="Segoe Script" pitchFamily="34" charset="0"/>
              </a:rPr>
              <a:t>Коляди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весь обряд </a:t>
            </a:r>
            <a:r>
              <a:rPr lang="ru-RU" sz="4000" b="1" dirty="0" err="1" smtClean="0">
                <a:latin typeface="Segoe Script" pitchFamily="34" charset="0"/>
              </a:rPr>
              <a:t>колядування</a:t>
            </a:r>
            <a:r>
              <a:rPr lang="ru-RU" sz="4000" b="1" dirty="0" smtClean="0">
                <a:latin typeface="Segoe Script" pitchFamily="34" charset="0"/>
              </a:rPr>
              <a:t> у </a:t>
            </a:r>
            <a:r>
              <a:rPr lang="ru-RU" sz="4000" b="1" dirty="0" err="1" smtClean="0">
                <a:latin typeface="Segoe Script" pitchFamily="34" charset="0"/>
              </a:rPr>
              <a:t>християнський</a:t>
            </a:r>
            <a:r>
              <a:rPr lang="ru-RU" sz="4000" b="1" dirty="0" smtClean="0">
                <a:latin typeface="Segoe Script" pitchFamily="34" charset="0"/>
              </a:rPr>
              <a:t> час </a:t>
            </a:r>
            <a:r>
              <a:rPr lang="ru-RU" sz="4000" b="1" dirty="0" err="1" smtClean="0">
                <a:latin typeface="Segoe Script" pitchFamily="34" charset="0"/>
              </a:rPr>
              <a:t>значною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мірою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перенесені</a:t>
            </a:r>
            <a:r>
              <a:rPr lang="ru-RU" sz="4000" b="1" dirty="0" smtClean="0">
                <a:latin typeface="Segoe Script" pitchFamily="34" charset="0"/>
              </a:rPr>
              <a:t> на </a:t>
            </a:r>
            <a:r>
              <a:rPr lang="ru-RU" sz="4000" b="1" dirty="0" err="1" smtClean="0">
                <a:latin typeface="Segoe Script" pitchFamily="34" charset="0"/>
              </a:rPr>
              <a:t>християнське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Різдвяні</a:t>
            </a:r>
            <a:r>
              <a:rPr lang="ru-RU" sz="4000" b="1" dirty="0" smtClean="0">
                <a:latin typeface="Segoe Script" pitchFamily="34" charset="0"/>
              </a:rPr>
              <a:t> свята. </a:t>
            </a:r>
            <a:r>
              <a:rPr lang="ru-RU" sz="4000" b="1" dirty="0" err="1" smtClean="0">
                <a:latin typeface="Segoe Script" pitchFamily="34" charset="0"/>
              </a:rPr>
              <a:t>З´явилися</a:t>
            </a:r>
            <a:r>
              <a:rPr lang="ru-RU" sz="4000" b="1" dirty="0" smtClean="0">
                <a:latin typeface="Segoe Script" pitchFamily="34" charset="0"/>
              </a:rPr>
              <a:t> колядки, в </a:t>
            </a:r>
            <a:r>
              <a:rPr lang="ru-RU" sz="4000" b="1" dirty="0" err="1" smtClean="0">
                <a:latin typeface="Segoe Script" pitchFamily="34" charset="0"/>
              </a:rPr>
              <a:t>яких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архаїчні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мотиви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й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образи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перепліталися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біблійними</a:t>
            </a:r>
            <a:r>
              <a:rPr lang="ru-RU" sz="4000" b="1" dirty="0" smtClean="0">
                <a:latin typeface="Segoe Script" pitchFamily="34" charset="0"/>
              </a:rPr>
              <a:t> (</a:t>
            </a:r>
            <a:r>
              <a:rPr lang="ru-RU" sz="4000" b="1" dirty="0" err="1" smtClean="0">
                <a:latin typeface="Segoe Script" pitchFamily="34" charset="0"/>
              </a:rPr>
              <a:t>народження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життя</a:t>
            </a:r>
            <a:r>
              <a:rPr lang="ru-RU" sz="4000" b="1" dirty="0" smtClean="0">
                <a:latin typeface="Segoe Script" pitchFamily="34" charset="0"/>
              </a:rPr>
              <a:t>, муки, смерть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воскресіння</a:t>
            </a:r>
            <a:r>
              <a:rPr lang="ru-RU" sz="4000" b="1" dirty="0" smtClean="0">
                <a:latin typeface="Segoe Script" pitchFamily="34" charset="0"/>
              </a:rPr>
              <a:t> Христа). </a:t>
            </a:r>
            <a:r>
              <a:rPr lang="ru-RU" sz="4000" b="1" dirty="0" err="1" smtClean="0">
                <a:latin typeface="Segoe Script" pitchFamily="34" charset="0"/>
              </a:rPr>
              <a:t>Окреме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місце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посідають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церковні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коляди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авторського</a:t>
            </a:r>
            <a:r>
              <a:rPr lang="ru-RU" sz="4000" b="1" dirty="0" smtClean="0">
                <a:latin typeface="Segoe Script" pitchFamily="34" charset="0"/>
              </a:rPr>
              <a:t>, книжного </a:t>
            </a:r>
            <a:r>
              <a:rPr lang="ru-RU" sz="4000" b="1" dirty="0" err="1" smtClean="0">
                <a:latin typeface="Segoe Script" pitchFamily="34" charset="0"/>
              </a:rPr>
              <a:t>походження</a:t>
            </a:r>
            <a:r>
              <a:rPr lang="ru-RU" sz="4000" b="1" dirty="0" smtClean="0">
                <a:latin typeface="Segoe Script" pitchFamily="34" charset="0"/>
              </a:rPr>
              <a:t> («Тиха </a:t>
            </a:r>
            <a:r>
              <a:rPr lang="ru-RU" sz="4000" b="1" dirty="0" err="1" smtClean="0">
                <a:latin typeface="Segoe Script" pitchFamily="34" charset="0"/>
              </a:rPr>
              <a:t>ніч</a:t>
            </a:r>
            <a:r>
              <a:rPr lang="ru-RU" sz="4000" b="1" dirty="0" smtClean="0">
                <a:latin typeface="Segoe Script" pitchFamily="34" charset="0"/>
              </a:rPr>
              <a:t>, свята </a:t>
            </a:r>
            <a:r>
              <a:rPr lang="ru-RU" sz="4000" b="1" dirty="0" err="1" smtClean="0">
                <a:latin typeface="Segoe Script" pitchFamily="34" charset="0"/>
              </a:rPr>
              <a:t>ніч</a:t>
            </a:r>
            <a:r>
              <a:rPr lang="ru-RU" sz="4000" b="1" dirty="0" smtClean="0">
                <a:latin typeface="Segoe Script" pitchFamily="34" charset="0"/>
              </a:rPr>
              <a:t>»; «Нова </a:t>
            </a:r>
            <a:r>
              <a:rPr lang="ru-RU" sz="4000" b="1" dirty="0" err="1" smtClean="0">
                <a:latin typeface="Segoe Script" pitchFamily="34" charset="0"/>
              </a:rPr>
              <a:t>радість</a:t>
            </a:r>
            <a:r>
              <a:rPr lang="ru-RU" sz="4000" b="1" dirty="0" smtClean="0">
                <a:latin typeface="Segoe Script" pitchFamily="34" charset="0"/>
              </a:rPr>
              <a:t> стала»; та </a:t>
            </a:r>
            <a:r>
              <a:rPr lang="ru-RU" sz="4000" b="1" dirty="0" err="1" smtClean="0">
                <a:latin typeface="Segoe Script" pitchFamily="34" charset="0"/>
              </a:rPr>
              <a:t>інші</a:t>
            </a:r>
            <a:r>
              <a:rPr lang="ru-RU" sz="4000" b="1" dirty="0" smtClean="0">
                <a:latin typeface="Segoe Script" pitchFamily="34" charset="0"/>
              </a:rPr>
              <a:t>).</a:t>
            </a:r>
          </a:p>
          <a:p>
            <a:endParaRPr lang="ru-RU" sz="4000" b="1" dirty="0" smtClean="0">
              <a:latin typeface="Segoe Script" pitchFamily="34" charset="0"/>
            </a:endParaRPr>
          </a:p>
          <a:p>
            <a:r>
              <a:rPr lang="ru-RU" sz="4000" b="1" dirty="0" smtClean="0">
                <a:latin typeface="Segoe Script" pitchFamily="34" charset="0"/>
              </a:rPr>
              <a:t>Колядки </a:t>
            </a:r>
            <a:r>
              <a:rPr lang="ru-RU" sz="4000" b="1" dirty="0" err="1" smtClean="0">
                <a:latin typeface="Segoe Script" pitchFamily="34" charset="0"/>
              </a:rPr>
              <a:t>з´явилися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ще</a:t>
            </a:r>
            <a:r>
              <a:rPr lang="ru-RU" sz="4000" b="1" dirty="0" smtClean="0">
                <a:latin typeface="Segoe Script" pitchFamily="34" charset="0"/>
              </a:rPr>
              <a:t> у </a:t>
            </a:r>
            <a:r>
              <a:rPr lang="ru-RU" sz="4000" b="1" dirty="0" err="1" smtClean="0">
                <a:latin typeface="Segoe Script" pitchFamily="34" charset="0"/>
              </a:rPr>
              <a:t>язичницькі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часи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пов´язані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</a:t>
            </a:r>
            <a:r>
              <a:rPr lang="ru-RU" sz="4000" b="1" dirty="0" smtClean="0">
                <a:latin typeface="Segoe Script" pitchFamily="34" charset="0"/>
              </a:rPr>
              <a:t> днем </a:t>
            </a:r>
            <a:r>
              <a:rPr lang="ru-RU" sz="4000" b="1" dirty="0" err="1" smtClean="0">
                <a:latin typeface="Segoe Script" pitchFamily="34" charset="0"/>
              </a:rPr>
              <a:t>зимового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сонцестояння</a:t>
            </a:r>
            <a:r>
              <a:rPr lang="ru-RU" sz="4000" b="1" dirty="0" smtClean="0">
                <a:latin typeface="Segoe Script" pitchFamily="34" charset="0"/>
              </a:rPr>
              <a:t>, яке </a:t>
            </a:r>
            <a:r>
              <a:rPr lang="ru-RU" sz="4000" b="1" dirty="0" err="1" smtClean="0">
                <a:latin typeface="Segoe Script" pitchFamily="34" charset="0"/>
              </a:rPr>
              <a:t>називали</a:t>
            </a:r>
            <a:r>
              <a:rPr lang="ru-RU" sz="4000" b="1" dirty="0" smtClean="0">
                <a:latin typeface="Segoe Script" pitchFamily="34" charset="0"/>
              </a:rPr>
              <a:t> святом </a:t>
            </a:r>
            <a:r>
              <a:rPr lang="ru-RU" sz="4000" b="1" dirty="0" err="1" smtClean="0">
                <a:latin typeface="Segoe Script" pitchFamily="34" charset="0"/>
              </a:rPr>
              <a:t>Коляди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або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Коротуна</a:t>
            </a:r>
            <a:r>
              <a:rPr lang="ru-RU" sz="4000" b="1" dirty="0" smtClean="0">
                <a:latin typeface="Segoe Script" pitchFamily="34" charset="0"/>
              </a:rPr>
              <a:t>. </a:t>
            </a:r>
            <a:r>
              <a:rPr lang="ru-RU" sz="4000" b="1" dirty="0" err="1" smtClean="0">
                <a:latin typeface="Segoe Script" pitchFamily="34" charset="0"/>
              </a:rPr>
              <a:t>Його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святкували</a:t>
            </a:r>
            <a:r>
              <a:rPr lang="ru-RU" sz="4000" b="1" dirty="0" smtClean="0">
                <a:latin typeface="Segoe Script" pitchFamily="34" charset="0"/>
              </a:rPr>
              <a:t> 25 </a:t>
            </a:r>
            <a:r>
              <a:rPr lang="ru-RU" sz="4000" b="1" dirty="0" err="1" smtClean="0">
                <a:latin typeface="Segoe Script" pitchFamily="34" charset="0"/>
              </a:rPr>
              <a:t>грудня</a:t>
            </a:r>
            <a:r>
              <a:rPr lang="ru-RU" sz="4000" b="1" dirty="0" smtClean="0">
                <a:latin typeface="Segoe Script" pitchFamily="34" charset="0"/>
              </a:rPr>
              <a:t>. </a:t>
            </a:r>
            <a:r>
              <a:rPr lang="ru-RU" sz="4000" b="1" dirty="0" err="1" smtClean="0">
                <a:latin typeface="Segoe Script" pitchFamily="34" charset="0"/>
              </a:rPr>
              <a:t>Вважалося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що</a:t>
            </a:r>
            <a:r>
              <a:rPr lang="ru-RU" sz="4000" b="1" dirty="0" smtClean="0">
                <a:latin typeface="Segoe Script" pitchFamily="34" charset="0"/>
              </a:rPr>
              <a:t> в </a:t>
            </a:r>
            <a:r>
              <a:rPr lang="ru-RU" sz="4000" b="1" dirty="0" err="1" smtClean="0">
                <a:latin typeface="Segoe Script" pitchFamily="34" charset="0"/>
              </a:rPr>
              <a:t>цей</a:t>
            </a:r>
            <a:r>
              <a:rPr lang="ru-RU" sz="4000" b="1" dirty="0" smtClean="0">
                <a:latin typeface="Segoe Script" pitchFamily="34" charset="0"/>
              </a:rPr>
              <a:t> день </a:t>
            </a:r>
            <a:r>
              <a:rPr lang="ru-RU" sz="4000" b="1" dirty="0" err="1" smtClean="0">
                <a:latin typeface="Segoe Script" pitchFamily="34" charset="0"/>
              </a:rPr>
              <a:t>Сонце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з´їдає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змій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Коротун</a:t>
            </a:r>
            <a:r>
              <a:rPr lang="ru-RU" sz="4000" b="1" dirty="0" smtClean="0">
                <a:latin typeface="Segoe Script" pitchFamily="34" charset="0"/>
              </a:rPr>
              <a:t>. Всесильна богиня Коляда в </a:t>
            </a:r>
            <a:r>
              <a:rPr lang="ru-RU" sz="4000" b="1" dirty="0" err="1" smtClean="0">
                <a:latin typeface="Segoe Script" pitchFamily="34" charset="0"/>
              </a:rPr>
              <a:t>Дніпровських</a:t>
            </a:r>
            <a:r>
              <a:rPr lang="ru-RU" sz="4000" b="1" dirty="0" smtClean="0">
                <a:latin typeface="Segoe Script" pitchFamily="34" charset="0"/>
              </a:rPr>
              <a:t> водах </a:t>
            </a:r>
            <a:r>
              <a:rPr lang="ru-RU" sz="4000" b="1" dirty="0" err="1" smtClean="0">
                <a:latin typeface="Segoe Script" pitchFamily="34" charset="0"/>
              </a:rPr>
              <a:t>народжувала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нове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сонце</a:t>
            </a:r>
            <a:r>
              <a:rPr lang="ru-RU" sz="4000" b="1" dirty="0" smtClean="0">
                <a:latin typeface="Segoe Script" pitchFamily="34" charset="0"/>
              </a:rPr>
              <a:t> — маленького </a:t>
            </a:r>
            <a:r>
              <a:rPr lang="ru-RU" sz="4000" b="1" dirty="0" err="1" smtClean="0">
                <a:latin typeface="Segoe Script" pitchFamily="34" charset="0"/>
              </a:rPr>
              <a:t>Божича</a:t>
            </a:r>
            <a:r>
              <a:rPr lang="ru-RU" sz="4000" b="1" dirty="0" smtClean="0">
                <a:latin typeface="Segoe Script" pitchFamily="34" charset="0"/>
              </a:rPr>
              <a:t>. </a:t>
            </a:r>
            <a:r>
              <a:rPr lang="ru-RU" sz="4000" b="1" dirty="0" err="1" smtClean="0">
                <a:latin typeface="Segoe Script" pitchFamily="34" charset="0"/>
              </a:rPr>
              <a:t>Язичники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намагалися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захистити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новонародженого</a:t>
            </a:r>
            <a:r>
              <a:rPr lang="ru-RU" sz="4000" b="1" dirty="0" smtClean="0">
                <a:latin typeface="Segoe Script" pitchFamily="34" charset="0"/>
              </a:rPr>
              <a:t>. Вони </a:t>
            </a:r>
            <a:r>
              <a:rPr lang="ru-RU" sz="4000" b="1" dirty="0" err="1" smtClean="0">
                <a:latin typeface="Segoe Script" pitchFamily="34" charset="0"/>
              </a:rPr>
              <a:t>проганяли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Коротуна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який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намагався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з´їсти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нове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Сонце</a:t>
            </a:r>
            <a:r>
              <a:rPr lang="ru-RU" sz="4000" b="1" dirty="0" smtClean="0">
                <a:latin typeface="Segoe Script" pitchFamily="34" charset="0"/>
              </a:rPr>
              <a:t>, а </a:t>
            </a:r>
            <a:r>
              <a:rPr lang="ru-RU" sz="4000" b="1" dirty="0" err="1" smtClean="0">
                <a:latin typeface="Segoe Script" pitchFamily="34" charset="0"/>
              </a:rPr>
              <a:t>потім</a:t>
            </a:r>
            <a:r>
              <a:rPr lang="ru-RU" sz="4000" b="1" dirty="0" smtClean="0">
                <a:latin typeface="Segoe Script" pitchFamily="34" charset="0"/>
              </a:rPr>
              <a:t> ходили </a:t>
            </a:r>
            <a:r>
              <a:rPr lang="ru-RU" sz="4000" b="1" dirty="0" err="1" smtClean="0">
                <a:latin typeface="Segoe Script" pitchFamily="34" charset="0"/>
              </a:rPr>
              <a:t>від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хати</a:t>
            </a:r>
            <a:r>
              <a:rPr lang="ru-RU" sz="4000" b="1" dirty="0" smtClean="0">
                <a:latin typeface="Segoe Script" pitchFamily="34" charset="0"/>
              </a:rPr>
              <a:t> до </a:t>
            </a:r>
            <a:r>
              <a:rPr lang="ru-RU" sz="4000" b="1" dirty="0" err="1" smtClean="0">
                <a:latin typeface="Segoe Script" pitchFamily="34" charset="0"/>
              </a:rPr>
              <a:t>хати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щоб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сповістити</a:t>
            </a:r>
            <a:r>
              <a:rPr lang="ru-RU" sz="4000" b="1" dirty="0" smtClean="0">
                <a:latin typeface="Segoe Script" pitchFamily="34" charset="0"/>
              </a:rPr>
              <a:t> людей про </a:t>
            </a:r>
            <a:r>
              <a:rPr lang="ru-RU" sz="4000" b="1" dirty="0" err="1" smtClean="0">
                <a:latin typeface="Segoe Script" pitchFamily="34" charset="0"/>
              </a:rPr>
              <a:t>народження</a:t>
            </a:r>
            <a:r>
              <a:rPr lang="ru-RU" sz="4000" b="1" dirty="0" smtClean="0">
                <a:latin typeface="Segoe Script" pitchFamily="34" charset="0"/>
              </a:rPr>
              <a:t> нового </a:t>
            </a:r>
            <a:r>
              <a:rPr lang="ru-RU" sz="4000" b="1" dirty="0" err="1" smtClean="0">
                <a:latin typeface="Segoe Script" pitchFamily="34" charset="0"/>
              </a:rPr>
              <a:t>Сонця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зображення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цього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сонця</a:t>
            </a:r>
            <a:r>
              <a:rPr lang="ru-RU" sz="4000" b="1" dirty="0" smtClean="0">
                <a:latin typeface="Segoe Script" pitchFamily="34" charset="0"/>
              </a:rPr>
              <a:t> носили </a:t>
            </a:r>
            <a:r>
              <a:rPr lang="ru-RU" sz="4000" b="1" dirty="0" err="1" smtClean="0">
                <a:latin typeface="Segoe Script" pitchFamily="34" charset="0"/>
              </a:rPr>
              <a:t>з</a:t>
            </a:r>
            <a:r>
              <a:rPr lang="ru-RU" sz="4000" b="1" dirty="0" smtClean="0">
                <a:latin typeface="Segoe Script" pitchFamily="34" charset="0"/>
              </a:rPr>
              <a:t> собою. </a:t>
            </a:r>
            <a:r>
              <a:rPr lang="ru-RU" sz="4000" b="1" dirty="0" err="1" smtClean="0">
                <a:latin typeface="Segoe Script" pitchFamily="34" charset="0"/>
              </a:rPr>
              <a:t>Ця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традиція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збереглася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й</a:t>
            </a:r>
            <a:r>
              <a:rPr lang="ru-RU" sz="4000" b="1" dirty="0" smtClean="0">
                <a:latin typeface="Segoe Script" pitchFamily="34" charset="0"/>
              </a:rPr>
              <a:t> до </a:t>
            </a:r>
            <a:r>
              <a:rPr lang="ru-RU" sz="4000" b="1" dirty="0" err="1" smtClean="0">
                <a:latin typeface="Segoe Script" pitchFamily="34" charset="0"/>
              </a:rPr>
              <a:t>сьогодні</a:t>
            </a:r>
            <a:r>
              <a:rPr lang="ru-RU" sz="4000" b="1" dirty="0" smtClean="0">
                <a:latin typeface="Segoe Script" pitchFamily="34" charset="0"/>
              </a:rPr>
              <a:t>. А </a:t>
            </a:r>
            <a:r>
              <a:rPr lang="ru-RU" sz="4000" b="1" dirty="0" err="1" smtClean="0">
                <a:latin typeface="Segoe Script" pitchFamily="34" charset="0"/>
              </a:rPr>
              <a:t>тільки</a:t>
            </a:r>
            <a:r>
              <a:rPr lang="ru-RU" sz="4000" b="1" dirty="0" smtClean="0">
                <a:latin typeface="Segoe Script" pitchFamily="34" charset="0"/>
              </a:rPr>
              <a:t> на </a:t>
            </a:r>
            <a:r>
              <a:rPr lang="ru-RU" sz="4000" b="1" dirty="0" err="1" smtClean="0">
                <a:latin typeface="Segoe Script" pitchFamily="34" charset="0"/>
              </a:rPr>
              <a:t>небі</a:t>
            </a:r>
            <a:r>
              <a:rPr lang="ru-RU" sz="4000" b="1" dirty="0" smtClean="0">
                <a:latin typeface="Segoe Script" pitchFamily="34" charset="0"/>
              </a:rPr>
              <a:t> сходила зоря, </a:t>
            </a:r>
            <a:r>
              <a:rPr lang="ru-RU" sz="4000" b="1" dirty="0" err="1" smtClean="0">
                <a:latin typeface="Segoe Script" pitchFamily="34" charset="0"/>
              </a:rPr>
              <a:t>група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чоловіків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неодруженої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молоді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дітей</a:t>
            </a:r>
            <a:r>
              <a:rPr lang="ru-RU" sz="4000" b="1" dirty="0" smtClean="0">
                <a:latin typeface="Segoe Script" pitchFamily="34" charset="0"/>
              </a:rPr>
              <a:t> заходила на </a:t>
            </a:r>
            <a:r>
              <a:rPr lang="ru-RU" sz="4000" b="1" dirty="0" err="1" smtClean="0">
                <a:latin typeface="Segoe Script" pitchFamily="34" charset="0"/>
              </a:rPr>
              <a:t>подвір´я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кожної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хати</a:t>
            </a:r>
            <a:r>
              <a:rPr lang="ru-RU" sz="4000" b="1" dirty="0" smtClean="0">
                <a:latin typeface="Segoe Script" pitchFamily="34" charset="0"/>
              </a:rPr>
              <a:t>, заходили в </a:t>
            </a:r>
            <a:r>
              <a:rPr lang="ru-RU" sz="4000" b="1" dirty="0" err="1" smtClean="0">
                <a:latin typeface="Segoe Script" pitchFamily="34" charset="0"/>
              </a:rPr>
              <a:t>двір</a:t>
            </a:r>
            <a:r>
              <a:rPr lang="ru-RU" sz="4000" b="1" dirty="0" smtClean="0">
                <a:latin typeface="Segoe Script" pitchFamily="34" charset="0"/>
              </a:rPr>
              <a:t>, будили господаря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славила </a:t>
            </a:r>
            <a:r>
              <a:rPr lang="ru-RU" sz="4000" b="1" dirty="0" err="1" smtClean="0">
                <a:latin typeface="Segoe Script" pitchFamily="34" charset="0"/>
              </a:rPr>
              <a:t>господарів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бажала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їм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здоров´я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щастя</a:t>
            </a:r>
            <a:r>
              <a:rPr lang="ru-RU" sz="4000" b="1" dirty="0" smtClean="0">
                <a:latin typeface="Segoe Script" pitchFamily="34" charset="0"/>
              </a:rPr>
              <a:t>, щедрого </a:t>
            </a:r>
            <a:r>
              <a:rPr lang="ru-RU" sz="4000" b="1" dirty="0" err="1" smtClean="0">
                <a:latin typeface="Segoe Script" pitchFamily="34" charset="0"/>
              </a:rPr>
              <a:t>врожаю</a:t>
            </a:r>
            <a:r>
              <a:rPr lang="ru-RU" sz="4000" b="1" dirty="0" smtClean="0">
                <a:latin typeface="Segoe Script" pitchFamily="34" charset="0"/>
              </a:rPr>
              <a:t>, достатку, </a:t>
            </a:r>
            <a:r>
              <a:rPr lang="ru-RU" sz="4000" b="1" dirty="0" err="1" smtClean="0">
                <a:latin typeface="Segoe Script" pitchFamily="34" charset="0"/>
              </a:rPr>
              <a:t>співали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його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родині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величальних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пісень</a:t>
            </a:r>
            <a:r>
              <a:rPr lang="ru-RU" sz="4000" b="1" dirty="0" smtClean="0">
                <a:latin typeface="Segoe Script" pitchFamily="34" charset="0"/>
              </a:rPr>
              <a:t> про </a:t>
            </a:r>
            <a:r>
              <a:rPr lang="ru-RU" sz="4000" b="1" dirty="0" err="1" smtClean="0">
                <a:latin typeface="Segoe Script" pitchFamily="34" charset="0"/>
              </a:rPr>
              <a:t>сонце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місяць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зорі</a:t>
            </a:r>
            <a:r>
              <a:rPr lang="ru-RU" sz="4000" b="1" dirty="0" smtClean="0">
                <a:latin typeface="Segoe Script" pitchFamily="34" charset="0"/>
              </a:rPr>
              <a:t> за </a:t>
            </a:r>
            <a:r>
              <a:rPr lang="ru-RU" sz="4000" b="1" dirty="0" err="1" smtClean="0">
                <a:latin typeface="Segoe Script" pitchFamily="34" charset="0"/>
              </a:rPr>
              <a:t>що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отримувала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певну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винагороду</a:t>
            </a:r>
            <a:r>
              <a:rPr lang="ru-RU" sz="4000" b="1" dirty="0" smtClean="0">
                <a:latin typeface="Segoe Script" pitchFamily="34" charset="0"/>
              </a:rPr>
              <a:t>. В </a:t>
            </a:r>
            <a:r>
              <a:rPr lang="ru-RU" sz="4000" b="1" dirty="0" err="1" smtClean="0">
                <a:latin typeface="Segoe Script" pitchFamily="34" charset="0"/>
              </a:rPr>
              <a:t>основі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цих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обходів</a:t>
            </a:r>
            <a:r>
              <a:rPr lang="ru-RU" sz="4000" b="1" dirty="0" smtClean="0">
                <a:latin typeface="Segoe Script" pitchFamily="34" charset="0"/>
              </a:rPr>
              <a:t> лежала </a:t>
            </a:r>
            <a:r>
              <a:rPr lang="ru-RU" sz="4000" b="1" dirty="0" err="1" smtClean="0">
                <a:latin typeface="Segoe Script" pitchFamily="34" charset="0"/>
              </a:rPr>
              <a:t>магічна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ідея</a:t>
            </a:r>
            <a:r>
              <a:rPr lang="ru-RU" sz="4000" b="1" dirty="0" smtClean="0">
                <a:latin typeface="Segoe Script" pitchFamily="34" charset="0"/>
              </a:rPr>
              <a:t> "</a:t>
            </a:r>
            <a:r>
              <a:rPr lang="ru-RU" sz="4000" b="1" dirty="0" err="1" smtClean="0">
                <a:latin typeface="Segoe Script" pitchFamily="34" charset="0"/>
              </a:rPr>
              <a:t>першого</a:t>
            </a:r>
            <a:r>
              <a:rPr lang="ru-RU" sz="4000" b="1" dirty="0" smtClean="0">
                <a:latin typeface="Segoe Script" pitchFamily="34" charset="0"/>
              </a:rPr>
              <a:t> дня", </a:t>
            </a:r>
            <a:r>
              <a:rPr lang="ru-RU" sz="4000" b="1" dirty="0" err="1" smtClean="0">
                <a:latin typeface="Segoe Script" pitchFamily="34" charset="0"/>
              </a:rPr>
              <a:t>згідно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якою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побажання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висловлені</a:t>
            </a:r>
            <a:r>
              <a:rPr lang="ru-RU" sz="4000" b="1" dirty="0" smtClean="0">
                <a:latin typeface="Segoe Script" pitchFamily="34" charset="0"/>
              </a:rPr>
              <a:t> на </a:t>
            </a:r>
            <a:r>
              <a:rPr lang="ru-RU" sz="4000" b="1" dirty="0" err="1" smtClean="0">
                <a:latin typeface="Segoe Script" pitchFamily="34" charset="0"/>
              </a:rPr>
              <a:t>новорічні</a:t>
            </a:r>
            <a:r>
              <a:rPr lang="ru-RU" sz="4000" b="1" dirty="0" smtClean="0">
                <a:latin typeface="Segoe Script" pitchFamily="34" charset="0"/>
              </a:rPr>
              <a:t> святки, </a:t>
            </a:r>
            <a:r>
              <a:rPr lang="ru-RU" sz="4000" b="1" dirty="0" err="1" smtClean="0">
                <a:latin typeface="Segoe Script" pitchFamily="34" charset="0"/>
              </a:rPr>
              <a:t>мали</a:t>
            </a:r>
            <a:r>
              <a:rPr lang="ru-RU" sz="4000" b="1" dirty="0" smtClean="0">
                <a:latin typeface="Segoe Script" pitchFamily="34" charset="0"/>
              </a:rPr>
              <a:t> стати </a:t>
            </a:r>
            <a:r>
              <a:rPr lang="ru-RU" sz="4000" b="1" dirty="0" err="1" smtClean="0">
                <a:latin typeface="Segoe Script" pitchFamily="34" charset="0"/>
              </a:rPr>
              <a:t>реальністю</a:t>
            </a:r>
            <a:r>
              <a:rPr lang="ru-RU" sz="4000" b="1" dirty="0" smtClean="0">
                <a:latin typeface="Segoe Script" pitchFamily="34" charset="0"/>
              </a:rPr>
              <a:t>.</a:t>
            </a:r>
          </a:p>
          <a:p>
            <a:endParaRPr lang="ru-RU" sz="4000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4000" b="1" dirty="0">
                <a:latin typeface="Segoe Script" pitchFamily="34" charset="0"/>
              </a:rPr>
              <a:t> </a:t>
            </a:r>
            <a:r>
              <a:rPr lang="ru-RU" sz="4000" b="1" dirty="0" smtClean="0">
                <a:latin typeface="Segoe Script" pitchFamily="34" charset="0"/>
              </a:rPr>
              <a:t>      </a:t>
            </a:r>
            <a:r>
              <a:rPr lang="ru-RU" sz="4000" b="1" dirty="0" err="1" smtClean="0">
                <a:latin typeface="Segoe Script" pitchFamily="34" charset="0"/>
              </a:rPr>
              <a:t>Звичай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Колядування</a:t>
            </a:r>
            <a:r>
              <a:rPr lang="ru-RU" sz="4000" b="1" dirty="0" smtClean="0">
                <a:latin typeface="Segoe Script" pitchFamily="34" charset="0"/>
              </a:rPr>
              <a:t>, як </a:t>
            </a:r>
            <a:r>
              <a:rPr lang="ru-RU" sz="4000" b="1" dirty="0" err="1" smtClean="0">
                <a:latin typeface="Segoe Script" pitchFamily="34" charset="0"/>
              </a:rPr>
              <a:t>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щедрування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відігравав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важливу</a:t>
            </a:r>
            <a:r>
              <a:rPr lang="ru-RU" sz="4000" b="1" dirty="0" smtClean="0">
                <a:latin typeface="Segoe Script" pitchFamily="34" charset="0"/>
              </a:rPr>
              <a:t> роль у </a:t>
            </a:r>
            <a:r>
              <a:rPr lang="ru-RU" sz="4000" b="1" dirty="0" err="1" smtClean="0">
                <a:latin typeface="Segoe Script" pitchFamily="34" charset="0"/>
              </a:rPr>
              <a:t>розвитку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народної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музично-пісенної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творчості</a:t>
            </a:r>
            <a:r>
              <a:rPr lang="ru-RU" sz="4000" b="1" dirty="0" smtClean="0">
                <a:latin typeface="Segoe Script" pitchFamily="34" charset="0"/>
              </a:rPr>
              <a:t>. </a:t>
            </a:r>
            <a:r>
              <a:rPr lang="ru-RU" sz="4000" b="1" dirty="0" err="1" smtClean="0">
                <a:latin typeface="Segoe Script" pitchFamily="34" charset="0"/>
              </a:rPr>
              <a:t>Новорічні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наспіви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виконувалися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колективами</a:t>
            </a:r>
            <a:r>
              <a:rPr lang="ru-RU" sz="4000" b="1" dirty="0" smtClean="0">
                <a:latin typeface="Segoe Script" pitchFamily="34" charset="0"/>
              </a:rPr>
              <a:t> (</a:t>
            </a:r>
            <a:r>
              <a:rPr lang="ru-RU" sz="4000" b="1" dirty="0" err="1" smtClean="0">
                <a:latin typeface="Segoe Script" pitchFamily="34" charset="0"/>
              </a:rPr>
              <a:t>співочими</a:t>
            </a:r>
            <a:r>
              <a:rPr lang="ru-RU" sz="4000" b="1" dirty="0" smtClean="0">
                <a:latin typeface="Segoe Script" pitchFamily="34" charset="0"/>
              </a:rPr>
              <a:t> ватагами, гуртами) </a:t>
            </a:r>
            <a:r>
              <a:rPr lang="ru-RU" sz="4000" b="1" dirty="0" err="1" smtClean="0">
                <a:latin typeface="Segoe Script" pitchFamily="34" charset="0"/>
              </a:rPr>
              <a:t>різного</a:t>
            </a:r>
            <a:r>
              <a:rPr lang="ru-RU" sz="4000" b="1" dirty="0" smtClean="0">
                <a:latin typeface="Segoe Script" pitchFamily="34" charset="0"/>
              </a:rPr>
              <a:t> складу: </a:t>
            </a:r>
            <a:r>
              <a:rPr lang="ru-RU" sz="4000" b="1" dirty="0" err="1" smtClean="0">
                <a:latin typeface="Segoe Script" pitchFamily="34" charset="0"/>
              </a:rPr>
              <a:t>парубочими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дівочими</a:t>
            </a:r>
            <a:r>
              <a:rPr lang="ru-RU" sz="4000" b="1" dirty="0" smtClean="0">
                <a:latin typeface="Segoe Script" pitchFamily="34" charset="0"/>
              </a:rPr>
              <a:t>, </a:t>
            </a:r>
            <a:r>
              <a:rPr lang="ru-RU" sz="4000" b="1" dirty="0" err="1" smtClean="0">
                <a:latin typeface="Segoe Script" pitchFamily="34" charset="0"/>
              </a:rPr>
              <a:t>дитячими</a:t>
            </a:r>
            <a:r>
              <a:rPr lang="ru-RU" sz="4000" b="1" dirty="0" smtClean="0">
                <a:latin typeface="Segoe Script" pitchFamily="34" charset="0"/>
              </a:rPr>
              <a:t>, старшого </a:t>
            </a:r>
            <a:r>
              <a:rPr lang="ru-RU" sz="4000" b="1" dirty="0" err="1" smtClean="0">
                <a:latin typeface="Segoe Script" pitchFamily="34" charset="0"/>
              </a:rPr>
              <a:t>віку</a:t>
            </a:r>
            <a:r>
              <a:rPr lang="ru-RU" sz="4000" b="1" dirty="0" smtClean="0">
                <a:latin typeface="Segoe Script" pitchFamily="34" charset="0"/>
              </a:rPr>
              <a:t>. </a:t>
            </a:r>
            <a:r>
              <a:rPr lang="ru-RU" sz="4000" b="1" dirty="0" err="1" smtClean="0">
                <a:latin typeface="Segoe Script" pitchFamily="34" charset="0"/>
              </a:rPr>
              <a:t>Це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визначало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певні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особливості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їхньої</a:t>
            </a:r>
            <a:r>
              <a:rPr lang="ru-RU" sz="4000" b="1" dirty="0" smtClean="0">
                <a:latin typeface="Segoe Script" pitchFamily="34" charset="0"/>
              </a:rPr>
              <a:t> мелодики, ритму </a:t>
            </a:r>
            <a:r>
              <a:rPr lang="ru-RU" sz="4000" b="1" dirty="0" err="1" smtClean="0">
                <a:latin typeface="Segoe Script" pitchFamily="34" charset="0"/>
              </a:rPr>
              <a:t>й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навіть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змісту</a:t>
            </a:r>
            <a:r>
              <a:rPr lang="ru-RU" sz="4000" b="1" dirty="0" smtClean="0">
                <a:latin typeface="Segoe Script" pitchFamily="34" charset="0"/>
              </a:rPr>
              <a:t>. </a:t>
            </a:r>
            <a:r>
              <a:rPr lang="ru-RU" sz="4000" b="1" dirty="0" err="1" smtClean="0">
                <a:latin typeface="Segoe Script" pitchFamily="34" charset="0"/>
              </a:rPr>
              <a:t>Дитяче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Колядування</a:t>
            </a:r>
            <a:r>
              <a:rPr lang="ru-RU" sz="4000" b="1" dirty="0" smtClean="0">
                <a:latin typeface="Segoe Script" pitchFamily="34" charset="0"/>
              </a:rPr>
              <a:t> мало </a:t>
            </a:r>
            <a:r>
              <a:rPr lang="ru-RU" sz="4000" b="1" dirty="0" err="1" smtClean="0">
                <a:latin typeface="Segoe Script" pitchFamily="34" charset="0"/>
              </a:rPr>
              <a:t>спрощену</a:t>
            </a:r>
            <a:r>
              <a:rPr lang="ru-RU" sz="4000" b="1" dirty="0" smtClean="0">
                <a:latin typeface="Segoe Script" pitchFamily="34" charset="0"/>
              </a:rPr>
              <a:t> форму — в основному </a:t>
            </a:r>
            <a:r>
              <a:rPr lang="ru-RU" sz="4000" b="1" dirty="0" err="1" smtClean="0">
                <a:latin typeface="Segoe Script" pitchFamily="34" charset="0"/>
              </a:rPr>
              <a:t>це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прохання</a:t>
            </a:r>
            <a:r>
              <a:rPr lang="ru-RU" sz="4000" b="1" dirty="0" smtClean="0">
                <a:latin typeface="Segoe Script" pitchFamily="34" charset="0"/>
              </a:rPr>
              <a:t> </a:t>
            </a:r>
            <a:r>
              <a:rPr lang="ru-RU" sz="4000" b="1" dirty="0" err="1" smtClean="0">
                <a:latin typeface="Segoe Script" pitchFamily="34" charset="0"/>
              </a:rPr>
              <a:t>винагороди</a:t>
            </a:r>
            <a:r>
              <a:rPr lang="ru-RU" sz="4000" b="1" dirty="0" smtClean="0">
                <a:latin typeface="Segoe Script" pitchFamily="34" charset="0"/>
              </a:rPr>
              <a:t>.</a:t>
            </a:r>
          </a:p>
          <a:p>
            <a:endParaRPr lang="ru-RU" dirty="0" smtClean="0"/>
          </a:p>
        </p:txBody>
      </p:sp>
      <p:pic>
        <p:nvPicPr>
          <p:cNvPr id="7170" name="Picture 2" descr="E:\Інна\1263333474_rizdvo_posht_in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642918"/>
            <a:ext cx="2921874" cy="2786082"/>
          </a:xfrm>
          <a:prstGeom prst="rect">
            <a:avLst/>
          </a:prstGeom>
          <a:noFill/>
        </p:spPr>
      </p:pic>
      <p:pic>
        <p:nvPicPr>
          <p:cNvPr id="7171" name="Picture 3" descr="E:\Інна\big_podiyi_rizdvo_shevchenka_Begg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643314"/>
            <a:ext cx="3125800" cy="2071702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71438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1751</Words>
  <Application>Microsoft Office PowerPoint</Application>
  <PresentationFormat>Экран (4:3)</PresentationFormat>
  <Paragraphs>112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Різдво Історія свята</vt:lpstr>
      <vt:lpstr>Зміст:</vt:lpstr>
      <vt:lpstr>Різдво Христове</vt:lpstr>
      <vt:lpstr>Встановлення свята</vt:lpstr>
      <vt:lpstr>Святкування Різдва в Україні</vt:lpstr>
      <vt:lpstr>Свят Вечір</vt:lpstr>
      <vt:lpstr>Свята Вечеря</vt:lpstr>
      <vt:lpstr>Вертеп</vt:lpstr>
      <vt:lpstr>Колядки</vt:lpstr>
      <vt:lpstr> КОЛЯД, КОЛЯД, КОЛЯДНИЦЯ </vt:lpstr>
      <vt:lpstr>Як українці уявляють собі Різдво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Різдво Істрія свята</dc:title>
  <dc:creator>admin</dc:creator>
  <cp:lastModifiedBy>admin</cp:lastModifiedBy>
  <cp:revision>18</cp:revision>
  <dcterms:created xsi:type="dcterms:W3CDTF">2012-12-12T14:17:03Z</dcterms:created>
  <dcterms:modified xsi:type="dcterms:W3CDTF">2012-12-13T16:33:47Z</dcterms:modified>
</cp:coreProperties>
</file>