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1" r:id="rId4"/>
    <p:sldId id="258" r:id="rId5"/>
    <p:sldId id="259" r:id="rId6"/>
    <p:sldId id="260" r:id="rId7"/>
    <p:sldId id="264"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38" y="4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ECD4F55C-2B5A-4ED0-B737-7C9138272F3F}" type="datetimeFigureOut">
              <a:rPr lang="ru-RU" smtClean="0"/>
              <a:t>11.02.2014</a:t>
            </a:fld>
            <a:endParaRPr lang="ru-RU"/>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ru-RU"/>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83C2DDE-2860-475E-96F0-ED2D43E8111F}" type="slidenum">
              <a:rPr lang="ru-RU" smtClean="0"/>
              <a:t>‹#›</a:t>
            </a:fld>
            <a:endParaRPr lang="ru-RU"/>
          </a:p>
        </p:txBody>
      </p:sp>
    </p:spTree>
    <p:extLst>
      <p:ext uri="{BB962C8B-B14F-4D97-AF65-F5344CB8AC3E}">
        <p14:creationId xmlns:p14="http://schemas.microsoft.com/office/powerpoint/2010/main" val="135394971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D4F55C-2B5A-4ED0-B737-7C9138272F3F}" type="datetimeFigureOut">
              <a:rPr lang="ru-RU" smtClean="0"/>
              <a:t>11.02.2014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3736114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D4F55C-2B5A-4ED0-B737-7C9138272F3F}" type="datetimeFigureOut">
              <a:rPr lang="ru-RU" smtClean="0"/>
              <a:t>11.02.2014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929177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CD4F55C-2B5A-4ED0-B737-7C9138272F3F}" type="datetimeFigureOut">
              <a:rPr lang="ru-RU" smtClean="0"/>
              <a:t>11.02.2014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3501205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ECD4F55C-2B5A-4ED0-B737-7C9138272F3F}" type="datetimeFigureOut">
              <a:rPr lang="ru-RU" smtClean="0"/>
              <a:t>11.02.2014</a:t>
            </a:fld>
            <a:endParaRPr lang="ru-RU"/>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ru-RU"/>
          </a:p>
        </p:txBody>
      </p:sp>
      <p:sp>
        <p:nvSpPr>
          <p:cNvPr id="6" name="Slide Number Placeholder 5"/>
          <p:cNvSpPr>
            <a:spLocks noGrp="1"/>
          </p:cNvSpPr>
          <p:nvPr>
            <p:ph type="sldNum" sz="quarter" idx="12"/>
          </p:nvPr>
        </p:nvSpPr>
        <p:spPr>
          <a:xfrm>
            <a:off x="8604504" y="5211060"/>
            <a:ext cx="2112264" cy="228600"/>
          </a:xfrm>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27071234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CD4F55C-2B5A-4ED0-B737-7C9138272F3F}" type="datetimeFigureOut">
              <a:rPr lang="ru-RU" smtClean="0"/>
              <a:t>11.02.2014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70601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CD4F55C-2B5A-4ED0-B737-7C9138272F3F}" type="datetimeFigureOut">
              <a:rPr lang="ru-RU" smtClean="0"/>
              <a:t>11.02.2014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4053159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CD4F55C-2B5A-4ED0-B737-7C9138272F3F}" type="datetimeFigureOut">
              <a:rPr lang="ru-RU" smtClean="0"/>
              <a:t>11.02.2014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366926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D4F55C-2B5A-4ED0-B737-7C9138272F3F}" type="datetimeFigureOut">
              <a:rPr lang="ru-RU" smtClean="0"/>
              <a:t>11.02.2014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83C2DDE-2860-475E-96F0-ED2D43E8111F}" type="slidenum">
              <a:rPr lang="ru-RU" smtClean="0"/>
              <a:t>‹#›</a:t>
            </a:fld>
            <a:endParaRPr lang="ru-RU"/>
          </a:p>
        </p:txBody>
      </p:sp>
    </p:spTree>
    <p:extLst>
      <p:ext uri="{BB962C8B-B14F-4D97-AF65-F5344CB8AC3E}">
        <p14:creationId xmlns:p14="http://schemas.microsoft.com/office/powerpoint/2010/main" val="3136858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ECD4F55C-2B5A-4ED0-B737-7C9138272F3F}" type="datetimeFigureOut">
              <a:rPr lang="ru-RU" smtClean="0"/>
              <a:t>11.02.2014</a:t>
            </a:fld>
            <a:endParaRPr lang="ru-RU"/>
          </a:p>
        </p:txBody>
      </p:sp>
      <p:sp>
        <p:nvSpPr>
          <p:cNvPr id="9" name="Footer Placeholder 8"/>
          <p:cNvSpPr>
            <a:spLocks noGrp="1"/>
          </p:cNvSpPr>
          <p:nvPr>
            <p:ph type="ftr" sz="quarter" idx="11"/>
          </p:nvPr>
        </p:nvSpPr>
        <p:spPr/>
        <p:txBody>
          <a:bodyPr/>
          <a:lstStyle>
            <a:lvl1pPr algn="r">
              <a:defRPr/>
            </a:lvl1pPr>
          </a:lstStyle>
          <a:p>
            <a:endParaRPr lang="ru-RU"/>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83C2DDE-2860-475E-96F0-ED2D43E8111F}" type="slidenum">
              <a:rPr lang="ru-RU" smtClean="0"/>
              <a:t>‹#›</a:t>
            </a:fld>
            <a:endParaRPr lang="ru-RU"/>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315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ECD4F55C-2B5A-4ED0-B737-7C9138272F3F}" type="datetimeFigureOut">
              <a:rPr lang="ru-RU" smtClean="0"/>
              <a:t>11.02.2014</a:t>
            </a:fld>
            <a:endParaRPr lang="ru-RU"/>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ru-RU"/>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83C2DDE-2860-475E-96F0-ED2D43E8111F}" type="slidenum">
              <a:rPr lang="ru-RU" smtClean="0"/>
              <a:t>‹#›</a:t>
            </a:fld>
            <a:endParaRPr lang="ru-RU"/>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3708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ECD4F55C-2B5A-4ED0-B737-7C9138272F3F}" type="datetimeFigureOut">
              <a:rPr lang="ru-RU" smtClean="0"/>
              <a:t>11.02.2014</a:t>
            </a:fld>
            <a:endParaRPr lang="ru-RU"/>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83C2DDE-2860-475E-96F0-ED2D43E8111F}" type="slidenum">
              <a:rPr lang="ru-RU" smtClean="0"/>
              <a:t>‹#›</a:t>
            </a:fld>
            <a:endParaRPr lang="ru-RU"/>
          </a:p>
        </p:txBody>
      </p:sp>
    </p:spTree>
    <p:extLst>
      <p:ext uri="{BB962C8B-B14F-4D97-AF65-F5344CB8AC3E}">
        <p14:creationId xmlns:p14="http://schemas.microsoft.com/office/powerpoint/2010/main" val="364192697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914399"/>
            <a:ext cx="9144000" cy="3314701"/>
          </a:xfrm>
        </p:spPr>
        <p:txBody>
          <a:bodyPr>
            <a:normAutofit fontScale="90000"/>
          </a:bodyPr>
          <a:lstStyle/>
          <a:p>
            <a:r>
              <a:rPr lang="uk-UA" dirty="0" smtClean="0"/>
              <a:t/>
            </a:r>
            <a:br>
              <a:rPr lang="uk-UA" dirty="0" smtClean="0"/>
            </a:br>
            <a:r>
              <a:rPr lang="uk-UA" dirty="0"/>
              <a:t/>
            </a:r>
            <a:br>
              <a:rPr lang="uk-UA" dirty="0"/>
            </a:br>
            <a:r>
              <a:rPr lang="en-GB" sz="8000" dirty="0" smtClean="0"/>
              <a:t>Black  Square</a:t>
            </a:r>
            <a:r>
              <a:rPr lang="uk-UA" sz="8000" dirty="0" smtClean="0"/>
              <a:t/>
            </a:r>
            <a:br>
              <a:rPr lang="uk-UA" sz="8000" dirty="0" smtClean="0"/>
            </a:br>
            <a:r>
              <a:rPr lang="en-GB" sz="8000" dirty="0" err="1" smtClean="0"/>
              <a:t>Kazimir</a:t>
            </a:r>
            <a:r>
              <a:rPr lang="en-GB" sz="8000" dirty="0" smtClean="0"/>
              <a:t> Malevich</a:t>
            </a:r>
            <a:endParaRPr lang="ru-RU" sz="8000" dirty="0"/>
          </a:p>
        </p:txBody>
      </p:sp>
      <p:sp>
        <p:nvSpPr>
          <p:cNvPr id="3" name="Подзаголовок 2"/>
          <p:cNvSpPr>
            <a:spLocks noGrp="1"/>
          </p:cNvSpPr>
          <p:nvPr>
            <p:ph type="subTitle" idx="1"/>
          </p:nvPr>
        </p:nvSpPr>
        <p:spPr>
          <a:xfrm>
            <a:off x="3805237" y="5044012"/>
            <a:ext cx="4581525" cy="1623488"/>
          </a:xfrm>
        </p:spPr>
        <p:txBody>
          <a:bodyPr>
            <a:normAutofit/>
          </a:bodyPr>
          <a:lstStyle/>
          <a:p>
            <a:r>
              <a:rPr lang="en-GB" sz="2400" dirty="0" smtClean="0"/>
              <a:t>Prepared by</a:t>
            </a:r>
          </a:p>
          <a:p>
            <a:r>
              <a:rPr lang="en-GB" sz="2400" dirty="0" smtClean="0"/>
              <a:t>Oksana </a:t>
            </a:r>
            <a:r>
              <a:rPr lang="en-GB" sz="2400" dirty="0" err="1" smtClean="0"/>
              <a:t>Dubinska</a:t>
            </a:r>
            <a:endParaRPr lang="en-GB" sz="2400" dirty="0" smtClean="0"/>
          </a:p>
          <a:p>
            <a:r>
              <a:rPr lang="en-GB" sz="2400" dirty="0" smtClean="0"/>
              <a:t>Form 11 A</a:t>
            </a:r>
          </a:p>
          <a:p>
            <a:r>
              <a:rPr lang="en-GB" sz="2400" dirty="0" smtClean="0"/>
              <a:t>School </a:t>
            </a:r>
            <a:r>
              <a:rPr lang="uk-UA" sz="2400" dirty="0" smtClean="0"/>
              <a:t>№</a:t>
            </a:r>
            <a:r>
              <a:rPr lang="en-GB" sz="2400" dirty="0" smtClean="0"/>
              <a:t>3</a:t>
            </a:r>
          </a:p>
        </p:txBody>
      </p:sp>
    </p:spTree>
    <p:extLst>
      <p:ext uri="{BB962C8B-B14F-4D97-AF65-F5344CB8AC3E}">
        <p14:creationId xmlns:p14="http://schemas.microsoft.com/office/powerpoint/2010/main" val="12360322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0050" y="4876800"/>
            <a:ext cx="11353800" cy="1200329"/>
          </a:xfrm>
          <a:prstGeom prst="rect">
            <a:avLst/>
          </a:prstGeom>
          <a:noFill/>
        </p:spPr>
        <p:txBody>
          <a:bodyPr wrap="square" rtlCol="0">
            <a:spAutoFit/>
          </a:bodyPr>
          <a:lstStyle/>
          <a:p>
            <a:r>
              <a:rPr lang="en-US" sz="2400" dirty="0" err="1" smtClean="0"/>
              <a:t>Kazimir</a:t>
            </a:r>
            <a:r>
              <a:rPr lang="en-US" sz="2400" dirty="0" smtClean="0"/>
              <a:t> </a:t>
            </a:r>
            <a:r>
              <a:rPr lang="en-US" sz="2400" dirty="0" err="1" smtClean="0"/>
              <a:t>Severinovich</a:t>
            </a:r>
            <a:r>
              <a:rPr lang="en-US" sz="2400" dirty="0" smtClean="0"/>
              <a:t> Malevich (23 February 1879—15 May 1935) was a Russian painter and art theoretician. He was a pioneer of geometric abstract art and the originator of the avant-garde, </a:t>
            </a:r>
            <a:r>
              <a:rPr lang="en-US" sz="2400" dirty="0" err="1" smtClean="0"/>
              <a:t>Suprematist</a:t>
            </a:r>
            <a:r>
              <a:rPr lang="en-US" sz="2400" dirty="0" smtClean="0"/>
              <a:t> movement.</a:t>
            </a:r>
            <a:endParaRPr lang="ru-RU" sz="2400"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7750" y="399223"/>
            <a:ext cx="3009900" cy="4187686"/>
          </a:xfrm>
          <a:prstGeom prst="rect">
            <a:avLst/>
          </a:prstGeom>
        </p:spPr>
      </p:pic>
    </p:spTree>
    <p:extLst>
      <p:ext uri="{BB962C8B-B14F-4D97-AF65-F5344CB8AC3E}">
        <p14:creationId xmlns:p14="http://schemas.microsoft.com/office/powerpoint/2010/main" val="155507406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1415" y="400302"/>
            <a:ext cx="4789170" cy="4741674"/>
          </a:xfrm>
          <a:prstGeom prst="rect">
            <a:avLst/>
          </a:prstGeom>
        </p:spPr>
      </p:pic>
      <p:sp>
        <p:nvSpPr>
          <p:cNvPr id="5" name="TextBox 4"/>
          <p:cNvSpPr txBox="1"/>
          <p:nvPr/>
        </p:nvSpPr>
        <p:spPr>
          <a:xfrm>
            <a:off x="762000" y="5353050"/>
            <a:ext cx="10934700" cy="1077218"/>
          </a:xfrm>
          <a:prstGeom prst="rect">
            <a:avLst/>
          </a:prstGeom>
          <a:noFill/>
        </p:spPr>
        <p:txBody>
          <a:bodyPr wrap="square" rtlCol="0">
            <a:spAutoFit/>
          </a:bodyPr>
          <a:lstStyle/>
          <a:p>
            <a:r>
              <a:rPr lang="en-US" sz="3200" dirty="0" err="1" smtClean="0"/>
              <a:t>Kazimir</a:t>
            </a:r>
            <a:r>
              <a:rPr lang="en-US" sz="3200" dirty="0" smtClean="0"/>
              <a:t> Malevich, 1915, Black </a:t>
            </a:r>
            <a:r>
              <a:rPr lang="en-US" sz="3200" dirty="0" err="1" smtClean="0"/>
              <a:t>Suprematic</a:t>
            </a:r>
            <a:r>
              <a:rPr lang="en-US" sz="3200" dirty="0" smtClean="0"/>
              <a:t> Square, oil on linen canvas, </a:t>
            </a:r>
            <a:r>
              <a:rPr lang="en-US" sz="3200" dirty="0" err="1" smtClean="0"/>
              <a:t>Tretyakov</a:t>
            </a:r>
            <a:r>
              <a:rPr lang="en-US" sz="3200" dirty="0" smtClean="0"/>
              <a:t> Gallery, Moscow</a:t>
            </a:r>
            <a:endParaRPr lang="ru-RU" sz="3200" dirty="0"/>
          </a:p>
        </p:txBody>
      </p:sp>
    </p:spTree>
    <p:extLst>
      <p:ext uri="{BB962C8B-B14F-4D97-AF65-F5344CB8AC3E}">
        <p14:creationId xmlns:p14="http://schemas.microsoft.com/office/powerpoint/2010/main" val="71855846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00750" y="1456739"/>
            <a:ext cx="5810250" cy="3539430"/>
          </a:xfrm>
          <a:prstGeom prst="rect">
            <a:avLst/>
          </a:prstGeom>
          <a:noFill/>
        </p:spPr>
        <p:txBody>
          <a:bodyPr wrap="square" rtlCol="0">
            <a:spAutoFit/>
          </a:bodyPr>
          <a:lstStyle/>
          <a:p>
            <a:r>
              <a:rPr lang="en-US" sz="2800" dirty="0" smtClean="0"/>
              <a:t>The Black Square of </a:t>
            </a:r>
            <a:r>
              <a:rPr lang="en-US" sz="2800" dirty="0" err="1" smtClean="0"/>
              <a:t>Kazimir</a:t>
            </a:r>
            <a:r>
              <a:rPr lang="en-US" sz="2800" dirty="0" smtClean="0"/>
              <a:t> Malevich is one of the most famous creations of Russian art in the last century. The first Black Square was painted in 1915 to become the turning point in the development of Russian avant-garde.</a:t>
            </a:r>
            <a:endParaRPr lang="ru-RU" sz="28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0599" y="756958"/>
            <a:ext cx="4922501" cy="4938992"/>
          </a:xfrm>
          <a:prstGeom prst="rect">
            <a:avLst/>
          </a:prstGeom>
        </p:spPr>
      </p:pic>
    </p:spTree>
    <p:extLst>
      <p:ext uri="{BB962C8B-B14F-4D97-AF65-F5344CB8AC3E}">
        <p14:creationId xmlns:p14="http://schemas.microsoft.com/office/powerpoint/2010/main" val="421423560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7250" y="1295400"/>
            <a:ext cx="4514850" cy="4154984"/>
          </a:xfrm>
          <a:prstGeom prst="rect">
            <a:avLst/>
          </a:prstGeom>
          <a:noFill/>
        </p:spPr>
        <p:txBody>
          <a:bodyPr wrap="square" rtlCol="0">
            <a:spAutoFit/>
          </a:bodyPr>
          <a:lstStyle/>
          <a:p>
            <a:r>
              <a:rPr lang="en-US" sz="2400" dirty="0" smtClean="0"/>
              <a:t>Malevich proclaimed his work as the "zero" of painting, that there was no-thing other that painting presented, no positioning, no certain conventional imaging. A meta painting - more - a painting that has no opposite in representational painting, no painting to its anti-painting.</a:t>
            </a:r>
            <a:endParaRPr lang="ru-RU" sz="24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9587" y="704850"/>
            <a:ext cx="4703315" cy="4933950"/>
          </a:xfrm>
          <a:prstGeom prst="rect">
            <a:avLst/>
          </a:prstGeom>
        </p:spPr>
      </p:pic>
    </p:spTree>
    <p:extLst>
      <p:ext uri="{BB962C8B-B14F-4D97-AF65-F5344CB8AC3E}">
        <p14:creationId xmlns:p14="http://schemas.microsoft.com/office/powerpoint/2010/main" val="3634009405"/>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1650" y="1238250"/>
            <a:ext cx="8934450" cy="4031873"/>
          </a:xfrm>
          <a:prstGeom prst="rect">
            <a:avLst/>
          </a:prstGeom>
          <a:noFill/>
        </p:spPr>
        <p:txBody>
          <a:bodyPr wrap="square" rtlCol="0">
            <a:spAutoFit/>
          </a:bodyPr>
          <a:lstStyle/>
          <a:p>
            <a:r>
              <a:rPr lang="en-US" sz="3200" dirty="0" smtClean="0"/>
              <a:t>Malevich saw the square as being that work that would necessarily maintain a spiraling triad into the fourth dimension by being a painting, by negating painting, by bringing painting into a new context, painting beyond painting. Malevich hung a black square in the </a:t>
            </a:r>
            <a:r>
              <a:rPr lang="en-US" sz="3200" dirty="0" err="1" smtClean="0"/>
              <a:t>centre</a:t>
            </a:r>
            <a:r>
              <a:rPr lang="en-US" sz="3200" dirty="0" smtClean="0"/>
              <a:t> of the world of meaning.</a:t>
            </a:r>
            <a:endParaRPr lang="en-US" sz="3200" dirty="0"/>
          </a:p>
        </p:txBody>
      </p:sp>
    </p:spTree>
    <p:extLst>
      <p:ext uri="{BB962C8B-B14F-4D97-AF65-F5344CB8AC3E}">
        <p14:creationId xmlns:p14="http://schemas.microsoft.com/office/powerpoint/2010/main" val="3489921863"/>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19250" y="1352550"/>
            <a:ext cx="9582150" cy="2800767"/>
          </a:xfrm>
          <a:prstGeom prst="rect">
            <a:avLst/>
          </a:prstGeom>
          <a:noFill/>
        </p:spPr>
        <p:txBody>
          <a:bodyPr wrap="square" rtlCol="0">
            <a:spAutoFit/>
          </a:bodyPr>
          <a:lstStyle/>
          <a:p>
            <a:r>
              <a:rPr lang="en-GB" sz="8800" dirty="0" smtClean="0"/>
              <a:t>Thank you for your attention!</a:t>
            </a:r>
            <a:endParaRPr lang="ru-RU" sz="8800" dirty="0"/>
          </a:p>
        </p:txBody>
      </p:sp>
    </p:spTree>
    <p:extLst>
      <p:ext uri="{BB962C8B-B14F-4D97-AF65-F5344CB8AC3E}">
        <p14:creationId xmlns:p14="http://schemas.microsoft.com/office/powerpoint/2010/main" val="3054278565"/>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TC103457510[[fn=Савон]]</Template>
  <TotalTime>28</TotalTime>
  <Words>216</Words>
  <Application>Microsoft Office PowerPoint</Application>
  <PresentationFormat>Широкоэкранный</PresentationFormat>
  <Paragraphs>11</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Century Gothic</vt:lpstr>
      <vt:lpstr>Garamond</vt:lpstr>
      <vt:lpstr>Savon</vt:lpstr>
      <vt:lpstr>  Black  Square Kazimir Malevich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Black  Square Kazimir Malevich</dc:title>
  <dc:creator>Оксана Дубінська</dc:creator>
  <cp:lastModifiedBy>Оксана Дубінська</cp:lastModifiedBy>
  <cp:revision>3</cp:revision>
  <dcterms:created xsi:type="dcterms:W3CDTF">2014-02-11T19:19:25Z</dcterms:created>
  <dcterms:modified xsi:type="dcterms:W3CDTF">2014-02-11T19:48:00Z</dcterms:modified>
</cp:coreProperties>
</file>