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0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49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0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9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71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9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2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9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6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6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209A82-4D17-4A72-B3E2-7980ABBD499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D16973-7050-4D9F-A7FB-751144B0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53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9600" dirty="0" smtClean="0">
                <a:latin typeface="Calibri" panose="020F0502020204030204" pitchFamily="34" charset="0"/>
              </a:rPr>
              <a:t>К</a:t>
            </a:r>
            <a:r>
              <a:rPr lang="uk-UA" sz="6600" dirty="0" smtClean="0">
                <a:latin typeface="Calibri" panose="020F0502020204030204" pitchFamily="34" charset="0"/>
              </a:rPr>
              <a:t>орисні йогурти</a:t>
            </a:r>
            <a:endParaRPr lang="ru-RU" sz="9600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В</a:t>
            </a:r>
            <a:r>
              <a:rPr lang="uk-UA" sz="2400" dirty="0" smtClean="0"/>
              <a:t>иконала</a:t>
            </a:r>
            <a:r>
              <a:rPr lang="uk-UA" sz="4000" dirty="0" smtClean="0"/>
              <a:t>:</a:t>
            </a:r>
            <a:r>
              <a:rPr lang="uk-UA" sz="2400" dirty="0" smtClean="0"/>
              <a:t> </a:t>
            </a:r>
            <a:r>
              <a:rPr lang="uk-UA" sz="4000" smtClean="0"/>
              <a:t>Лохвич Оксана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0297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9138">
            <a:off x="2050736" y="1073340"/>
            <a:ext cx="3943332" cy="2628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9007">
            <a:off x="5458079" y="1460311"/>
            <a:ext cx="3541368" cy="3009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1665">
            <a:off x="3020703" y="3012581"/>
            <a:ext cx="4239904" cy="3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040" y="2251880"/>
            <a:ext cx="8188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/>
              <a:t>Дякую за увагу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8957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696" y="1119117"/>
            <a:ext cx="108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Йогурт є </a:t>
            </a:r>
            <a:r>
              <a:rPr lang="ru-RU" sz="2400" dirty="0" err="1" smtClean="0"/>
              <a:t>корисним</a:t>
            </a:r>
            <a:r>
              <a:rPr lang="ru-RU" sz="2400" dirty="0" smtClean="0"/>
              <a:t> молочно-кислим продуктом. Але не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йогурти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вироблені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за кордоном </a:t>
            </a:r>
            <a:r>
              <a:rPr lang="ru-RU" sz="2400" dirty="0" err="1" smtClean="0"/>
              <a:t>відносяться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. Все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способу </a:t>
            </a:r>
            <a:r>
              <a:rPr lang="ru-RU" sz="2400" dirty="0" err="1" smtClean="0"/>
              <a:t>приготування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використовуваних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616" y="2518011"/>
            <a:ext cx="6015586" cy="34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946" y="682388"/>
            <a:ext cx="9962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Якісний</a:t>
            </a:r>
            <a:r>
              <a:rPr lang="ru-RU" sz="2000" dirty="0" smtClean="0"/>
              <a:t> йогурт </a:t>
            </a:r>
            <a:r>
              <a:rPr lang="ru-RU" sz="2000" dirty="0" err="1" smtClean="0"/>
              <a:t>виробляється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знежиреного</a:t>
            </a:r>
            <a:r>
              <a:rPr lang="ru-RU" sz="2000" dirty="0" smtClean="0"/>
              <a:t> молока, заквашенного </a:t>
            </a:r>
            <a:r>
              <a:rPr lang="ru-RU" sz="2000" dirty="0" err="1" smtClean="0"/>
              <a:t>спеціальним</a:t>
            </a:r>
            <a:r>
              <a:rPr lang="ru-RU" sz="2000" dirty="0" smtClean="0"/>
              <a:t> чином.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натуральний</a:t>
            </a:r>
            <a:r>
              <a:rPr lang="ru-RU" sz="2000" dirty="0" smtClean="0"/>
              <a:t> продукт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приносити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користь</a:t>
            </a:r>
            <a:r>
              <a:rPr lang="ru-RU" sz="2000" dirty="0" smtClean="0"/>
              <a:t>. А </a:t>
            </a:r>
            <a:r>
              <a:rPr lang="ru-RU" sz="2000" dirty="0" err="1" smtClean="0"/>
              <a:t>пастеризований</a:t>
            </a:r>
            <a:r>
              <a:rPr lang="ru-RU" sz="2000" dirty="0" smtClean="0"/>
              <a:t> йогурт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втамовування</a:t>
            </a:r>
            <a:r>
              <a:rPr lang="ru-RU" sz="2000" dirty="0" smtClean="0"/>
              <a:t> голоду і </a:t>
            </a:r>
            <a:r>
              <a:rPr lang="ru-RU" sz="2000" dirty="0" err="1" smtClean="0"/>
              <a:t>спраги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85" y="1698051"/>
            <a:ext cx="5777550" cy="4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287" y="559558"/>
            <a:ext cx="10890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/>
              <a:t>Чим менше термін придатності продукту, тим вище його корисні якості, так як живі бактерії не можуть зберігатися місяцями.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22" y="1513665"/>
            <a:ext cx="5995916" cy="44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0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4" y="805218"/>
            <a:ext cx="956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err="1" smtClean="0"/>
              <a:t>упаковці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напис</a:t>
            </a:r>
            <a:r>
              <a:rPr lang="ru-RU" sz="2400" dirty="0" smtClean="0"/>
              <a:t> "йогурт", а не "</a:t>
            </a:r>
            <a:r>
              <a:rPr lang="ru-RU" sz="2400" dirty="0" err="1" smtClean="0"/>
              <a:t>йогуртовий</a:t>
            </a:r>
            <a:r>
              <a:rPr lang="ru-RU" sz="2400" dirty="0" smtClean="0"/>
              <a:t> продукт". При </a:t>
            </a:r>
            <a:r>
              <a:rPr lang="ru-RU" sz="2400" dirty="0" err="1" smtClean="0"/>
              <a:t>використанні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цукру</a:t>
            </a:r>
            <a:r>
              <a:rPr lang="ru-RU" sz="2400" dirty="0" smtClean="0"/>
              <a:t>, </a:t>
            </a:r>
            <a:r>
              <a:rPr lang="ru-RU" sz="2400" dirty="0" err="1" smtClean="0"/>
              <a:t>загусників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барвників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ароматизаторів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харчового</a:t>
            </a:r>
            <a:r>
              <a:rPr lang="ru-RU" sz="2400" dirty="0" smtClean="0"/>
              <a:t> продукту </a:t>
            </a:r>
            <a:r>
              <a:rPr lang="ru-RU" sz="2400" dirty="0" err="1" smtClean="0"/>
              <a:t>знижується</a:t>
            </a:r>
            <a:r>
              <a:rPr lang="ru-RU" sz="2400" dirty="0" smtClean="0"/>
              <a:t> до нуля.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101" y="2195775"/>
            <a:ext cx="5331726" cy="3831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405" y="2066651"/>
            <a:ext cx="5691118" cy="40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600500"/>
            <a:ext cx="953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знайшли</a:t>
            </a:r>
            <a:r>
              <a:rPr lang="ru-RU" sz="2000" dirty="0" smtClean="0"/>
              <a:t> у продажу </a:t>
            </a:r>
            <a:r>
              <a:rPr lang="ru-RU" sz="2000" dirty="0" err="1" smtClean="0"/>
              <a:t>натуральний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якісний</a:t>
            </a:r>
            <a:r>
              <a:rPr lang="ru-RU" sz="2000" dirty="0" smtClean="0"/>
              <a:t> йогурт, то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є </a:t>
            </a:r>
            <a:r>
              <a:rPr lang="ru-RU" sz="2000" dirty="0" err="1" smtClean="0"/>
              <a:t>постачальником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кальцію</a:t>
            </a:r>
            <a:r>
              <a:rPr lang="ru-RU" sz="2000" dirty="0" smtClean="0"/>
              <a:t>, такого </a:t>
            </a:r>
            <a:r>
              <a:rPr lang="ru-RU" sz="2000" dirty="0" err="1" smtClean="0"/>
              <a:t>важливого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фортеці</a:t>
            </a:r>
            <a:r>
              <a:rPr lang="ru-RU" sz="2000" dirty="0" smtClean="0"/>
              <a:t> </a:t>
            </a:r>
            <a:r>
              <a:rPr lang="ru-RU" sz="2000" dirty="0" err="1" smtClean="0"/>
              <a:t>зубів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. Як </a:t>
            </a:r>
            <a:r>
              <a:rPr lang="ru-RU" sz="2000" dirty="0" err="1" smtClean="0"/>
              <a:t>гігієнічний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поліпшення</a:t>
            </a:r>
            <a:r>
              <a:rPr lang="ru-RU" sz="2000" dirty="0" smtClean="0"/>
              <a:t> виду </a:t>
            </a:r>
            <a:r>
              <a:rPr lang="ru-RU" sz="2000" dirty="0" err="1" smtClean="0"/>
              <a:t>волосся</a:t>
            </a:r>
            <a:r>
              <a:rPr lang="ru-RU" sz="2000" dirty="0" smtClean="0"/>
              <a:t> і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547937"/>
            <a:ext cx="2857500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623" y="1616163"/>
            <a:ext cx="6996754" cy="43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7" y="614147"/>
            <a:ext cx="100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Він покращує мікрофлору кишечника, дуже корисний при тривалому лікуванні антибіотиками, при виснаженні організму після операції, для лікування шлунково-кишкових захворювань.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61" y="1249908"/>
            <a:ext cx="4849504" cy="48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90" y="642603"/>
            <a:ext cx="7633648" cy="53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93" y="803171"/>
            <a:ext cx="8616286" cy="51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1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57</TotalTime>
  <Words>182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Капля</vt:lpstr>
      <vt:lpstr>Корисні йогурти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Корисні йогурти</dc:title>
  <dc:creator>Лохвич Светлана</dc:creator>
  <cp:lastModifiedBy>Лохвич Светлана</cp:lastModifiedBy>
  <cp:revision>7</cp:revision>
  <dcterms:created xsi:type="dcterms:W3CDTF">2014-11-23T15:47:33Z</dcterms:created>
  <dcterms:modified xsi:type="dcterms:W3CDTF">2015-02-05T11:12:39Z</dcterms:modified>
</cp:coreProperties>
</file>