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AA1A84-AECD-4CE1-B051-29FBEEC51642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1880730-33B1-4213-A6E2-1320E66927D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60612" cy="208120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err="1" smtClean="0"/>
              <a:t>Історія</a:t>
            </a:r>
            <a:r>
              <a:rPr lang="ru-RU" sz="5400" b="1" dirty="0" smtClean="0"/>
              <a:t> </a:t>
            </a:r>
            <a:r>
              <a:rPr lang="ru-RU" sz="5400" b="1" dirty="0" err="1" smtClean="0"/>
              <a:t>автомобілів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214290"/>
            <a:ext cx="7572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err="1" smtClean="0"/>
              <a:t>Балаклеївська</a:t>
            </a:r>
            <a:r>
              <a:rPr lang="uk-UA" sz="2400" dirty="0" smtClean="0"/>
              <a:t> спеціалізована школа №1 І-ІІІ ступенів імені Євгенії </a:t>
            </a:r>
            <a:r>
              <a:rPr lang="uk-UA" sz="2400" dirty="0" err="1" smtClean="0"/>
              <a:t>Гуглі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286380" y="5429264"/>
            <a:ext cx="2571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/>
              <a:t>Підготувала</a:t>
            </a:r>
          </a:p>
          <a:p>
            <a:pPr algn="r"/>
            <a:r>
              <a:rPr lang="uk-UA" sz="2000" dirty="0" smtClean="0"/>
              <a:t>Учениця 8 класу</a:t>
            </a:r>
          </a:p>
          <a:p>
            <a:pPr algn="r"/>
            <a:r>
              <a:rPr lang="uk-UA" sz="2000" dirty="0" smtClean="0"/>
              <a:t>Дмитренко Тетяна</a:t>
            </a:r>
            <a:endParaRPr lang="ru-RU" sz="2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/>
              <a:t>Дякую за увагу!</a:t>
            </a:r>
            <a:endParaRPr lang="ru-RU" sz="72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000" b="1" dirty="0" err="1" smtClean="0"/>
              <a:t>Історія</a:t>
            </a:r>
            <a:r>
              <a:rPr lang="ru-RU" sz="4000" b="1" dirty="0" smtClean="0"/>
              <a:t> слова "</a:t>
            </a:r>
            <a:r>
              <a:rPr lang="ru-RU" sz="4000" b="1" dirty="0" err="1" smtClean="0"/>
              <a:t>Автомобіль</a:t>
            </a:r>
            <a:r>
              <a:rPr lang="ru-RU" sz="4000" b="1" dirty="0" smtClean="0"/>
              <a:t>"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4543428" cy="4760902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Розповідь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історію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логічно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почати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історії</a:t>
            </a:r>
            <a:r>
              <a:rPr lang="ru-RU" sz="1800" dirty="0" smtClean="0"/>
              <a:t> </a:t>
            </a:r>
            <a:r>
              <a:rPr lang="ru-RU" sz="1800" dirty="0" err="1" smtClean="0"/>
              <a:t>походження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слова. Далеко не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знають</a:t>
            </a:r>
            <a:r>
              <a:rPr lang="ru-RU" sz="1800" dirty="0" smtClean="0"/>
              <a:t>, </a:t>
            </a:r>
            <a:r>
              <a:rPr lang="ru-RU" sz="1800" dirty="0" err="1" smtClean="0"/>
              <a:t>звідки</a:t>
            </a:r>
            <a:r>
              <a:rPr lang="ru-RU" sz="1800" dirty="0" smtClean="0"/>
              <a:t> </a:t>
            </a:r>
            <a:r>
              <a:rPr lang="ru-RU" sz="1800" dirty="0" err="1" smtClean="0"/>
              <a:t>з'явилося</a:t>
            </a:r>
            <a:r>
              <a:rPr lang="ru-RU" sz="1800" dirty="0" smtClean="0"/>
              <a:t> слово "</a:t>
            </a:r>
            <a:r>
              <a:rPr lang="ru-RU" sz="1800" dirty="0" err="1" smtClean="0"/>
              <a:t>автомобіль</a:t>
            </a:r>
            <a:r>
              <a:rPr lang="ru-RU" sz="1800" dirty="0" smtClean="0"/>
              <a:t>". Коляска </a:t>
            </a:r>
            <a:r>
              <a:rPr lang="ru-RU" sz="1800" dirty="0" err="1" smtClean="0"/>
              <a:t>самопересувна</a:t>
            </a:r>
            <a:r>
              <a:rPr lang="ru-RU" sz="1800" dirty="0" smtClean="0"/>
              <a:t> (</a:t>
            </a:r>
            <a:r>
              <a:rPr lang="ru-RU" sz="1800" dirty="0" err="1" smtClean="0"/>
              <a:t>вуатюоотомобіль</a:t>
            </a:r>
            <a:r>
              <a:rPr lang="ru-RU" sz="1800" dirty="0" smtClean="0"/>
              <a:t>) - так </a:t>
            </a:r>
            <a:r>
              <a:rPr lang="ru-RU" sz="1800" dirty="0" err="1" smtClean="0"/>
              <a:t>називався</a:t>
            </a:r>
            <a:r>
              <a:rPr lang="ru-RU" sz="1800" dirty="0" smtClean="0"/>
              <a:t> </a:t>
            </a:r>
            <a:r>
              <a:rPr lang="ru-RU" sz="1800" dirty="0" smtClean="0"/>
              <a:t>перший </a:t>
            </a:r>
            <a:r>
              <a:rPr lang="ru-RU" sz="1800" dirty="0" err="1" smtClean="0"/>
              <a:t>екіпаж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механічним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двигуном</a:t>
            </a:r>
            <a:r>
              <a:rPr lang="ru-RU" sz="1800" dirty="0" smtClean="0"/>
              <a:t>. З часом,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цієї</a:t>
            </a:r>
            <a:r>
              <a:rPr lang="ru-RU" sz="1800" dirty="0" smtClean="0"/>
              <a:t> </a:t>
            </a:r>
            <a:r>
              <a:rPr lang="ru-RU" sz="1800" dirty="0" err="1" smtClean="0"/>
              <a:t>назви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слово "</a:t>
            </a:r>
            <a:r>
              <a:rPr lang="ru-RU" sz="1800" dirty="0" err="1" smtClean="0"/>
              <a:t>отомобіль</a:t>
            </a:r>
            <a:r>
              <a:rPr lang="ru-RU" sz="1800" dirty="0" smtClean="0"/>
              <a:t>", яке </a:t>
            </a:r>
            <a:r>
              <a:rPr lang="ru-RU" sz="1800" dirty="0" err="1" smtClean="0"/>
              <a:t>бере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свій</a:t>
            </a:r>
            <a:r>
              <a:rPr lang="ru-RU" sz="1800" dirty="0" smtClean="0"/>
              <a:t> початок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грецьких</a:t>
            </a:r>
            <a:r>
              <a:rPr lang="ru-RU" sz="1800" dirty="0" smtClean="0"/>
              <a:t> "</a:t>
            </a:r>
            <a:r>
              <a:rPr lang="ru-RU" sz="1800" dirty="0" err="1" smtClean="0"/>
              <a:t>ауто</a:t>
            </a:r>
            <a:r>
              <a:rPr lang="ru-RU" sz="1800" dirty="0" smtClean="0"/>
              <a:t>" (сам)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латинського</a:t>
            </a:r>
            <a:r>
              <a:rPr lang="ru-RU" sz="1800" dirty="0" smtClean="0"/>
              <a:t> "</a:t>
            </a:r>
            <a:r>
              <a:rPr lang="ru-RU" sz="1800" dirty="0" err="1" smtClean="0"/>
              <a:t>Мобіліс</a:t>
            </a:r>
            <a:r>
              <a:rPr lang="ru-RU" sz="1800" dirty="0" smtClean="0"/>
              <a:t>" (той,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рухається</a:t>
            </a:r>
            <a:r>
              <a:rPr lang="ru-RU" sz="1800" dirty="0" smtClean="0"/>
              <a:t>). </a:t>
            </a:r>
            <a:r>
              <a:rPr lang="ru-RU" sz="1800" dirty="0" err="1" smtClean="0"/>
              <a:t>Саме</a:t>
            </a:r>
            <a:r>
              <a:rPr lang="ru-RU" sz="1800" dirty="0" smtClean="0"/>
              <a:t> </a:t>
            </a:r>
            <a:r>
              <a:rPr lang="ru-RU" sz="1800" dirty="0" err="1" smtClean="0"/>
              <a:t>ці</a:t>
            </a:r>
            <a:r>
              <a:rPr lang="ru-RU" sz="1800" dirty="0" smtClean="0"/>
              <a:t> два слова породили </a:t>
            </a:r>
            <a:r>
              <a:rPr lang="ru-RU" sz="1800" dirty="0" err="1" smtClean="0"/>
              <a:t>звичне</a:t>
            </a:r>
            <a:r>
              <a:rPr lang="ru-RU" sz="1800" dirty="0" smtClean="0"/>
              <a:t> для наших </a:t>
            </a:r>
            <a:r>
              <a:rPr lang="ru-RU" sz="1800" dirty="0" err="1" smtClean="0"/>
              <a:t>вух</a:t>
            </a:r>
            <a:r>
              <a:rPr lang="ru-RU" sz="1800" dirty="0" smtClean="0"/>
              <a:t> "</a:t>
            </a:r>
            <a:r>
              <a:rPr lang="ru-RU" sz="1800" dirty="0" err="1" smtClean="0"/>
              <a:t>автомобіль</a:t>
            </a:r>
            <a:r>
              <a:rPr lang="ru-RU" sz="1800" dirty="0" smtClean="0"/>
              <a:t>" </a:t>
            </a:r>
            <a:r>
              <a:rPr lang="ru-RU" sz="1800" dirty="0" err="1" smtClean="0"/>
              <a:t>і</a:t>
            </a:r>
            <a:r>
              <a:rPr lang="ru-RU" sz="1800" dirty="0" smtClean="0"/>
              <a:t> "авто".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13314" name="Picture 2" descr="http://automobils.com.ua/uploads/posts/2011-05/thumbs/1306181999_32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714488"/>
            <a:ext cx="3810000" cy="2533651"/>
          </a:xfrm>
          <a:prstGeom prst="rect">
            <a:avLst/>
          </a:prstGeom>
          <a:noFill/>
        </p:spPr>
      </p:pic>
      <p:pic>
        <p:nvPicPr>
          <p:cNvPr id="13316" name="Picture 4" descr="http://korysne.co.ua/wp-content/uploads/2011/03/benz_Patent_Motorwagen_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357694"/>
            <a:ext cx="3571900" cy="220267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err="1" smtClean="0"/>
              <a:t>Перші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спроби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створити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автомобіль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86808" cy="5286388"/>
          </a:xfrm>
        </p:spPr>
        <p:txBody>
          <a:bodyPr>
            <a:noAutofit/>
          </a:bodyPr>
          <a:lstStyle/>
          <a:p>
            <a:r>
              <a:rPr lang="ru-RU" sz="1750" dirty="0" err="1" smtClean="0"/>
              <a:t>Ще</a:t>
            </a:r>
            <a:r>
              <a:rPr lang="ru-RU" sz="1750" dirty="0" smtClean="0"/>
              <a:t> в XVII </a:t>
            </a:r>
            <a:r>
              <a:rPr lang="ru-RU" sz="1750" dirty="0" err="1" smtClean="0"/>
              <a:t>ст</a:t>
            </a:r>
            <a:r>
              <a:rPr lang="ru-RU" sz="1750" dirty="0" smtClean="0"/>
              <a:t> </a:t>
            </a:r>
            <a:r>
              <a:rPr lang="ru-RU" sz="1750" dirty="0" err="1" smtClean="0"/>
              <a:t>були</a:t>
            </a:r>
            <a:r>
              <a:rPr lang="ru-RU" sz="1750" dirty="0" smtClean="0"/>
              <a:t> люди, </a:t>
            </a:r>
            <a:r>
              <a:rPr lang="ru-RU" sz="1750" dirty="0" err="1" smtClean="0"/>
              <a:t>які</a:t>
            </a:r>
            <a:r>
              <a:rPr lang="ru-RU" sz="1750" dirty="0" smtClean="0"/>
              <a:t> </a:t>
            </a:r>
            <a:r>
              <a:rPr lang="ru-RU" sz="1750" dirty="0" err="1" smtClean="0"/>
              <a:t>намагалися</a:t>
            </a:r>
            <a:r>
              <a:rPr lang="ru-RU" sz="1750" dirty="0" smtClean="0"/>
              <a:t> </a:t>
            </a:r>
            <a:r>
              <a:rPr lang="ru-RU" sz="1750" dirty="0" err="1" smtClean="0"/>
              <a:t>створити</a:t>
            </a:r>
            <a:r>
              <a:rPr lang="ru-RU" sz="1750" dirty="0" smtClean="0"/>
              <a:t> </a:t>
            </a:r>
            <a:r>
              <a:rPr lang="ru-RU" sz="1750" dirty="0" err="1" smtClean="0"/>
              <a:t>екіпаж</a:t>
            </a:r>
            <a:r>
              <a:rPr lang="ru-RU" sz="1750" dirty="0" smtClean="0"/>
              <a:t>, до </a:t>
            </a:r>
            <a:r>
              <a:rPr lang="ru-RU" sz="1750" dirty="0" err="1" smtClean="0"/>
              <a:t>якого</a:t>
            </a:r>
            <a:r>
              <a:rPr lang="ru-RU" sz="1750" dirty="0" smtClean="0"/>
              <a:t> не </a:t>
            </a:r>
            <a:r>
              <a:rPr lang="ru-RU" sz="1750" dirty="0" err="1" smtClean="0"/>
              <a:t>потрібно</a:t>
            </a:r>
            <a:r>
              <a:rPr lang="ru-RU" sz="1750" dirty="0" smtClean="0"/>
              <a:t> </a:t>
            </a:r>
            <a:r>
              <a:rPr lang="ru-RU" sz="1750" dirty="0" err="1" smtClean="0"/>
              <a:t>запрягати</a:t>
            </a:r>
            <a:r>
              <a:rPr lang="ru-RU" sz="1750" dirty="0" smtClean="0"/>
              <a:t> коней, </a:t>
            </a:r>
            <a:r>
              <a:rPr lang="ru-RU" sz="1750" dirty="0" err="1" smtClean="0"/>
              <a:t>але</a:t>
            </a:r>
            <a:r>
              <a:rPr lang="ru-RU" sz="1750" dirty="0" smtClean="0"/>
              <a:t> </a:t>
            </a:r>
            <a:r>
              <a:rPr lang="ru-RU" sz="1750" dirty="0" err="1" smtClean="0"/>
              <a:t>такі</a:t>
            </a:r>
            <a:r>
              <a:rPr lang="ru-RU" sz="1750" dirty="0" smtClean="0"/>
              <a:t> </a:t>
            </a:r>
            <a:r>
              <a:rPr lang="ru-RU" sz="1750" dirty="0" err="1" smtClean="0"/>
              <a:t>екіпажі</a:t>
            </a:r>
            <a:r>
              <a:rPr lang="ru-RU" sz="1750" dirty="0" smtClean="0"/>
              <a:t> </a:t>
            </a:r>
            <a:r>
              <a:rPr lang="ru-RU" sz="1750" dirty="0" err="1" smtClean="0"/>
              <a:t>пересувалися</a:t>
            </a:r>
            <a:r>
              <a:rPr lang="ru-RU" sz="1750" dirty="0" smtClean="0"/>
              <a:t> за </a:t>
            </a:r>
            <a:r>
              <a:rPr lang="ru-RU" sz="1750" dirty="0" err="1" smtClean="0"/>
              <a:t>рахунок</a:t>
            </a:r>
            <a:r>
              <a:rPr lang="ru-RU" sz="1750" dirty="0" smtClean="0"/>
              <a:t> </a:t>
            </a:r>
            <a:r>
              <a:rPr lang="ru-RU" sz="1750" dirty="0" err="1" smtClean="0"/>
              <a:t>зусилля</a:t>
            </a:r>
            <a:r>
              <a:rPr lang="ru-RU" sz="1750" dirty="0" smtClean="0"/>
              <a:t> </a:t>
            </a:r>
            <a:r>
              <a:rPr lang="ru-RU" sz="1750" dirty="0" err="1" smtClean="0"/>
              <a:t>іншої</a:t>
            </a:r>
            <a:r>
              <a:rPr lang="ru-RU" sz="1750" dirty="0" smtClean="0"/>
              <a:t> </a:t>
            </a:r>
            <a:r>
              <a:rPr lang="ru-RU" sz="1750" dirty="0" err="1" smtClean="0"/>
              <a:t>живої</a:t>
            </a:r>
            <a:r>
              <a:rPr lang="ru-RU" sz="1750" dirty="0" smtClean="0"/>
              <a:t> </a:t>
            </a:r>
            <a:r>
              <a:rPr lang="ru-RU" sz="1750" dirty="0" err="1" smtClean="0"/>
              <a:t>сили</a:t>
            </a:r>
            <a:r>
              <a:rPr lang="ru-RU" sz="1750" dirty="0" smtClean="0"/>
              <a:t> - самих </a:t>
            </a:r>
            <a:r>
              <a:rPr lang="ru-RU" sz="1750" dirty="0" err="1" smtClean="0"/>
              <a:t>пасажирів</a:t>
            </a:r>
            <a:r>
              <a:rPr lang="ru-RU" sz="1750" dirty="0" smtClean="0"/>
              <a:t> </a:t>
            </a:r>
            <a:r>
              <a:rPr lang="ru-RU" sz="1750" dirty="0" err="1" smtClean="0"/>
              <a:t>або</a:t>
            </a:r>
            <a:r>
              <a:rPr lang="ru-RU" sz="1750" dirty="0" smtClean="0"/>
              <a:t> </a:t>
            </a:r>
            <a:r>
              <a:rPr lang="ru-RU" sz="1750" dirty="0" err="1" smtClean="0"/>
              <a:t>лакеїв</a:t>
            </a:r>
            <a:r>
              <a:rPr lang="ru-RU" sz="1750" dirty="0" smtClean="0"/>
              <a:t>. В </a:t>
            </a:r>
            <a:r>
              <a:rPr lang="ru-RU" sz="1750" dirty="0" err="1" smtClean="0"/>
              <a:t>цей</a:t>
            </a:r>
            <a:r>
              <a:rPr lang="ru-RU" sz="1750" dirty="0" smtClean="0"/>
              <a:t> же час </a:t>
            </a:r>
            <a:r>
              <a:rPr lang="ru-RU" sz="1750" dirty="0" err="1" smtClean="0"/>
              <a:t>французький</a:t>
            </a:r>
            <a:r>
              <a:rPr lang="ru-RU" sz="1750" dirty="0" smtClean="0"/>
              <a:t> </a:t>
            </a:r>
            <a:r>
              <a:rPr lang="ru-RU" sz="1750" dirty="0" err="1" smtClean="0"/>
              <a:t>інженер</a:t>
            </a:r>
            <a:r>
              <a:rPr lang="ru-RU" sz="1750" dirty="0" smtClean="0"/>
              <a:t> </a:t>
            </a:r>
            <a:r>
              <a:rPr lang="ru-RU" sz="1750" dirty="0" err="1" smtClean="0"/>
              <a:t>Нікола-Жозеф</a:t>
            </a:r>
            <a:r>
              <a:rPr lang="ru-RU" sz="1750" dirty="0" smtClean="0"/>
              <a:t> </a:t>
            </a:r>
            <a:r>
              <a:rPr lang="ru-RU" sz="1750" dirty="0" err="1" smtClean="0"/>
              <a:t>Кюньо</a:t>
            </a:r>
            <a:r>
              <a:rPr lang="ru-RU" sz="1750" dirty="0" smtClean="0"/>
              <a:t> створив перший </a:t>
            </a:r>
            <a:r>
              <a:rPr lang="ru-RU" sz="1750" dirty="0" err="1" smtClean="0"/>
              <a:t>паровий</a:t>
            </a:r>
            <a:r>
              <a:rPr lang="ru-RU" sz="1750" dirty="0" smtClean="0"/>
              <a:t> </a:t>
            </a:r>
            <a:r>
              <a:rPr lang="ru-RU" sz="1750" dirty="0" err="1" smtClean="0"/>
              <a:t>автомобіль-тягач</a:t>
            </a:r>
            <a:r>
              <a:rPr lang="ru-RU" sz="1750" dirty="0" smtClean="0"/>
              <a:t>, </a:t>
            </a:r>
            <a:r>
              <a:rPr lang="ru-RU" sz="1750" dirty="0" err="1" smtClean="0"/>
              <a:t>призначений</a:t>
            </a:r>
            <a:r>
              <a:rPr lang="ru-RU" sz="1750" dirty="0" smtClean="0"/>
              <a:t> для </a:t>
            </a:r>
            <a:r>
              <a:rPr lang="ru-RU" sz="1750" dirty="0" err="1" smtClean="0"/>
              <a:t>артилерійської</a:t>
            </a:r>
            <a:r>
              <a:rPr lang="ru-RU" sz="1750" dirty="0" smtClean="0"/>
              <a:t> </a:t>
            </a:r>
            <a:r>
              <a:rPr lang="ru-RU" sz="1750" dirty="0" err="1" smtClean="0"/>
              <a:t>зброї</a:t>
            </a:r>
            <a:r>
              <a:rPr lang="ru-RU" sz="1750" dirty="0" smtClean="0"/>
              <a:t>. Цей </a:t>
            </a:r>
            <a:r>
              <a:rPr lang="ru-RU" sz="1750" dirty="0" err="1" smtClean="0"/>
              <a:t>транспортний</a:t>
            </a:r>
            <a:r>
              <a:rPr lang="ru-RU" sz="1750" dirty="0" smtClean="0"/>
              <a:t> </a:t>
            </a:r>
            <a:r>
              <a:rPr lang="ru-RU" sz="1750" dirty="0" err="1" smtClean="0"/>
              <a:t>засіб</a:t>
            </a:r>
            <a:r>
              <a:rPr lang="ru-RU" sz="1750" dirty="0" smtClean="0"/>
              <a:t> </a:t>
            </a:r>
            <a:r>
              <a:rPr lang="ru-RU" sz="1750" dirty="0" err="1" smtClean="0"/>
              <a:t>знаходиться</a:t>
            </a:r>
            <a:r>
              <a:rPr lang="ru-RU" sz="1750" dirty="0" smtClean="0"/>
              <a:t> в </a:t>
            </a:r>
            <a:r>
              <a:rPr lang="ru-RU" sz="1750" dirty="0" err="1" smtClean="0"/>
              <a:t>Паризькому</a:t>
            </a:r>
            <a:r>
              <a:rPr lang="ru-RU" sz="1750" dirty="0" smtClean="0"/>
              <a:t> </a:t>
            </a:r>
            <a:r>
              <a:rPr lang="ru-RU" sz="1750" dirty="0" err="1" smtClean="0"/>
              <a:t>музеї</a:t>
            </a:r>
            <a:r>
              <a:rPr lang="ru-RU" sz="1750" dirty="0" smtClean="0"/>
              <a:t> </a:t>
            </a:r>
            <a:r>
              <a:rPr lang="ru-RU" sz="1750" dirty="0" err="1" smtClean="0"/>
              <a:t>мистецтв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ремесел. </a:t>
            </a:r>
            <a:r>
              <a:rPr lang="ru-RU" sz="1750" dirty="0" err="1" smtClean="0"/>
              <a:t>Перші</a:t>
            </a:r>
            <a:r>
              <a:rPr lang="ru-RU" sz="1750" dirty="0" smtClean="0"/>
              <a:t> </a:t>
            </a:r>
            <a:r>
              <a:rPr lang="ru-RU" sz="1750" dirty="0" err="1" smtClean="0"/>
              <a:t>спроби</a:t>
            </a:r>
            <a:r>
              <a:rPr lang="ru-RU" sz="1750" dirty="0" smtClean="0"/>
              <a:t> не дозволили </a:t>
            </a:r>
            <a:r>
              <a:rPr lang="ru-RU" sz="1750" dirty="0" err="1" smtClean="0"/>
              <a:t>створити</a:t>
            </a:r>
            <a:r>
              <a:rPr lang="ru-RU" sz="1750" dirty="0" smtClean="0"/>
              <a:t> </a:t>
            </a:r>
            <a:r>
              <a:rPr lang="ru-RU" sz="1750" dirty="0" err="1" smtClean="0"/>
              <a:t>повноцінний</a:t>
            </a:r>
            <a:r>
              <a:rPr lang="ru-RU" sz="1750" dirty="0" smtClean="0"/>
              <a:t> </a:t>
            </a:r>
            <a:r>
              <a:rPr lang="ru-RU" sz="1750" dirty="0" err="1" smtClean="0"/>
              <a:t>автомобіль</a:t>
            </a:r>
            <a:r>
              <a:rPr lang="ru-RU" sz="1750" dirty="0" smtClean="0"/>
              <a:t>. За великим </a:t>
            </a:r>
            <a:r>
              <a:rPr lang="ru-RU" sz="1750" dirty="0" err="1" smtClean="0"/>
              <a:t>рахунком</a:t>
            </a:r>
            <a:r>
              <a:rPr lang="ru-RU" sz="1750" dirty="0" smtClean="0"/>
              <a:t>, не </a:t>
            </a:r>
            <a:r>
              <a:rPr lang="ru-RU" sz="1750" dirty="0" err="1" smtClean="0"/>
              <a:t>були</a:t>
            </a:r>
            <a:r>
              <a:rPr lang="ru-RU" sz="1750" dirty="0" smtClean="0"/>
              <a:t> </a:t>
            </a:r>
            <a:r>
              <a:rPr lang="ru-RU" sz="1750" dirty="0" err="1" smtClean="0"/>
              <a:t>автомобілями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</a:t>
            </a:r>
            <a:r>
              <a:rPr lang="ru-RU" sz="1750" dirty="0" err="1" smtClean="0"/>
              <a:t>парові</a:t>
            </a:r>
            <a:r>
              <a:rPr lang="ru-RU" sz="1750" dirty="0" smtClean="0"/>
              <a:t> </a:t>
            </a:r>
            <a:r>
              <a:rPr lang="ru-RU" sz="1750" dirty="0" err="1" smtClean="0"/>
              <a:t>омнібуси</a:t>
            </a:r>
            <a:r>
              <a:rPr lang="ru-RU" sz="1750" dirty="0" smtClean="0"/>
              <a:t>, </a:t>
            </a:r>
            <a:r>
              <a:rPr lang="ru-RU" sz="1750" dirty="0" err="1" smtClean="0"/>
              <a:t>що</a:t>
            </a:r>
            <a:r>
              <a:rPr lang="ru-RU" sz="1750" dirty="0" smtClean="0"/>
              <a:t> </a:t>
            </a:r>
            <a:r>
              <a:rPr lang="ru-RU" sz="1750" dirty="0" err="1" smtClean="0"/>
              <a:t>з'явилися</a:t>
            </a:r>
            <a:r>
              <a:rPr lang="ru-RU" sz="1750" dirty="0" smtClean="0"/>
              <a:t> в </a:t>
            </a:r>
            <a:r>
              <a:rPr lang="ru-RU" sz="1750" dirty="0" err="1" smtClean="0"/>
              <a:t>Англії</a:t>
            </a:r>
            <a:r>
              <a:rPr lang="ru-RU" sz="1750" dirty="0" smtClean="0"/>
              <a:t> </a:t>
            </a:r>
            <a:r>
              <a:rPr lang="ru-RU" sz="1750" dirty="0" err="1" smtClean="0"/>
              <a:t>в</a:t>
            </a:r>
            <a:r>
              <a:rPr lang="ru-RU" sz="1750" dirty="0" smtClean="0"/>
              <a:t> XIX ст. Будучи </a:t>
            </a:r>
            <a:r>
              <a:rPr lang="ru-RU" sz="1750" dirty="0" err="1" smtClean="0"/>
              <a:t>занадто</a:t>
            </a:r>
            <a:r>
              <a:rPr lang="ru-RU" sz="1750" dirty="0" smtClean="0"/>
              <a:t> </a:t>
            </a:r>
            <a:r>
              <a:rPr lang="ru-RU" sz="1750" dirty="0" err="1" smtClean="0"/>
              <a:t>важкими</a:t>
            </a:r>
            <a:r>
              <a:rPr lang="ru-RU" sz="1750" dirty="0" smtClean="0"/>
              <a:t>, вони </a:t>
            </a:r>
            <a:r>
              <a:rPr lang="ru-RU" sz="1750" dirty="0" err="1" smtClean="0"/>
              <a:t>споживали</a:t>
            </a:r>
            <a:r>
              <a:rPr lang="ru-RU" sz="1750" dirty="0" smtClean="0"/>
              <a:t> </a:t>
            </a:r>
            <a:r>
              <a:rPr lang="ru-RU" sz="1750" dirty="0" err="1" smtClean="0"/>
              <a:t>величезну</a:t>
            </a:r>
            <a:r>
              <a:rPr lang="ru-RU" sz="1750" dirty="0" smtClean="0"/>
              <a:t> </a:t>
            </a:r>
            <a:r>
              <a:rPr lang="ru-RU" sz="1750" dirty="0" err="1" smtClean="0"/>
              <a:t>кількість</a:t>
            </a:r>
            <a:r>
              <a:rPr lang="ru-RU" sz="1750" dirty="0" smtClean="0"/>
              <a:t> води </a:t>
            </a:r>
            <a:r>
              <a:rPr lang="ru-RU" sz="1750" dirty="0" err="1" smtClean="0"/>
              <a:t>і</a:t>
            </a:r>
            <a:r>
              <a:rPr lang="ru-RU" sz="1750" dirty="0" smtClean="0"/>
              <a:t> </a:t>
            </a:r>
            <a:r>
              <a:rPr lang="ru-RU" sz="1750" dirty="0" err="1" smtClean="0"/>
              <a:t>палива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</a:t>
            </a:r>
            <a:r>
              <a:rPr lang="ru-RU" sz="1750" dirty="0" err="1" smtClean="0"/>
              <a:t>вимагали</a:t>
            </a:r>
            <a:r>
              <a:rPr lang="ru-RU" sz="1750" dirty="0" smtClean="0"/>
              <a:t> </a:t>
            </a:r>
            <a:r>
              <a:rPr lang="ru-RU" sz="1750" dirty="0" err="1" smtClean="0"/>
              <a:t>ретельної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</a:t>
            </a:r>
            <a:r>
              <a:rPr lang="ru-RU" sz="1750" dirty="0" err="1" smtClean="0"/>
              <a:t>тривалої</a:t>
            </a:r>
            <a:r>
              <a:rPr lang="ru-RU" sz="1750" dirty="0" smtClean="0"/>
              <a:t> </a:t>
            </a:r>
            <a:r>
              <a:rPr lang="ru-RU" sz="1750" dirty="0" err="1" smtClean="0"/>
              <a:t>підготовки</a:t>
            </a:r>
            <a:r>
              <a:rPr lang="ru-RU" sz="1750" dirty="0" smtClean="0"/>
              <a:t> до походу. </a:t>
            </a:r>
            <a:r>
              <a:rPr lang="ru-RU" sz="1750" dirty="0" err="1" smtClean="0"/>
              <a:t>Омнібуси</a:t>
            </a:r>
            <a:r>
              <a:rPr lang="ru-RU" sz="1750" dirty="0" smtClean="0"/>
              <a:t> </a:t>
            </a:r>
            <a:r>
              <a:rPr lang="ru-RU" sz="1750" dirty="0" err="1" smtClean="0"/>
              <a:t>рухалися</a:t>
            </a:r>
            <a:r>
              <a:rPr lang="ru-RU" sz="1750" dirty="0" smtClean="0"/>
              <a:t> </a:t>
            </a:r>
            <a:r>
              <a:rPr lang="ru-RU" sz="1750" dirty="0" err="1" smtClean="0"/>
              <a:t>повільно</a:t>
            </a:r>
            <a:r>
              <a:rPr lang="ru-RU" sz="1750" dirty="0" smtClean="0"/>
              <a:t>, </a:t>
            </a:r>
            <a:r>
              <a:rPr lang="ru-RU" sz="1750" dirty="0" err="1" smtClean="0"/>
              <a:t>руйнували</a:t>
            </a:r>
            <a:r>
              <a:rPr lang="ru-RU" sz="1750" dirty="0" smtClean="0"/>
              <a:t> дороги, </a:t>
            </a:r>
            <a:r>
              <a:rPr lang="ru-RU" sz="1750" dirty="0" err="1" smtClean="0"/>
              <a:t>програвали</a:t>
            </a:r>
            <a:r>
              <a:rPr lang="ru-RU" sz="1750" dirty="0" smtClean="0"/>
              <a:t> </a:t>
            </a:r>
            <a:r>
              <a:rPr lang="ru-RU" sz="1750" dirty="0" err="1" smtClean="0"/>
              <a:t>залізничному</a:t>
            </a:r>
            <a:r>
              <a:rPr lang="ru-RU" sz="1750" dirty="0" smtClean="0"/>
              <a:t> транспорту ,</a:t>
            </a:r>
            <a:r>
              <a:rPr lang="ru-RU" sz="1750" dirty="0" err="1" smtClean="0"/>
              <a:t>який</a:t>
            </a:r>
            <a:r>
              <a:rPr lang="ru-RU" sz="1750" dirty="0" smtClean="0"/>
              <a:t> </a:t>
            </a:r>
            <a:r>
              <a:rPr lang="ru-RU" sz="1750" dirty="0" err="1" smtClean="0"/>
              <a:t>вже</a:t>
            </a:r>
            <a:r>
              <a:rPr lang="ru-RU" sz="1750" dirty="0" smtClean="0"/>
              <a:t> </a:t>
            </a:r>
            <a:r>
              <a:rPr lang="ru-RU" sz="1750" dirty="0" err="1" smtClean="0"/>
              <a:t>тоді</a:t>
            </a:r>
            <a:r>
              <a:rPr lang="ru-RU" sz="1750" dirty="0" smtClean="0"/>
              <a:t> </a:t>
            </a:r>
            <a:r>
              <a:rPr lang="ru-RU" sz="1750" dirty="0" err="1" smtClean="0"/>
              <a:t>з'явився</a:t>
            </a:r>
            <a:r>
              <a:rPr lang="ru-RU" sz="1750" dirty="0" smtClean="0"/>
              <a:t>. Але свою роль </a:t>
            </a:r>
            <a:r>
              <a:rPr lang="ru-RU" sz="1750" dirty="0" err="1" smtClean="0"/>
              <a:t>ці</a:t>
            </a:r>
            <a:r>
              <a:rPr lang="ru-RU" sz="1750" dirty="0" smtClean="0"/>
              <a:t> </a:t>
            </a:r>
            <a:r>
              <a:rPr lang="ru-RU" sz="1750" dirty="0" err="1" smtClean="0"/>
              <a:t>машини</a:t>
            </a:r>
            <a:r>
              <a:rPr lang="ru-RU" sz="1750" dirty="0" smtClean="0"/>
              <a:t> в </a:t>
            </a:r>
            <a:r>
              <a:rPr lang="ru-RU" sz="1750" dirty="0" err="1" smtClean="0"/>
              <a:t>історії</a:t>
            </a:r>
            <a:r>
              <a:rPr lang="ru-RU" sz="1750" dirty="0" smtClean="0"/>
              <a:t> </a:t>
            </a:r>
            <a:r>
              <a:rPr lang="ru-RU" sz="1750" dirty="0" err="1" smtClean="0"/>
              <a:t>автомобілів</a:t>
            </a:r>
            <a:r>
              <a:rPr lang="ru-RU" sz="1750" dirty="0" smtClean="0"/>
              <a:t> </a:t>
            </a:r>
            <a:r>
              <a:rPr lang="ru-RU" sz="1750" dirty="0" err="1" smtClean="0"/>
              <a:t>зіграли</a:t>
            </a:r>
            <a:r>
              <a:rPr lang="ru-RU" sz="1750" dirty="0" smtClean="0"/>
              <a:t> - </a:t>
            </a:r>
            <a:r>
              <a:rPr lang="ru-RU" sz="1750" dirty="0" err="1" smtClean="0"/>
              <a:t>була</a:t>
            </a:r>
            <a:r>
              <a:rPr lang="ru-RU" sz="1750" dirty="0" smtClean="0"/>
              <a:t> доведена </a:t>
            </a:r>
            <a:r>
              <a:rPr lang="ru-RU" sz="1750" dirty="0" err="1" smtClean="0"/>
              <a:t>можливість</a:t>
            </a:r>
            <a:r>
              <a:rPr lang="ru-RU" sz="1750" dirty="0" smtClean="0"/>
              <a:t> </a:t>
            </a:r>
            <a:r>
              <a:rPr lang="ru-RU" sz="1750" dirty="0" err="1" smtClean="0"/>
              <a:t>механічного</a:t>
            </a:r>
            <a:r>
              <a:rPr lang="ru-RU" sz="1750" dirty="0" smtClean="0"/>
              <a:t> </a:t>
            </a:r>
            <a:r>
              <a:rPr lang="ru-RU" sz="1750" dirty="0" err="1" smtClean="0"/>
              <a:t>пересування</a:t>
            </a:r>
            <a:r>
              <a:rPr lang="ru-RU" sz="1750" dirty="0" smtClean="0"/>
              <a:t>, </a:t>
            </a:r>
            <a:r>
              <a:rPr lang="ru-RU" sz="1750" dirty="0" err="1" smtClean="0"/>
              <a:t>створені</a:t>
            </a:r>
            <a:r>
              <a:rPr lang="ru-RU" sz="1750" dirty="0" smtClean="0"/>
              <a:t> та </a:t>
            </a:r>
            <a:r>
              <a:rPr lang="ru-RU" sz="1750" dirty="0" err="1" smtClean="0"/>
              <a:t>випробувані</a:t>
            </a:r>
            <a:r>
              <a:rPr lang="ru-RU" sz="1750" dirty="0" smtClean="0"/>
              <a:t> </a:t>
            </a:r>
            <a:r>
              <a:rPr lang="ru-RU" sz="1750" dirty="0" err="1" smtClean="0"/>
              <a:t>основні</a:t>
            </a:r>
            <a:r>
              <a:rPr lang="ru-RU" sz="1750" dirty="0" smtClean="0"/>
              <a:t> </a:t>
            </a:r>
            <a:r>
              <a:rPr lang="ru-RU" sz="1750" dirty="0" err="1" smtClean="0"/>
              <a:t>вузли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</a:t>
            </a:r>
            <a:r>
              <a:rPr lang="ru-RU" sz="1750" dirty="0" err="1" smtClean="0"/>
              <a:t>механізми</a:t>
            </a:r>
            <a:r>
              <a:rPr lang="ru-RU" sz="1750" dirty="0" smtClean="0"/>
              <a:t>. </a:t>
            </a:r>
            <a:r>
              <a:rPr lang="ru-RU" sz="1750" dirty="0" err="1" smtClean="0"/>
              <a:t>Однак</a:t>
            </a:r>
            <a:r>
              <a:rPr lang="ru-RU" sz="1750" dirty="0" smtClean="0"/>
              <a:t> </a:t>
            </a:r>
            <a:r>
              <a:rPr lang="ru-RU" sz="1750" dirty="0" err="1" smtClean="0"/>
              <a:t>саме</a:t>
            </a:r>
            <a:r>
              <a:rPr lang="ru-RU" sz="1750" dirty="0" smtClean="0"/>
              <a:t> </a:t>
            </a:r>
            <a:r>
              <a:rPr lang="ru-RU" sz="1750" dirty="0" err="1" smtClean="0"/>
              <a:t>ці</a:t>
            </a:r>
            <a:r>
              <a:rPr lang="ru-RU" sz="1750" dirty="0" smtClean="0"/>
              <a:t>, </a:t>
            </a:r>
            <a:r>
              <a:rPr lang="ru-RU" sz="1750" dirty="0" err="1" smtClean="0"/>
              <a:t>здавалося</a:t>
            </a:r>
            <a:r>
              <a:rPr lang="ru-RU" sz="1750" dirty="0" smtClean="0"/>
              <a:t> б, </a:t>
            </a:r>
            <a:r>
              <a:rPr lang="ru-RU" sz="1750" dirty="0" err="1" smtClean="0"/>
              <a:t>безглузді</a:t>
            </a:r>
            <a:r>
              <a:rPr lang="ru-RU" sz="1750" dirty="0" smtClean="0"/>
              <a:t> </a:t>
            </a:r>
            <a:r>
              <a:rPr lang="ru-RU" sz="1750" dirty="0" err="1" smtClean="0"/>
              <a:t>машини</a:t>
            </a:r>
            <a:r>
              <a:rPr lang="ru-RU" sz="1750" dirty="0" smtClean="0"/>
              <a:t> </a:t>
            </a:r>
            <a:r>
              <a:rPr lang="ru-RU" sz="1750" dirty="0" err="1" smtClean="0"/>
              <a:t>і</a:t>
            </a:r>
            <a:r>
              <a:rPr lang="ru-RU" sz="1750" dirty="0" smtClean="0"/>
              <a:t> дали початок </a:t>
            </a:r>
            <a:r>
              <a:rPr lang="ru-RU" sz="1750" dirty="0" err="1" smtClean="0"/>
              <a:t>історії</a:t>
            </a:r>
            <a:r>
              <a:rPr lang="ru-RU" sz="1750" dirty="0" smtClean="0"/>
              <a:t> </a:t>
            </a:r>
            <a:r>
              <a:rPr lang="ru-RU" sz="1750" dirty="0" err="1" smtClean="0"/>
              <a:t>автомобілів</a:t>
            </a:r>
            <a:r>
              <a:rPr lang="ru-RU" sz="1750" dirty="0" smtClean="0"/>
              <a:t> .... </a:t>
            </a:r>
            <a:endParaRPr lang="ru-RU" sz="175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14338"/>
            <a:ext cx="8229600" cy="135729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Винах</a:t>
            </a:r>
            <a:r>
              <a:rPr lang="uk-UA" sz="4000" b="1" dirty="0" smtClean="0"/>
              <a:t>і</a:t>
            </a:r>
            <a:r>
              <a:rPr lang="ru-RU" sz="4000" b="1" dirty="0" err="1" smtClean="0"/>
              <a:t>дник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першого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автомобіля</a:t>
            </a:r>
            <a:r>
              <a:rPr lang="ru-RU" sz="4000" b="1" dirty="0" smtClean="0"/>
              <a:t>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1142984"/>
            <a:ext cx="6500858" cy="2571768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 smtClean="0"/>
              <a:t>Дату </a:t>
            </a:r>
            <a:r>
              <a:rPr lang="ru-RU" sz="5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29 </a:t>
            </a:r>
            <a:r>
              <a:rPr lang="ru-RU" sz="5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січня</a:t>
            </a:r>
            <a:r>
              <a:rPr lang="ru-RU" sz="5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1886 року</a:t>
            </a:r>
            <a:r>
              <a:rPr lang="ru-RU" sz="5600" dirty="0" smtClean="0"/>
              <a:t> </a:t>
            </a:r>
            <a:r>
              <a:rPr lang="ru-RU" sz="5600" dirty="0" err="1" smtClean="0"/>
              <a:t>офіційно</a:t>
            </a:r>
            <a:r>
              <a:rPr lang="ru-RU" sz="5600" dirty="0" smtClean="0"/>
              <a:t> </a:t>
            </a:r>
            <a:r>
              <a:rPr lang="ru-RU" sz="5600" dirty="0" err="1" smtClean="0"/>
              <a:t>вважають</a:t>
            </a:r>
            <a:r>
              <a:rPr lang="ru-RU" sz="5600" dirty="0" smtClean="0"/>
              <a:t> днем </a:t>
            </a:r>
            <a:r>
              <a:rPr lang="ru-RU" sz="5600" dirty="0" err="1" smtClean="0"/>
              <a:t>народження</a:t>
            </a:r>
            <a:r>
              <a:rPr lang="ru-RU" sz="5600" dirty="0" smtClean="0"/>
              <a:t> </a:t>
            </a:r>
            <a:r>
              <a:rPr lang="ru-RU" sz="5600" dirty="0" err="1" smtClean="0"/>
              <a:t>автомобіля</a:t>
            </a:r>
            <a:r>
              <a:rPr lang="ru-RU" sz="5600" dirty="0" smtClean="0"/>
              <a:t> — “не </a:t>
            </a:r>
            <a:r>
              <a:rPr lang="ru-RU" sz="5600" dirty="0" err="1" smtClean="0"/>
              <a:t>розкоші</a:t>
            </a:r>
            <a:r>
              <a:rPr lang="ru-RU" sz="5600" dirty="0" smtClean="0"/>
              <a:t>, а </a:t>
            </a:r>
            <a:r>
              <a:rPr lang="ru-RU" sz="5600" dirty="0" err="1" smtClean="0"/>
              <a:t>засобу</a:t>
            </a:r>
            <a:r>
              <a:rPr lang="ru-RU" sz="5600" dirty="0" smtClean="0"/>
              <a:t> </a:t>
            </a:r>
            <a:r>
              <a:rPr lang="ru-RU" sz="5600" dirty="0" err="1" smtClean="0"/>
              <a:t>пересування</a:t>
            </a:r>
            <a:r>
              <a:rPr lang="ru-RU" sz="5600" dirty="0" smtClean="0"/>
              <a:t>”, — </a:t>
            </a:r>
            <a:r>
              <a:rPr lang="ru-RU" sz="5600" dirty="0" err="1" smtClean="0"/>
              <a:t>якому</a:t>
            </a:r>
            <a:r>
              <a:rPr lang="ru-RU" sz="5600" dirty="0" smtClean="0"/>
              <a:t> </a:t>
            </a:r>
            <a:r>
              <a:rPr lang="ru-RU" sz="5600" dirty="0" err="1" smtClean="0"/>
              <a:t>судилося</a:t>
            </a:r>
            <a:r>
              <a:rPr lang="ru-RU" sz="5600" dirty="0" smtClean="0"/>
              <a:t> </a:t>
            </a:r>
            <a:r>
              <a:rPr lang="ru-RU" sz="5600" dirty="0" err="1" smtClean="0"/>
              <a:t>відіграти</a:t>
            </a:r>
            <a:r>
              <a:rPr lang="ru-RU" sz="5600" dirty="0" smtClean="0"/>
              <a:t> </a:t>
            </a:r>
            <a:r>
              <a:rPr lang="ru-RU" sz="5600" dirty="0" err="1" smtClean="0"/>
              <a:t>таку</a:t>
            </a:r>
            <a:r>
              <a:rPr lang="ru-RU" sz="5600" dirty="0" smtClean="0"/>
              <a:t> </a:t>
            </a:r>
            <a:r>
              <a:rPr lang="ru-RU" sz="5600" dirty="0" err="1" smtClean="0"/>
              <a:t>чудову</a:t>
            </a:r>
            <a:r>
              <a:rPr lang="ru-RU" sz="5600" dirty="0" smtClean="0"/>
              <a:t> роль в </a:t>
            </a:r>
            <a:r>
              <a:rPr lang="ru-RU" sz="5600" dirty="0" err="1" smtClean="0"/>
              <a:t>історії</a:t>
            </a:r>
            <a:r>
              <a:rPr lang="ru-RU" sz="5600" dirty="0" smtClean="0"/>
              <a:t> </a:t>
            </a:r>
            <a:r>
              <a:rPr lang="ru-RU" sz="5600" dirty="0" err="1" smtClean="0"/>
              <a:t>людства</a:t>
            </a:r>
            <a:r>
              <a:rPr lang="ru-RU" sz="5600" dirty="0" smtClean="0"/>
              <a:t>.</a:t>
            </a:r>
          </a:p>
          <a:p>
            <a:r>
              <a:rPr lang="ru-RU" sz="5600" dirty="0" err="1" smtClean="0"/>
              <a:t>Його</a:t>
            </a:r>
            <a:r>
              <a:rPr lang="ru-RU" sz="5600" dirty="0" smtClean="0"/>
              <a:t> </a:t>
            </a:r>
            <a:r>
              <a:rPr lang="ru-RU" sz="5600" dirty="0" err="1" smtClean="0"/>
              <a:t>творцем</a:t>
            </a:r>
            <a:r>
              <a:rPr lang="ru-RU" sz="5600" dirty="0" smtClean="0"/>
              <a:t> став </a:t>
            </a:r>
            <a:r>
              <a:rPr lang="ru-RU" sz="5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Карл </a:t>
            </a:r>
            <a:r>
              <a:rPr lang="ru-RU" sz="5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Бенц</a:t>
            </a:r>
            <a:r>
              <a:rPr lang="ru-RU" sz="5600" dirty="0" smtClean="0"/>
              <a:t>, </a:t>
            </a:r>
            <a:r>
              <a:rPr lang="ru-RU" sz="5600" dirty="0" err="1" smtClean="0"/>
              <a:t>людина</a:t>
            </a:r>
            <a:r>
              <a:rPr lang="ru-RU" sz="5600" dirty="0" smtClean="0"/>
              <a:t>, </a:t>
            </a:r>
            <a:r>
              <a:rPr lang="ru-RU" sz="5600" dirty="0" err="1" smtClean="0"/>
              <a:t>котрій</a:t>
            </a:r>
            <a:r>
              <a:rPr lang="ru-RU" sz="5600" dirty="0" smtClean="0"/>
              <a:t> </a:t>
            </a:r>
            <a:r>
              <a:rPr lang="ru-RU" sz="5600" dirty="0" err="1" smtClean="0"/>
              <a:t>автомобіль</a:t>
            </a:r>
            <a:r>
              <a:rPr lang="ru-RU" sz="5600" dirty="0" smtClean="0"/>
              <a:t> </a:t>
            </a:r>
            <a:r>
              <a:rPr lang="ru-RU" sz="5600" dirty="0" err="1" smtClean="0"/>
              <a:t>багато</a:t>
            </a:r>
            <a:r>
              <a:rPr lang="ru-RU" sz="5600" dirty="0" smtClean="0"/>
              <a:t> </a:t>
            </a:r>
            <a:r>
              <a:rPr lang="ru-RU" sz="5600" dirty="0" err="1" smtClean="0"/>
              <a:t>чим</a:t>
            </a:r>
            <a:r>
              <a:rPr lang="ru-RU" sz="5600" dirty="0" smtClean="0"/>
              <a:t> </a:t>
            </a:r>
            <a:r>
              <a:rPr lang="ru-RU" sz="5600" dirty="0" err="1" smtClean="0"/>
              <a:t>завдячує</a:t>
            </a:r>
            <a:r>
              <a:rPr lang="ru-RU" sz="5600" dirty="0" smtClean="0"/>
              <a:t>, у тому </a:t>
            </a:r>
            <a:r>
              <a:rPr lang="ru-RU" sz="5600" dirty="0" err="1" smtClean="0"/>
              <a:t>числі</a:t>
            </a:r>
            <a:r>
              <a:rPr lang="ru-RU" sz="5600" dirty="0" smtClean="0"/>
              <a:t> </a:t>
            </a:r>
            <a:r>
              <a:rPr lang="ru-RU" sz="5600" dirty="0" err="1" smtClean="0"/>
              <a:t>й</a:t>
            </a:r>
            <a:r>
              <a:rPr lang="ru-RU" sz="5600" dirty="0" smtClean="0"/>
              <a:t> фактом </a:t>
            </a:r>
            <a:r>
              <a:rPr lang="ru-RU" sz="5600" dirty="0" err="1" smtClean="0"/>
              <a:t>свого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народження</a:t>
            </a:r>
            <a:r>
              <a:rPr lang="ru-RU" sz="5600" dirty="0" smtClean="0"/>
              <a:t>.</a:t>
            </a:r>
            <a:r>
              <a:rPr lang="ru-RU" sz="5600" dirty="0" smtClean="0"/>
              <a:t> </a:t>
            </a:r>
            <a:r>
              <a:rPr lang="ru-RU" sz="5600" dirty="0" err="1" smtClean="0"/>
              <a:t>Майбутній</a:t>
            </a:r>
            <a:r>
              <a:rPr lang="ru-RU" sz="5600" dirty="0" smtClean="0"/>
              <a:t> </a:t>
            </a:r>
            <a:r>
              <a:rPr lang="ru-RU" sz="5600" dirty="0" err="1" smtClean="0"/>
              <a:t>винахідник</a:t>
            </a:r>
            <a:r>
              <a:rPr lang="ru-RU" sz="5600" dirty="0" smtClean="0"/>
              <a:t> </a:t>
            </a:r>
            <a:r>
              <a:rPr lang="ru-RU" sz="5600" dirty="0" err="1" smtClean="0"/>
              <a:t>народився</a:t>
            </a:r>
            <a:r>
              <a:rPr lang="ru-RU" sz="5600" dirty="0" smtClean="0"/>
              <a:t> 25 листопада 1844 року в </a:t>
            </a:r>
            <a:r>
              <a:rPr lang="ru-RU" sz="5600" dirty="0" err="1" smtClean="0"/>
              <a:t>німецькому</a:t>
            </a:r>
            <a:r>
              <a:rPr lang="ru-RU" sz="5600" dirty="0" smtClean="0"/>
              <a:t> </a:t>
            </a:r>
            <a:r>
              <a:rPr lang="ru-RU" sz="5600" dirty="0" err="1" smtClean="0"/>
              <a:t>місті</a:t>
            </a:r>
            <a:r>
              <a:rPr lang="ru-RU" sz="5600" dirty="0" smtClean="0"/>
              <a:t> </a:t>
            </a:r>
            <a:r>
              <a:rPr lang="ru-RU" sz="5600" dirty="0" err="1" smtClean="0"/>
              <a:t>Карлсруе</a:t>
            </a:r>
            <a:r>
              <a:rPr lang="ru-RU" sz="5600" dirty="0" smtClean="0"/>
              <a:t>. </a:t>
            </a:r>
            <a:r>
              <a:rPr lang="ru-RU" sz="5600" dirty="0" err="1" smtClean="0"/>
              <a:t>Його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батько</a:t>
            </a:r>
            <a:r>
              <a:rPr lang="ru-RU" sz="5600" dirty="0" smtClean="0"/>
              <a:t> </a:t>
            </a:r>
            <a:r>
              <a:rPr lang="ru-RU" sz="5600" dirty="0" err="1" smtClean="0"/>
              <a:t>був</a:t>
            </a:r>
            <a:r>
              <a:rPr lang="ru-RU" sz="5600" dirty="0" smtClean="0"/>
              <a:t> </a:t>
            </a:r>
            <a:r>
              <a:rPr lang="ru-RU" sz="5600" dirty="0" err="1" smtClean="0"/>
              <a:t>залізничником</a:t>
            </a:r>
            <a:r>
              <a:rPr lang="ru-RU" sz="5600" dirty="0" smtClean="0"/>
              <a:t>, тому </a:t>
            </a:r>
            <a:r>
              <a:rPr lang="ru-RU" sz="5600" dirty="0" err="1" smtClean="0"/>
              <a:t>з</a:t>
            </a:r>
            <a:r>
              <a:rPr lang="ru-RU" sz="5600" dirty="0" smtClean="0"/>
              <a:t> </a:t>
            </a:r>
            <a:r>
              <a:rPr lang="ru-RU" sz="5600" dirty="0" err="1" smtClean="0"/>
              <a:t>технікою</a:t>
            </a:r>
            <a:r>
              <a:rPr lang="ru-RU" sz="5600" dirty="0" smtClean="0"/>
              <a:t> маленький Карл </a:t>
            </a:r>
            <a:r>
              <a:rPr lang="ru-RU" sz="5600" dirty="0" err="1" smtClean="0"/>
              <a:t>запізнався</a:t>
            </a:r>
            <a:r>
              <a:rPr lang="ru-RU" sz="5600" dirty="0" smtClean="0"/>
              <a:t> </a:t>
            </a:r>
            <a:r>
              <a:rPr lang="ru-RU" sz="5600" dirty="0" err="1" smtClean="0"/>
              <a:t>дуже</a:t>
            </a:r>
            <a:r>
              <a:rPr lang="ru-RU" sz="5600" dirty="0" smtClean="0"/>
              <a:t> рано, </a:t>
            </a:r>
            <a:r>
              <a:rPr lang="ru-RU" sz="5600" dirty="0" err="1" smtClean="0"/>
              <a:t>що</a:t>
            </a:r>
            <a:r>
              <a:rPr lang="ru-RU" sz="5600" dirty="0" smtClean="0"/>
              <a:t> </a:t>
            </a:r>
            <a:r>
              <a:rPr lang="ru-RU" sz="5600" dirty="0" err="1" smtClean="0"/>
              <a:t>визначило</a:t>
            </a:r>
            <a:r>
              <a:rPr lang="ru-RU" sz="5600" dirty="0" smtClean="0"/>
              <a:t> </a:t>
            </a:r>
            <a:r>
              <a:rPr lang="ru-RU" sz="5600" dirty="0" err="1" smtClean="0"/>
              <a:t>його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вибір</a:t>
            </a:r>
            <a:r>
              <a:rPr lang="ru-RU" sz="5600" dirty="0" smtClean="0"/>
              <a:t>: </a:t>
            </a:r>
            <a:r>
              <a:rPr lang="ru-RU" sz="5600" dirty="0" err="1" smtClean="0"/>
              <a:t>після</a:t>
            </a:r>
            <a:r>
              <a:rPr lang="ru-RU" sz="5600" dirty="0" smtClean="0"/>
              <a:t> </a:t>
            </a:r>
            <a:r>
              <a:rPr lang="ru-RU" sz="5600" dirty="0" err="1" smtClean="0"/>
              <a:t>закінчення</a:t>
            </a:r>
            <a:r>
              <a:rPr lang="ru-RU" sz="5600" dirty="0" smtClean="0"/>
              <a:t> </a:t>
            </a:r>
            <a:r>
              <a:rPr lang="ru-RU" sz="5600" dirty="0" err="1" smtClean="0"/>
              <a:t>гімназії</a:t>
            </a:r>
            <a:r>
              <a:rPr lang="ru-RU" sz="5600" dirty="0" smtClean="0"/>
              <a:t> хлопчик вступив до </a:t>
            </a:r>
            <a:r>
              <a:rPr lang="ru-RU" sz="5600" dirty="0" err="1" smtClean="0"/>
              <a:t>Політехнічного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ліцею</a:t>
            </a:r>
            <a:r>
              <a:rPr lang="ru-RU" sz="5600" dirty="0" smtClean="0"/>
              <a:t> у тому ж таки </a:t>
            </a:r>
            <a:r>
              <a:rPr lang="ru-RU" sz="5600" dirty="0" err="1" smtClean="0"/>
              <a:t>Карлсруе</a:t>
            </a:r>
            <a:r>
              <a:rPr lang="ru-RU" sz="5600" dirty="0" smtClean="0"/>
              <a:t>.</a:t>
            </a:r>
          </a:p>
          <a:p>
            <a:r>
              <a:rPr lang="ru-RU" sz="5600" dirty="0" smtClean="0"/>
              <a:t>З 1864 до 1870 </a:t>
            </a:r>
            <a:r>
              <a:rPr lang="ru-RU" sz="5600" dirty="0" err="1" smtClean="0"/>
              <a:t>рр</a:t>
            </a:r>
            <a:r>
              <a:rPr lang="ru-RU" sz="5600" dirty="0" smtClean="0"/>
              <a:t>. </a:t>
            </a:r>
            <a:r>
              <a:rPr lang="ru-RU" sz="5600" dirty="0" err="1" smtClean="0"/>
              <a:t>Бенц</a:t>
            </a:r>
            <a:r>
              <a:rPr lang="ru-RU" sz="5600" dirty="0" smtClean="0"/>
              <a:t> </a:t>
            </a:r>
            <a:r>
              <a:rPr lang="ru-RU" sz="5600" dirty="0" err="1" smtClean="0"/>
              <a:t>працював</a:t>
            </a:r>
            <a:r>
              <a:rPr lang="ru-RU" sz="5600" dirty="0" smtClean="0"/>
              <a:t> у </a:t>
            </a:r>
            <a:r>
              <a:rPr lang="ru-RU" sz="5600" dirty="0" err="1" smtClean="0"/>
              <a:t>різних</a:t>
            </a:r>
            <a:r>
              <a:rPr lang="ru-RU" sz="5600" dirty="0" smtClean="0"/>
              <a:t> </a:t>
            </a:r>
            <a:r>
              <a:rPr lang="ru-RU" sz="5600" dirty="0" err="1" smtClean="0"/>
              <a:t>фірмах</a:t>
            </a:r>
            <a:r>
              <a:rPr lang="ru-RU" sz="5600" dirty="0" smtClean="0"/>
              <a:t> як </a:t>
            </a:r>
            <a:r>
              <a:rPr lang="ru-RU" sz="5600" dirty="0" err="1" smtClean="0"/>
              <a:t>проектувальник</a:t>
            </a:r>
            <a:r>
              <a:rPr lang="ru-RU" sz="5600" dirty="0" smtClean="0"/>
              <a:t>, дизайнер </a:t>
            </a:r>
            <a:r>
              <a:rPr lang="ru-RU" sz="5600" dirty="0" err="1" smtClean="0"/>
              <a:t>і</a:t>
            </a:r>
            <a:r>
              <a:rPr lang="ru-RU" sz="5600" dirty="0" smtClean="0"/>
              <a:t> </a:t>
            </a:r>
            <a:r>
              <a:rPr lang="ru-RU" sz="5600" dirty="0" err="1" smtClean="0"/>
              <a:t>завідувач</a:t>
            </a:r>
            <a:r>
              <a:rPr lang="ru-RU" sz="5600" dirty="0" smtClean="0"/>
              <a:t> </a:t>
            </a:r>
            <a:r>
              <a:rPr lang="ru-RU" sz="5600" dirty="0" err="1" smtClean="0"/>
              <a:t>виробництвом</a:t>
            </a:r>
            <a:r>
              <a:rPr lang="ru-RU" sz="5600" dirty="0" smtClean="0"/>
              <a:t>, 1871 року </a:t>
            </a:r>
            <a:r>
              <a:rPr lang="ru-RU" sz="5600" dirty="0" err="1" smtClean="0"/>
              <a:t>заснував</a:t>
            </a:r>
            <a:r>
              <a:rPr lang="ru-RU" sz="5600" dirty="0" smtClean="0"/>
              <a:t> </a:t>
            </a:r>
            <a:r>
              <a:rPr lang="ru-RU" sz="5600" dirty="0" err="1" smtClean="0"/>
              <a:t>власну</a:t>
            </a:r>
            <a:r>
              <a:rPr lang="ru-RU" sz="5600" dirty="0" smtClean="0"/>
              <a:t> справу (</a:t>
            </a:r>
            <a:r>
              <a:rPr lang="ru-RU" sz="5600" dirty="0" err="1" smtClean="0"/>
              <a:t>ливарний</a:t>
            </a:r>
            <a:r>
              <a:rPr lang="ru-RU" sz="5600" dirty="0" smtClean="0"/>
              <a:t> цех) у </a:t>
            </a:r>
            <a:r>
              <a:rPr lang="ru-RU" sz="5600" dirty="0" err="1" smtClean="0"/>
              <a:t>Мангеймі</a:t>
            </a:r>
            <a:r>
              <a:rPr lang="ru-RU" sz="5600" dirty="0" smtClean="0"/>
              <a:t>.</a:t>
            </a:r>
          </a:p>
          <a:p>
            <a:endParaRPr lang="ru-RU" sz="3300" dirty="0" smtClean="0"/>
          </a:p>
          <a:p>
            <a:endParaRPr lang="ru-RU" dirty="0"/>
          </a:p>
        </p:txBody>
      </p:sp>
      <p:pic>
        <p:nvPicPr>
          <p:cNvPr id="15362" name="Picture 2" descr="Портр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1779770" cy="25717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3643314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/>
              <a:t>Сталеливарне</a:t>
            </a:r>
            <a:r>
              <a:rPr lang="ru-RU" sz="1400" b="1" dirty="0"/>
              <a:t> </a:t>
            </a:r>
            <a:r>
              <a:rPr lang="ru-RU" sz="1400" b="1" dirty="0" err="1"/>
              <a:t>виробництво</a:t>
            </a:r>
            <a:r>
              <a:rPr lang="ru-RU" sz="1400" dirty="0"/>
              <a:t> </a:t>
            </a:r>
            <a:r>
              <a:rPr lang="ru-RU" sz="1400" dirty="0" err="1"/>
              <a:t>виявилось</a:t>
            </a:r>
            <a:r>
              <a:rPr lang="ru-RU" sz="1400" dirty="0"/>
              <a:t> не </a:t>
            </a:r>
            <a:r>
              <a:rPr lang="ru-RU" sz="1400" dirty="0" err="1"/>
              <a:t>найкращим</a:t>
            </a:r>
            <a:r>
              <a:rPr lang="ru-RU" sz="1400" dirty="0"/>
              <a:t> </a:t>
            </a:r>
            <a:r>
              <a:rPr lang="ru-RU" sz="1400" dirty="0" err="1"/>
              <a:t>місцем</a:t>
            </a:r>
            <a:r>
              <a:rPr lang="ru-RU" sz="1400" dirty="0"/>
              <a:t> для </a:t>
            </a:r>
            <a:r>
              <a:rPr lang="ru-RU" sz="1400" dirty="0" err="1"/>
              <a:t>вкладення</a:t>
            </a:r>
            <a:r>
              <a:rPr lang="ru-RU" sz="1400" dirty="0"/>
              <a:t> </a:t>
            </a:r>
            <a:r>
              <a:rPr lang="ru-RU" sz="1400" dirty="0" err="1"/>
              <a:t>капіталу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, не </a:t>
            </a:r>
            <a:r>
              <a:rPr lang="ru-RU" sz="1400" dirty="0" err="1"/>
              <a:t>встигнувши</a:t>
            </a:r>
            <a:r>
              <a:rPr lang="ru-RU" sz="1400" dirty="0"/>
              <a:t> </a:t>
            </a:r>
            <a:r>
              <a:rPr lang="ru-RU" sz="1400" dirty="0" err="1"/>
              <a:t>розгорнутися</a:t>
            </a:r>
            <a:r>
              <a:rPr lang="ru-RU" sz="1400" dirty="0"/>
              <a:t> як </a:t>
            </a:r>
            <a:r>
              <a:rPr lang="ru-RU" sz="1400" dirty="0" err="1"/>
              <a:t>слід</a:t>
            </a:r>
            <a:r>
              <a:rPr lang="ru-RU" sz="1400" dirty="0"/>
              <a:t>, </a:t>
            </a:r>
            <a:r>
              <a:rPr lang="ru-RU" sz="1400" dirty="0" err="1"/>
              <a:t>збанкрутувало</a:t>
            </a:r>
            <a:r>
              <a:rPr lang="ru-RU" sz="1400" dirty="0"/>
              <a:t>. </a:t>
            </a:r>
            <a:r>
              <a:rPr lang="ru-RU" sz="1400" b="1" dirty="0"/>
              <a:t>Карл </a:t>
            </a:r>
            <a:r>
              <a:rPr lang="ru-RU" sz="1400" b="1" dirty="0" err="1"/>
              <a:t>Бенц</a:t>
            </a:r>
            <a:r>
              <a:rPr lang="ru-RU" sz="1400" dirty="0"/>
              <a:t>, </a:t>
            </a:r>
            <a:r>
              <a:rPr lang="ru-RU" sz="1400" dirty="0" err="1"/>
              <a:t>опинившись</a:t>
            </a:r>
            <a:r>
              <a:rPr lang="ru-RU" sz="1400" dirty="0"/>
              <a:t> поза бортом, </a:t>
            </a:r>
            <a:r>
              <a:rPr lang="ru-RU" sz="1400" dirty="0" err="1"/>
              <a:t>вирішує</a:t>
            </a:r>
            <a:r>
              <a:rPr lang="ru-RU" sz="1400" dirty="0"/>
              <a:t> </a:t>
            </a:r>
            <a:r>
              <a:rPr lang="ru-RU" sz="1400" dirty="0" err="1"/>
              <a:t>впритул</a:t>
            </a:r>
            <a:r>
              <a:rPr lang="ru-RU" sz="1400" dirty="0"/>
              <a:t> </a:t>
            </a:r>
            <a:r>
              <a:rPr lang="ru-RU" sz="1400" dirty="0" err="1"/>
              <a:t>узятися</a:t>
            </a:r>
            <a:r>
              <a:rPr lang="ru-RU" sz="1400" dirty="0"/>
              <a:t> за </a:t>
            </a:r>
            <a:r>
              <a:rPr lang="ru-RU" sz="1400" dirty="0" err="1"/>
              <a:t>розв’язання</a:t>
            </a:r>
            <a:r>
              <a:rPr lang="ru-RU" sz="1400" dirty="0"/>
              <a:t> </a:t>
            </a:r>
            <a:r>
              <a:rPr lang="ru-RU" sz="1400" dirty="0" err="1"/>
              <a:t>проблеми</a:t>
            </a:r>
            <a:r>
              <a:rPr lang="ru-RU" sz="1400" dirty="0"/>
              <a:t> </a:t>
            </a:r>
            <a:r>
              <a:rPr lang="ru-RU" sz="1400" dirty="0" err="1"/>
              <a:t>теплових</a:t>
            </a:r>
            <a:r>
              <a:rPr lang="ru-RU" sz="1400" dirty="0"/>
              <a:t> </a:t>
            </a:r>
            <a:r>
              <a:rPr lang="ru-RU" sz="1400" dirty="0" err="1"/>
              <a:t>двигунів</a:t>
            </a:r>
            <a:r>
              <a:rPr lang="ru-RU" sz="1400" dirty="0"/>
              <a:t>, яка </a:t>
            </a:r>
            <a:r>
              <a:rPr lang="ru-RU" sz="1400" dirty="0" err="1"/>
              <a:t>цікавила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часів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в </a:t>
            </a:r>
            <a:r>
              <a:rPr lang="ru-RU" sz="1400" dirty="0" err="1"/>
              <a:t>ліцеї</a:t>
            </a:r>
            <a:r>
              <a:rPr lang="ru-RU" sz="1400" dirty="0"/>
              <a:t>.</a:t>
            </a:r>
          </a:p>
          <a:p>
            <a:r>
              <a:rPr lang="ru-RU" sz="1400" b="1" dirty="0" err="1"/>
              <a:t>Чотиритактний</a:t>
            </a:r>
            <a:r>
              <a:rPr lang="ru-RU" sz="1400" b="1" dirty="0"/>
              <a:t> </a:t>
            </a:r>
            <a:r>
              <a:rPr lang="ru-RU" sz="1400" b="1" dirty="0" err="1"/>
              <a:t>двигун</a:t>
            </a:r>
            <a:r>
              <a:rPr lang="ru-RU" sz="1400" dirty="0"/>
              <a:t> на той час уже </a:t>
            </a:r>
            <a:r>
              <a:rPr lang="ru-RU" sz="1400" dirty="0" err="1"/>
              <a:t>існував</a:t>
            </a:r>
            <a:r>
              <a:rPr lang="ru-RU" sz="1400" dirty="0"/>
              <a:t>, тому </a:t>
            </a:r>
            <a:r>
              <a:rPr lang="ru-RU" sz="1400" dirty="0" err="1"/>
              <a:t>Бенц</a:t>
            </a:r>
            <a:r>
              <a:rPr lang="ru-RU" sz="1400" dirty="0"/>
              <a:t> </a:t>
            </a:r>
            <a:r>
              <a:rPr lang="ru-RU" sz="1400" dirty="0" err="1"/>
              <a:t>присвячує</a:t>
            </a:r>
            <a:r>
              <a:rPr lang="ru-RU" sz="1400" dirty="0"/>
              <a:t> себе </a:t>
            </a:r>
            <a:r>
              <a:rPr lang="ru-RU" sz="1400" dirty="0" err="1"/>
              <a:t>розробці</a:t>
            </a:r>
            <a:r>
              <a:rPr lang="ru-RU" sz="1400" dirty="0"/>
              <a:t> </a:t>
            </a:r>
            <a:r>
              <a:rPr lang="ru-RU" sz="1400" dirty="0" err="1"/>
              <a:t>двигуна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двома</a:t>
            </a:r>
            <a:r>
              <a:rPr lang="ru-RU" sz="1400" dirty="0"/>
              <a:t> тактами. Два роки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працює</a:t>
            </a:r>
            <a:r>
              <a:rPr lang="ru-RU" sz="1400" dirty="0"/>
              <a:t> як </a:t>
            </a:r>
            <a:r>
              <a:rPr lang="ru-RU" sz="1400" dirty="0" err="1"/>
              <a:t>одержимий</a:t>
            </a:r>
            <a:r>
              <a:rPr lang="ru-RU" sz="1400" dirty="0"/>
              <a:t>, </a:t>
            </a:r>
            <a:r>
              <a:rPr lang="ru-RU" sz="1400" dirty="0" err="1"/>
              <a:t>і</a:t>
            </a:r>
            <a:r>
              <a:rPr lang="ru-RU" sz="1400" dirty="0"/>
              <a:t> от, у </a:t>
            </a:r>
            <a:r>
              <a:rPr lang="ru-RU" sz="1400" dirty="0" err="1"/>
              <a:t>новорічну</a:t>
            </a:r>
            <a:r>
              <a:rPr lang="ru-RU" sz="1400" dirty="0"/>
              <a:t> </a:t>
            </a:r>
            <a:r>
              <a:rPr lang="ru-RU" sz="1400" dirty="0" err="1"/>
              <a:t>ніч</a:t>
            </a:r>
            <a:r>
              <a:rPr lang="ru-RU" sz="1400" dirty="0"/>
              <a:t> 1879 р., настала </a:t>
            </a:r>
            <a:r>
              <a:rPr lang="ru-RU" sz="1400" dirty="0" err="1"/>
              <a:t>довгоочікувана</a:t>
            </a:r>
            <a:r>
              <a:rPr lang="ru-RU" sz="1400" dirty="0"/>
              <a:t> </a:t>
            </a:r>
            <a:r>
              <a:rPr lang="ru-RU" sz="1400" dirty="0" err="1"/>
              <a:t>мить</a:t>
            </a:r>
            <a:r>
              <a:rPr lang="ru-RU" sz="1400" dirty="0"/>
              <a:t>: </a:t>
            </a:r>
            <a:r>
              <a:rPr lang="ru-RU" sz="1400" dirty="0" err="1"/>
              <a:t>двигун</a:t>
            </a:r>
            <a:r>
              <a:rPr lang="ru-RU" sz="1400" dirty="0"/>
              <a:t> </a:t>
            </a:r>
            <a:r>
              <a:rPr lang="ru-RU" sz="1400" dirty="0" err="1"/>
              <a:t>запрацював</a:t>
            </a:r>
            <a:r>
              <a:rPr lang="ru-RU" sz="1400" dirty="0" smtClean="0"/>
              <a:t>!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спогадах</a:t>
            </a:r>
            <a:r>
              <a:rPr lang="ru-RU" sz="1400" dirty="0"/>
              <a:t> </a:t>
            </a:r>
            <a:r>
              <a:rPr lang="ru-RU" sz="1400" dirty="0" err="1"/>
              <a:t>Бенц</a:t>
            </a:r>
            <a:r>
              <a:rPr lang="ru-RU" sz="1400" dirty="0"/>
              <a:t> так </a:t>
            </a:r>
            <a:r>
              <a:rPr lang="ru-RU" sz="1400" dirty="0" err="1"/>
              <a:t>описує</a:t>
            </a:r>
            <a:r>
              <a:rPr lang="ru-RU" sz="1400" dirty="0"/>
              <a:t>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подію</a:t>
            </a:r>
            <a:r>
              <a:rPr lang="ru-RU" sz="1400" dirty="0"/>
              <a:t>: “І </a:t>
            </a:r>
            <a:r>
              <a:rPr lang="ru-RU" sz="1400" dirty="0" err="1"/>
              <a:t>знову</a:t>
            </a:r>
            <a:r>
              <a:rPr lang="ru-RU" sz="1400" dirty="0"/>
              <a:t> </a:t>
            </a:r>
            <a:r>
              <a:rPr lang="ru-RU" sz="1400" dirty="0" err="1"/>
              <a:t>стоїмо</a:t>
            </a:r>
            <a:r>
              <a:rPr lang="ru-RU" sz="1400" dirty="0"/>
              <a:t> перед </a:t>
            </a:r>
            <a:r>
              <a:rPr lang="ru-RU" sz="1400" dirty="0" err="1"/>
              <a:t>двигуном</a:t>
            </a:r>
            <a:r>
              <a:rPr lang="ru-RU" sz="1400" dirty="0"/>
              <a:t>, </a:t>
            </a:r>
            <a:r>
              <a:rPr lang="ru-RU" sz="1400" dirty="0" err="1"/>
              <a:t>наче</a:t>
            </a:r>
            <a:r>
              <a:rPr lang="ru-RU" sz="1400" dirty="0"/>
              <a:t> </a:t>
            </a:r>
            <a:r>
              <a:rPr lang="ru-RU" sz="1400" dirty="0" err="1"/>
              <a:t>перед</a:t>
            </a:r>
            <a:r>
              <a:rPr lang="ru-RU" sz="1400" dirty="0"/>
              <a:t> </a:t>
            </a:r>
            <a:r>
              <a:rPr lang="ru-RU" sz="1400" dirty="0" err="1"/>
              <a:t>найскладнішою</a:t>
            </a:r>
            <a:r>
              <a:rPr lang="ru-RU" sz="1400" dirty="0"/>
              <a:t> загадкою. </a:t>
            </a:r>
            <a:r>
              <a:rPr lang="ru-RU" sz="1400" dirty="0" err="1"/>
              <a:t>Дуже</a:t>
            </a:r>
            <a:r>
              <a:rPr lang="ru-RU" sz="1400" dirty="0"/>
              <a:t> колотиться </a:t>
            </a:r>
            <a:r>
              <a:rPr lang="ru-RU" sz="1400" dirty="0" err="1"/>
              <a:t>серце</a:t>
            </a:r>
            <a:r>
              <a:rPr lang="ru-RU" sz="1400" dirty="0"/>
              <a:t>. </a:t>
            </a:r>
            <a:r>
              <a:rPr lang="ru-RU" sz="1400" dirty="0" err="1"/>
              <a:t>Повертаю</a:t>
            </a:r>
            <a:r>
              <a:rPr lang="ru-RU" sz="1400" dirty="0"/>
              <a:t> </a:t>
            </a:r>
            <a:r>
              <a:rPr lang="ru-RU" sz="1400" dirty="0" err="1"/>
              <a:t>заводну</a:t>
            </a:r>
            <a:r>
              <a:rPr lang="ru-RU" sz="1400" dirty="0"/>
              <a:t> рукоятку </a:t>
            </a:r>
            <a:r>
              <a:rPr lang="ru-RU" sz="1400" dirty="0" err="1"/>
              <a:t>і</a:t>
            </a:r>
            <a:r>
              <a:rPr lang="ru-RU" sz="1400" dirty="0"/>
              <a:t>… </a:t>
            </a:r>
            <a:r>
              <a:rPr lang="ru-RU" sz="1400" dirty="0" err="1"/>
              <a:t>дир</a:t>
            </a:r>
            <a:r>
              <a:rPr lang="ru-RU" sz="1400" dirty="0"/>
              <a:t>, </a:t>
            </a:r>
            <a:r>
              <a:rPr lang="ru-RU" sz="1400" dirty="0" err="1"/>
              <a:t>дир</a:t>
            </a:r>
            <a:r>
              <a:rPr lang="ru-RU" sz="1400" dirty="0"/>
              <a:t>, </a:t>
            </a:r>
            <a:r>
              <a:rPr lang="ru-RU" sz="1400" dirty="0" err="1"/>
              <a:t>дир</a:t>
            </a:r>
            <a:r>
              <a:rPr lang="ru-RU" sz="1400" dirty="0"/>
              <a:t> — машина </a:t>
            </a:r>
            <a:r>
              <a:rPr lang="ru-RU" sz="1400" dirty="0" err="1"/>
              <a:t>відгукнулась</a:t>
            </a:r>
            <a:r>
              <a:rPr lang="ru-RU" sz="1400" dirty="0"/>
              <a:t>! З </a:t>
            </a:r>
            <a:r>
              <a:rPr lang="ru-RU" sz="1400" dirty="0" err="1"/>
              <a:t>приємною</a:t>
            </a:r>
            <a:r>
              <a:rPr lang="ru-RU" sz="1400" dirty="0"/>
              <a:t> </a:t>
            </a:r>
            <a:r>
              <a:rPr lang="ru-RU" sz="1400" dirty="0" err="1"/>
              <a:t>регулярністю</a:t>
            </a:r>
            <a:r>
              <a:rPr lang="ru-RU" sz="1400" dirty="0"/>
              <a:t> </a:t>
            </a:r>
            <a:r>
              <a:rPr lang="ru-RU" sz="1400" dirty="0" err="1"/>
              <a:t>слідують</a:t>
            </a:r>
            <a:r>
              <a:rPr lang="ru-RU" sz="1400" dirty="0"/>
              <a:t> один за одним звуки,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стануть</a:t>
            </a:r>
            <a:r>
              <a:rPr lang="ru-RU" sz="1400" dirty="0"/>
              <a:t> </a:t>
            </a:r>
            <a:r>
              <a:rPr lang="ru-RU" sz="1400" dirty="0" err="1"/>
              <a:t>музикою</a:t>
            </a:r>
            <a:r>
              <a:rPr lang="ru-RU" sz="1400" dirty="0"/>
              <a:t> </a:t>
            </a:r>
            <a:r>
              <a:rPr lang="ru-RU" sz="1400" dirty="0" err="1"/>
              <a:t>майбутнього</a:t>
            </a:r>
            <a:r>
              <a:rPr lang="ru-RU" sz="1400" dirty="0"/>
              <a:t>.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години</a:t>
            </a:r>
            <a:r>
              <a:rPr lang="ru-RU" sz="1400" dirty="0"/>
              <a:t> ми </a:t>
            </a:r>
            <a:r>
              <a:rPr lang="ru-RU" sz="1400" dirty="0" err="1"/>
              <a:t>слухаємо</a:t>
            </a:r>
            <a:r>
              <a:rPr lang="ru-RU" sz="1400" dirty="0"/>
              <a:t>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одноманітну</a:t>
            </a:r>
            <a:r>
              <a:rPr lang="ru-RU" sz="1400" dirty="0"/>
              <a:t> </a:t>
            </a:r>
            <a:r>
              <a:rPr lang="ru-RU" sz="1400" dirty="0" err="1"/>
              <a:t>пісню</a:t>
            </a:r>
            <a:r>
              <a:rPr lang="ru-RU" sz="1400" dirty="0"/>
              <a:t>, аж тут </a:t>
            </a:r>
            <a:r>
              <a:rPr lang="ru-RU" sz="1400" dirty="0" err="1"/>
              <a:t>починають</a:t>
            </a:r>
            <a:r>
              <a:rPr lang="ru-RU" sz="1400" dirty="0"/>
              <a:t> </a:t>
            </a:r>
            <a:r>
              <a:rPr lang="ru-RU" sz="1400" dirty="0" err="1"/>
              <a:t>лунати</a:t>
            </a:r>
            <a:r>
              <a:rPr lang="ru-RU" sz="1400" dirty="0"/>
              <a:t> </a:t>
            </a:r>
            <a:r>
              <a:rPr lang="ru-RU" sz="1400" dirty="0" err="1"/>
              <a:t>дзвони</a:t>
            </a:r>
            <a:r>
              <a:rPr lang="ru-RU" sz="1400" dirty="0"/>
              <a:t>. В ту </a:t>
            </a:r>
            <a:r>
              <a:rPr lang="ru-RU" sz="1400" dirty="0" err="1"/>
              <a:t>мить</a:t>
            </a:r>
            <a:r>
              <a:rPr lang="ru-RU" sz="1400" dirty="0"/>
              <a:t> нам </a:t>
            </a:r>
            <a:r>
              <a:rPr lang="ru-RU" sz="1400" dirty="0" err="1"/>
              <a:t>здалося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вони </a:t>
            </a:r>
            <a:r>
              <a:rPr lang="ru-RU" sz="1400" dirty="0" err="1"/>
              <a:t>провіщають</a:t>
            </a:r>
            <a:r>
              <a:rPr lang="ru-RU" sz="1400" dirty="0"/>
              <a:t> не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настання</a:t>
            </a:r>
            <a:r>
              <a:rPr lang="ru-RU" sz="1400" dirty="0"/>
              <a:t> Нового року, а </a:t>
            </a:r>
            <a:r>
              <a:rPr lang="ru-RU" sz="1400" dirty="0" err="1"/>
              <a:t>й</a:t>
            </a:r>
            <a:r>
              <a:rPr lang="ru-RU" sz="1400" dirty="0"/>
              <a:t> початок </a:t>
            </a:r>
            <a:r>
              <a:rPr lang="ru-RU" sz="1400" dirty="0" err="1"/>
              <a:t>нової</a:t>
            </a:r>
            <a:r>
              <a:rPr lang="ru-RU" sz="1400" dirty="0"/>
              <a:t> </a:t>
            </a:r>
            <a:r>
              <a:rPr lang="ru-RU" sz="1400" dirty="0" err="1"/>
              <a:t>ери</a:t>
            </a:r>
            <a:r>
              <a:rPr lang="ru-RU" sz="1400" dirty="0"/>
              <a:t>, ритм </a:t>
            </a:r>
            <a:r>
              <a:rPr lang="ru-RU" sz="1400" dirty="0" err="1"/>
              <a:t>якій</a:t>
            </a:r>
            <a:r>
              <a:rPr lang="ru-RU" sz="1400" dirty="0"/>
              <a:t> буде задано ритмом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двигуна</a:t>
            </a:r>
            <a:r>
              <a:rPr lang="ru-RU" sz="1400" dirty="0"/>
              <a:t>”.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229600" cy="1399032"/>
          </a:xfrm>
        </p:spPr>
        <p:txBody>
          <a:bodyPr/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Перші</a:t>
            </a:r>
            <a:r>
              <a:rPr lang="ru-RU" b="1" dirty="0" smtClean="0"/>
              <a:t> </a:t>
            </a:r>
            <a:r>
              <a:rPr lang="ru-RU" b="1" dirty="0" err="1" smtClean="0"/>
              <a:t>автомобілі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4186238" cy="524038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Почалася</a:t>
            </a:r>
            <a:r>
              <a:rPr lang="ru-RU" dirty="0" smtClean="0"/>
              <a:t> </a:t>
            </a:r>
            <a:r>
              <a:rPr lang="ru-RU" dirty="0" err="1" smtClean="0"/>
              <a:t>запаморочлива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багата</a:t>
            </a:r>
            <a:r>
              <a:rPr lang="ru-RU" dirty="0" smtClean="0"/>
              <a:t> на </a:t>
            </a:r>
            <a:r>
              <a:rPr lang="ru-RU" dirty="0" err="1" smtClean="0"/>
              <a:t>радісні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. </a:t>
            </a:r>
            <a:r>
              <a:rPr lang="ru-RU" dirty="0" err="1" smtClean="0"/>
              <a:t>Заснована</a:t>
            </a:r>
            <a:r>
              <a:rPr lang="ru-RU" dirty="0" smtClean="0"/>
              <a:t> в </a:t>
            </a:r>
            <a:r>
              <a:rPr lang="ru-RU" dirty="0" err="1" smtClean="0"/>
              <a:t>Мангеймі</a:t>
            </a:r>
            <a:r>
              <a:rPr lang="ru-RU" dirty="0" smtClean="0"/>
              <a:t> фабрика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двигунів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 давала </a:t>
            </a:r>
            <a:r>
              <a:rPr lang="ru-RU" dirty="0" err="1" smtClean="0"/>
              <a:t>непогані</a:t>
            </a:r>
            <a:r>
              <a:rPr lang="ru-RU" dirty="0" smtClean="0"/>
              <a:t> </a:t>
            </a:r>
            <a:r>
              <a:rPr lang="ru-RU" dirty="0" err="1" smtClean="0"/>
              <a:t>прибутки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залишала</a:t>
            </a:r>
            <a:r>
              <a:rPr lang="ru-RU" dirty="0" smtClean="0"/>
              <a:t> </a:t>
            </a:r>
            <a:r>
              <a:rPr lang="ru-RU" dirty="0" err="1" smtClean="0"/>
              <a:t>надто</a:t>
            </a:r>
            <a:r>
              <a:rPr lang="ru-RU" dirty="0" smtClean="0"/>
              <a:t> мало часу для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Тому 1883 року </a:t>
            </a:r>
            <a:r>
              <a:rPr lang="ru-RU" dirty="0" err="1" smtClean="0"/>
              <a:t>Бенц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друзів</a:t>
            </a:r>
            <a:r>
              <a:rPr lang="ru-RU" dirty="0" smtClean="0"/>
              <a:t>, </a:t>
            </a:r>
            <a:r>
              <a:rPr lang="ru-RU" dirty="0" err="1" smtClean="0"/>
              <a:t>комерсанта</a:t>
            </a:r>
            <a:r>
              <a:rPr lang="ru-RU" dirty="0" smtClean="0"/>
              <a:t> Макса Розе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 </a:t>
            </a:r>
            <a:r>
              <a:rPr lang="ru-RU" dirty="0" err="1" smtClean="0"/>
              <a:t>Фрідріха</a:t>
            </a:r>
            <a:r>
              <a:rPr lang="ru-RU" dirty="0" smtClean="0"/>
              <a:t> </a:t>
            </a:r>
            <a:r>
              <a:rPr lang="ru-RU" dirty="0" err="1" smtClean="0"/>
              <a:t>Есслінгера</a:t>
            </a:r>
            <a:r>
              <a:rPr lang="ru-RU" dirty="0" smtClean="0"/>
              <a:t>, </a:t>
            </a:r>
            <a:r>
              <a:rPr lang="ru-RU" dirty="0" err="1" smtClean="0"/>
              <a:t>заснував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компанію</a:t>
            </a:r>
            <a:r>
              <a:rPr lang="ru-RU" dirty="0" smtClean="0"/>
              <a:t>, </a:t>
            </a:r>
            <a:r>
              <a:rPr lang="en-US" dirty="0" smtClean="0"/>
              <a:t>Benz &amp; Co.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</a:t>
            </a:r>
            <a:r>
              <a:rPr lang="ru-RU" dirty="0" err="1" smtClean="0"/>
              <a:t>вгору</a:t>
            </a:r>
            <a:r>
              <a:rPr lang="ru-RU" dirty="0" smtClean="0"/>
              <a:t>, </a:t>
            </a:r>
            <a:r>
              <a:rPr lang="ru-RU" dirty="0" err="1" smtClean="0"/>
              <a:t>надавши</a:t>
            </a:r>
            <a:r>
              <a:rPr lang="ru-RU" dirty="0" smtClean="0"/>
              <a:t> </a:t>
            </a:r>
            <a:r>
              <a:rPr lang="ru-RU" dirty="0" err="1" smtClean="0"/>
              <a:t>фінансову</a:t>
            </a:r>
            <a:r>
              <a:rPr lang="ru-RU" dirty="0" smtClean="0"/>
              <a:t> основу для </a:t>
            </a:r>
            <a:r>
              <a:rPr lang="ru-RU" dirty="0" err="1" smtClean="0"/>
              <a:t>розробки</a:t>
            </a:r>
            <a:r>
              <a:rPr lang="ru-RU" dirty="0" smtClean="0"/>
              <a:t> </a:t>
            </a:r>
            <a:r>
              <a:rPr lang="ru-RU" dirty="0" err="1" smtClean="0"/>
              <a:t>саморушійного</a:t>
            </a:r>
            <a:r>
              <a:rPr lang="ru-RU" dirty="0" smtClean="0"/>
              <a:t> </a:t>
            </a:r>
            <a:r>
              <a:rPr lang="ru-RU" dirty="0" err="1" smtClean="0"/>
              <a:t>екіпажу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іменуватимуть</a:t>
            </a:r>
            <a:r>
              <a:rPr lang="ru-RU" dirty="0" smtClean="0"/>
              <a:t> </a:t>
            </a:r>
            <a:r>
              <a:rPr lang="ru-RU" dirty="0" err="1" smtClean="0"/>
              <a:t>автомобілем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7410" name="Picture 2" descr="http://automobils.com.ua/uploads/posts/2011-05/thumbs/1306182707_464050_793563_2920_1940_1004774276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357298"/>
            <a:ext cx="3810000" cy="2524126"/>
          </a:xfrm>
          <a:prstGeom prst="rect">
            <a:avLst/>
          </a:prstGeom>
          <a:noFill/>
        </p:spPr>
      </p:pic>
      <p:pic>
        <p:nvPicPr>
          <p:cNvPr id="17412" name="Picture 4" descr="http://pozashkillya.ostriv.in.ua/images/publications/4/5026/content/car_mark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071942"/>
            <a:ext cx="3330486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/>
          <a:lstStyle/>
          <a:p>
            <a:pPr algn="r"/>
            <a:r>
              <a:rPr lang="uk-UA" b="1" dirty="0" smtClean="0"/>
              <a:t>Перші автомобілі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5072098" cy="5429288"/>
          </a:xfrm>
        </p:spPr>
        <p:txBody>
          <a:bodyPr>
            <a:normAutofit fontScale="25000" lnSpcReduction="20000"/>
          </a:bodyPr>
          <a:lstStyle/>
          <a:p>
            <a:r>
              <a:rPr lang="ru-RU" sz="6200" dirty="0" smtClean="0"/>
              <a:t>На </a:t>
            </a:r>
            <a:r>
              <a:rPr lang="ru-RU" sz="6200" dirty="0" err="1" smtClean="0"/>
              <a:t>відміну</a:t>
            </a:r>
            <a:r>
              <a:rPr lang="ru-RU" sz="6200" dirty="0" smtClean="0"/>
              <a:t> </a:t>
            </a:r>
            <a:r>
              <a:rPr lang="ru-RU" sz="6200" dirty="0" err="1" smtClean="0"/>
              <a:t>від</a:t>
            </a:r>
            <a:r>
              <a:rPr lang="ru-RU" sz="6200" dirty="0" smtClean="0"/>
              <a:t> </a:t>
            </a:r>
            <a:r>
              <a:rPr lang="ru-RU" sz="6200" b="1" dirty="0" err="1" smtClean="0"/>
              <a:t>Готліба</a:t>
            </a:r>
            <a:r>
              <a:rPr lang="ru-RU" sz="6200" b="1" dirty="0" smtClean="0"/>
              <a:t> </a:t>
            </a:r>
            <a:r>
              <a:rPr lang="ru-RU" sz="6200" b="1" dirty="0" err="1" smtClean="0"/>
              <a:t>Даймлера</a:t>
            </a:r>
            <a:r>
              <a:rPr lang="ru-RU" sz="6200" dirty="0" smtClean="0"/>
              <a:t>, </a:t>
            </a:r>
            <a:r>
              <a:rPr lang="ru-RU" sz="6200" dirty="0" err="1" smtClean="0"/>
              <a:t>який</a:t>
            </a:r>
            <a:r>
              <a:rPr lang="ru-RU" sz="6200" dirty="0" smtClean="0"/>
              <a:t> </a:t>
            </a:r>
            <a:r>
              <a:rPr lang="ru-RU" sz="6200" dirty="0" err="1" smtClean="0"/>
              <a:t>встановив</a:t>
            </a:r>
            <a:r>
              <a:rPr lang="ru-RU" sz="6200" dirty="0" smtClean="0"/>
              <a:t> </a:t>
            </a:r>
            <a:r>
              <a:rPr lang="ru-RU" sz="6200" dirty="0" err="1" smtClean="0"/>
              <a:t>свій</a:t>
            </a:r>
            <a:r>
              <a:rPr lang="ru-RU" sz="6200" dirty="0" smtClean="0"/>
              <a:t> </a:t>
            </a:r>
            <a:r>
              <a:rPr lang="ru-RU" sz="6200" dirty="0" err="1" smtClean="0"/>
              <a:t>двигун</a:t>
            </a:r>
            <a:r>
              <a:rPr lang="ru-RU" sz="6200" dirty="0" smtClean="0"/>
              <a:t> у </a:t>
            </a:r>
            <a:r>
              <a:rPr lang="ru-RU" sz="6200" dirty="0" err="1" smtClean="0"/>
              <a:t>звичайний</a:t>
            </a:r>
            <a:r>
              <a:rPr lang="ru-RU" sz="6200" dirty="0" smtClean="0"/>
              <a:t> </a:t>
            </a:r>
            <a:r>
              <a:rPr lang="ru-RU" sz="6200" dirty="0" err="1" smtClean="0"/>
              <a:t>каретний</a:t>
            </a:r>
            <a:r>
              <a:rPr lang="ru-RU" sz="6200" dirty="0" smtClean="0"/>
              <a:t> кузов, </a:t>
            </a:r>
            <a:r>
              <a:rPr lang="ru-RU" sz="6200" dirty="0" err="1" smtClean="0"/>
              <a:t>Бенц</a:t>
            </a:r>
            <a:r>
              <a:rPr lang="ru-RU" sz="6200" dirty="0" smtClean="0"/>
              <a:t> </a:t>
            </a:r>
            <a:r>
              <a:rPr lang="ru-RU" sz="6200" dirty="0" err="1" smtClean="0"/>
              <a:t>спроектував</a:t>
            </a:r>
            <a:r>
              <a:rPr lang="ru-RU" sz="6200" dirty="0" smtClean="0"/>
              <a:t> не </a:t>
            </a:r>
            <a:r>
              <a:rPr lang="ru-RU" sz="6200" dirty="0" err="1" smtClean="0"/>
              <a:t>тільки</a:t>
            </a:r>
            <a:r>
              <a:rPr lang="ru-RU" sz="6200" dirty="0" smtClean="0"/>
              <a:t> </a:t>
            </a:r>
            <a:r>
              <a:rPr lang="ru-RU" sz="6200" dirty="0" err="1" smtClean="0"/>
              <a:t>силовий</a:t>
            </a:r>
            <a:r>
              <a:rPr lang="ru-RU" sz="6200" dirty="0" smtClean="0"/>
              <a:t> агрегат (</a:t>
            </a:r>
            <a:r>
              <a:rPr lang="ru-RU" sz="6200" dirty="0" err="1" smtClean="0"/>
              <a:t>цього</a:t>
            </a:r>
            <a:r>
              <a:rPr lang="ru-RU" sz="6200" dirty="0" smtClean="0"/>
              <a:t> разу </a:t>
            </a:r>
            <a:r>
              <a:rPr lang="ru-RU" sz="6200" dirty="0" err="1" smtClean="0"/>
              <a:t>вже</a:t>
            </a:r>
            <a:r>
              <a:rPr lang="ru-RU" sz="6200" dirty="0" smtClean="0"/>
              <a:t> </a:t>
            </a:r>
            <a:r>
              <a:rPr lang="ru-RU" sz="6200" dirty="0" err="1" smtClean="0"/>
              <a:t>чотирьохтактний</a:t>
            </a:r>
            <a:r>
              <a:rPr lang="ru-RU" sz="6200" dirty="0" smtClean="0"/>
              <a:t>), а </a:t>
            </a:r>
            <a:r>
              <a:rPr lang="ru-RU" sz="6200" dirty="0" err="1" smtClean="0"/>
              <a:t>й</a:t>
            </a:r>
            <a:r>
              <a:rPr lang="ru-RU" sz="6200" dirty="0" smtClean="0"/>
              <a:t> увесь </a:t>
            </a:r>
            <a:r>
              <a:rPr lang="ru-RU" sz="6200" dirty="0" err="1" smtClean="0"/>
              <a:t>автомобіль</a:t>
            </a:r>
            <a:r>
              <a:rPr lang="ru-RU" sz="6200" dirty="0" smtClean="0"/>
              <a:t>.</a:t>
            </a:r>
          </a:p>
          <a:p>
            <a:r>
              <a:rPr lang="ru-RU" sz="6200" dirty="0" smtClean="0"/>
              <a:t>29 </a:t>
            </a:r>
            <a:r>
              <a:rPr lang="ru-RU" sz="6200" dirty="0" err="1" smtClean="0"/>
              <a:t>січня</a:t>
            </a:r>
            <a:r>
              <a:rPr lang="ru-RU" sz="6200" dirty="0" smtClean="0"/>
              <a:t> 1886 р. на машину </a:t>
            </a:r>
            <a:r>
              <a:rPr lang="ru-RU" sz="6200" dirty="0" err="1" smtClean="0"/>
              <a:t>було</a:t>
            </a:r>
            <a:r>
              <a:rPr lang="ru-RU" sz="6200" dirty="0" smtClean="0"/>
              <a:t> видано </a:t>
            </a:r>
            <a:r>
              <a:rPr lang="ru-RU" sz="6200" dirty="0" err="1" smtClean="0"/>
              <a:t>імперський</a:t>
            </a:r>
            <a:r>
              <a:rPr lang="ru-RU" sz="6200" dirty="0" smtClean="0"/>
              <a:t> патент за номером 37435, </a:t>
            </a:r>
            <a:r>
              <a:rPr lang="ru-RU" sz="6200" dirty="0" err="1" smtClean="0"/>
              <a:t>і</a:t>
            </a:r>
            <a:r>
              <a:rPr lang="ru-RU" sz="6200" dirty="0" smtClean="0"/>
              <a:t> </a:t>
            </a:r>
            <a:r>
              <a:rPr lang="ru-RU" sz="6200" dirty="0" err="1" smtClean="0"/>
              <a:t>вже</a:t>
            </a:r>
            <a:r>
              <a:rPr lang="ru-RU" sz="6200" dirty="0" smtClean="0"/>
              <a:t> в </a:t>
            </a:r>
            <a:r>
              <a:rPr lang="ru-RU" sz="6200" dirty="0" err="1" smtClean="0"/>
              <a:t>липні</a:t>
            </a:r>
            <a:r>
              <a:rPr lang="ru-RU" sz="6200" dirty="0" smtClean="0"/>
              <a:t> </a:t>
            </a:r>
            <a:r>
              <a:rPr lang="ru-RU" sz="6200" dirty="0" err="1" smtClean="0"/>
              <a:t>відбулася</a:t>
            </a:r>
            <a:r>
              <a:rPr lang="ru-RU" sz="6200" dirty="0" smtClean="0"/>
              <a:t> перша </a:t>
            </a:r>
            <a:r>
              <a:rPr lang="ru-RU" sz="6200" dirty="0" err="1" smtClean="0"/>
              <a:t>поїздка</a:t>
            </a:r>
            <a:r>
              <a:rPr lang="ru-RU" sz="6200" dirty="0" smtClean="0"/>
              <a:t> </a:t>
            </a:r>
            <a:r>
              <a:rPr lang="ru-RU" sz="6200" dirty="0" err="1" smtClean="0"/>
              <a:t>вулицями</a:t>
            </a:r>
            <a:r>
              <a:rPr lang="ru-RU" sz="6200" dirty="0" smtClean="0"/>
              <a:t> Мангейма перед </a:t>
            </a:r>
            <a:r>
              <a:rPr lang="ru-RU" sz="6200" dirty="0" err="1" smtClean="0"/>
              <a:t>очима</a:t>
            </a:r>
            <a:r>
              <a:rPr lang="ru-RU" sz="6200" dirty="0" smtClean="0"/>
              <a:t> </a:t>
            </a:r>
            <a:r>
              <a:rPr lang="ru-RU" sz="6200" dirty="0" err="1" smtClean="0"/>
              <a:t>враженої</a:t>
            </a:r>
            <a:r>
              <a:rPr lang="ru-RU" sz="6200" dirty="0" smtClean="0"/>
              <a:t> </a:t>
            </a:r>
            <a:r>
              <a:rPr lang="ru-RU" sz="6200" dirty="0" err="1" smtClean="0"/>
              <a:t>публіки</a:t>
            </a:r>
            <a:r>
              <a:rPr lang="ru-RU" sz="6200" dirty="0" smtClean="0"/>
              <a:t>.</a:t>
            </a:r>
          </a:p>
          <a:p>
            <a:r>
              <a:rPr lang="ru-RU" sz="6200" dirty="0" err="1" smtClean="0"/>
              <a:t>Триколісний</a:t>
            </a:r>
            <a:r>
              <a:rPr lang="ru-RU" sz="6200" dirty="0" smtClean="0"/>
              <a:t> </a:t>
            </a:r>
            <a:r>
              <a:rPr lang="ru-RU" sz="6200" dirty="0" err="1" smtClean="0"/>
              <a:t>екіпаж</a:t>
            </a:r>
            <a:r>
              <a:rPr lang="ru-RU" sz="6200" dirty="0" smtClean="0"/>
              <a:t> </a:t>
            </a:r>
            <a:r>
              <a:rPr lang="ru-RU" sz="6200" dirty="0" err="1" smtClean="0"/>
              <a:t>приводився</a:t>
            </a:r>
            <a:r>
              <a:rPr lang="ru-RU" sz="6200" dirty="0" smtClean="0"/>
              <a:t> в </a:t>
            </a:r>
            <a:r>
              <a:rPr lang="ru-RU" sz="6200" dirty="0" err="1" smtClean="0"/>
              <a:t>рух</a:t>
            </a:r>
            <a:r>
              <a:rPr lang="ru-RU" sz="6200" dirty="0" smtClean="0"/>
              <a:t> </a:t>
            </a:r>
            <a:r>
              <a:rPr lang="ru-RU" sz="6200" b="1" dirty="0" err="1" smtClean="0"/>
              <a:t>одноциліндровим</a:t>
            </a:r>
            <a:r>
              <a:rPr lang="ru-RU" sz="6200" b="1" dirty="0" smtClean="0"/>
              <a:t> </a:t>
            </a:r>
            <a:r>
              <a:rPr lang="ru-RU" sz="6200" b="1" dirty="0" err="1" smtClean="0"/>
              <a:t>двигуном</a:t>
            </a:r>
            <a:r>
              <a:rPr lang="ru-RU" sz="6200" dirty="0" smtClean="0"/>
              <a:t> </a:t>
            </a:r>
            <a:r>
              <a:rPr lang="ru-RU" sz="6200" dirty="0" err="1" smtClean="0"/>
              <a:t>робочим</a:t>
            </a:r>
            <a:r>
              <a:rPr lang="ru-RU" sz="6200" dirty="0" smtClean="0"/>
              <a:t> </a:t>
            </a:r>
            <a:r>
              <a:rPr lang="ru-RU" sz="6200" dirty="0" err="1" smtClean="0"/>
              <a:t>об’ємом</a:t>
            </a:r>
            <a:r>
              <a:rPr lang="ru-RU" sz="6200" dirty="0" smtClean="0"/>
              <a:t> 990 </a:t>
            </a:r>
            <a:r>
              <a:rPr lang="ru-RU" sz="6200" dirty="0" err="1" smtClean="0"/>
              <a:t>сантиметрів</a:t>
            </a:r>
            <a:r>
              <a:rPr lang="ru-RU" sz="6200" dirty="0" smtClean="0"/>
              <a:t> </a:t>
            </a:r>
            <a:r>
              <a:rPr lang="ru-RU" sz="6200" dirty="0" err="1" smtClean="0"/>
              <a:t>кубічних</a:t>
            </a:r>
            <a:r>
              <a:rPr lang="ru-RU" sz="6200" dirty="0" smtClean="0"/>
              <a:t> </a:t>
            </a:r>
            <a:r>
              <a:rPr lang="ru-RU" sz="6200" dirty="0" err="1" smtClean="0"/>
              <a:t>і</a:t>
            </a:r>
            <a:r>
              <a:rPr lang="ru-RU" sz="6200" dirty="0" smtClean="0"/>
              <a:t> </a:t>
            </a:r>
            <a:r>
              <a:rPr lang="ru-RU" sz="6200" dirty="0" err="1" smtClean="0"/>
              <a:t>потужністю</a:t>
            </a:r>
            <a:r>
              <a:rPr lang="ru-RU" sz="6200" dirty="0" smtClean="0"/>
              <a:t> 0,9 </a:t>
            </a:r>
            <a:r>
              <a:rPr lang="ru-RU" sz="6200" dirty="0" err="1" smtClean="0"/>
              <a:t>кінських</a:t>
            </a:r>
            <a:r>
              <a:rPr lang="ru-RU" sz="6200" dirty="0" smtClean="0"/>
              <a:t> сил, яку досягали при 400 </a:t>
            </a:r>
            <a:r>
              <a:rPr lang="ru-RU" sz="6200" dirty="0" err="1" smtClean="0"/>
              <a:t>обертах</a:t>
            </a:r>
            <a:r>
              <a:rPr lang="ru-RU" sz="6200" dirty="0" smtClean="0"/>
              <a:t> за </a:t>
            </a:r>
            <a:r>
              <a:rPr lang="ru-RU" sz="6200" dirty="0" err="1" smtClean="0"/>
              <a:t>хвилину</a:t>
            </a:r>
            <a:r>
              <a:rPr lang="ru-RU" sz="6200" dirty="0" smtClean="0"/>
              <a:t>.</a:t>
            </a:r>
          </a:p>
          <a:p>
            <a:r>
              <a:rPr lang="ru-RU" sz="6200" dirty="0" err="1" smtClean="0"/>
              <a:t>Він</a:t>
            </a:r>
            <a:r>
              <a:rPr lang="ru-RU" sz="6200" dirty="0" smtClean="0"/>
              <a:t> </a:t>
            </a:r>
            <a:r>
              <a:rPr lang="ru-RU" sz="6200" dirty="0" err="1" smtClean="0"/>
              <a:t>мав</a:t>
            </a:r>
            <a:r>
              <a:rPr lang="ru-RU" sz="6200" dirty="0" smtClean="0"/>
              <a:t> </a:t>
            </a:r>
            <a:r>
              <a:rPr lang="ru-RU" sz="6200" dirty="0" err="1" smtClean="0"/>
              <a:t>водяне</a:t>
            </a:r>
            <a:r>
              <a:rPr lang="ru-RU" sz="6200" dirty="0" smtClean="0"/>
              <a:t> </a:t>
            </a:r>
            <a:r>
              <a:rPr lang="ru-RU" sz="6200" dirty="0" err="1" smtClean="0"/>
              <a:t>охолодження</a:t>
            </a:r>
            <a:r>
              <a:rPr lang="ru-RU" sz="6200" dirty="0" smtClean="0"/>
              <a:t> </a:t>
            </a:r>
            <a:r>
              <a:rPr lang="ru-RU" sz="6200" dirty="0" err="1" smtClean="0"/>
              <a:t>і</a:t>
            </a:r>
            <a:r>
              <a:rPr lang="ru-RU" sz="6200" dirty="0" smtClean="0"/>
              <a:t> </a:t>
            </a:r>
            <a:r>
              <a:rPr lang="ru-RU" sz="6200" dirty="0" err="1" smtClean="0"/>
              <a:t>розміщувався</a:t>
            </a:r>
            <a:r>
              <a:rPr lang="ru-RU" sz="6200" dirty="0" smtClean="0"/>
              <a:t> горизонтально, </a:t>
            </a:r>
            <a:r>
              <a:rPr lang="ru-RU" sz="6200" dirty="0" err="1" smtClean="0"/>
              <a:t>відкриваючи</a:t>
            </a:r>
            <a:r>
              <a:rPr lang="ru-RU" sz="6200" dirty="0" smtClean="0"/>
              <a:t> очам </a:t>
            </a:r>
            <a:r>
              <a:rPr lang="ru-RU" sz="6200" dirty="0" err="1" smtClean="0"/>
              <a:t>цікавих</a:t>
            </a:r>
            <a:r>
              <a:rPr lang="ru-RU" sz="6200" dirty="0" smtClean="0"/>
              <a:t> оголений </a:t>
            </a:r>
            <a:r>
              <a:rPr lang="ru-RU" sz="6200" dirty="0" err="1" smtClean="0"/>
              <a:t>колінвал</a:t>
            </a:r>
            <a:r>
              <a:rPr lang="ru-RU" sz="6200" dirty="0" smtClean="0"/>
              <a:t> </a:t>
            </a:r>
            <a:r>
              <a:rPr lang="ru-RU" sz="6200" dirty="0" err="1" smtClean="0"/>
              <a:t>і</a:t>
            </a:r>
            <a:r>
              <a:rPr lang="ru-RU" sz="6200" dirty="0" smtClean="0"/>
              <a:t> </a:t>
            </a:r>
            <a:r>
              <a:rPr lang="ru-RU" sz="6200" dirty="0" err="1" smtClean="0"/>
              <a:t>величезний</a:t>
            </a:r>
            <a:r>
              <a:rPr lang="ru-RU" sz="6200" dirty="0" smtClean="0"/>
              <a:t> </a:t>
            </a:r>
            <a:r>
              <a:rPr lang="ru-RU" sz="6200" dirty="0" err="1" smtClean="0"/>
              <a:t>горизонтальний</a:t>
            </a:r>
            <a:r>
              <a:rPr lang="ru-RU" sz="6200" dirty="0" smtClean="0"/>
              <a:t> маховик. </a:t>
            </a:r>
            <a:r>
              <a:rPr lang="ru-RU" sz="6200" dirty="0" err="1" smtClean="0"/>
              <a:t>Привід</a:t>
            </a:r>
            <a:r>
              <a:rPr lang="ru-RU" sz="6200" dirty="0" smtClean="0"/>
              <a:t> </a:t>
            </a:r>
            <a:r>
              <a:rPr lang="ru-RU" sz="6200" dirty="0" err="1" smtClean="0"/>
              <a:t>здійснювався</a:t>
            </a:r>
            <a:r>
              <a:rPr lang="ru-RU" sz="6200" dirty="0" smtClean="0"/>
              <a:t> на </a:t>
            </a:r>
            <a:r>
              <a:rPr lang="ru-RU" sz="6200" dirty="0" err="1" smtClean="0"/>
              <a:t>задні</a:t>
            </a:r>
            <a:r>
              <a:rPr lang="ru-RU" sz="6200" dirty="0" smtClean="0"/>
              <a:t> колеса за </a:t>
            </a:r>
            <a:r>
              <a:rPr lang="ru-RU" sz="6200" dirty="0" err="1" smtClean="0"/>
              <a:t>допомогою</a:t>
            </a:r>
            <a:r>
              <a:rPr lang="ru-RU" sz="6200" dirty="0" smtClean="0"/>
              <a:t> паса </a:t>
            </a:r>
            <a:r>
              <a:rPr lang="ru-RU" sz="6200" dirty="0" err="1" smtClean="0"/>
              <a:t>й</a:t>
            </a:r>
            <a:r>
              <a:rPr lang="ru-RU" sz="6200" dirty="0" smtClean="0"/>
              <a:t> </a:t>
            </a:r>
            <a:r>
              <a:rPr lang="ru-RU" sz="6200" dirty="0" err="1" smtClean="0"/>
              <a:t>ланцюгів</a:t>
            </a:r>
            <a:r>
              <a:rPr lang="ru-RU" sz="6200" dirty="0" smtClean="0"/>
              <a:t> через </a:t>
            </a:r>
            <a:r>
              <a:rPr lang="ru-RU" sz="6200" dirty="0" err="1" smtClean="0"/>
              <a:t>простий</a:t>
            </a:r>
            <a:r>
              <a:rPr lang="ru-RU" sz="6200" dirty="0" smtClean="0"/>
              <a:t> </a:t>
            </a:r>
            <a:r>
              <a:rPr lang="ru-RU" sz="6200" dirty="0" err="1" smtClean="0"/>
              <a:t>диференціал</a:t>
            </a:r>
            <a:r>
              <a:rPr lang="ru-RU" sz="6200" dirty="0" smtClean="0"/>
              <a:t>.</a:t>
            </a:r>
          </a:p>
          <a:p>
            <a:r>
              <a:rPr lang="ru-RU" sz="6200" dirty="0" smtClean="0"/>
              <a:t>Попри </a:t>
            </a:r>
            <a:r>
              <a:rPr lang="ru-RU" sz="6200" dirty="0" err="1" smtClean="0"/>
              <a:t>примітивність</a:t>
            </a:r>
            <a:r>
              <a:rPr lang="ru-RU" sz="6200" dirty="0" smtClean="0"/>
              <a:t> </a:t>
            </a:r>
            <a:r>
              <a:rPr lang="ru-RU" sz="6200" dirty="0" err="1" smtClean="0"/>
              <a:t>конструкції</a:t>
            </a:r>
            <a:r>
              <a:rPr lang="ru-RU" sz="6200" dirty="0" smtClean="0"/>
              <a:t>, </a:t>
            </a:r>
            <a:r>
              <a:rPr lang="ru-RU" sz="6200" dirty="0" err="1" smtClean="0"/>
              <a:t>деякі</a:t>
            </a:r>
            <a:r>
              <a:rPr lang="ru-RU" sz="6200" dirty="0" smtClean="0"/>
              <a:t> </a:t>
            </a:r>
            <a:r>
              <a:rPr lang="ru-RU" sz="6200" dirty="0" err="1" smtClean="0"/>
              <a:t>її</a:t>
            </a:r>
            <a:r>
              <a:rPr lang="ru-RU" sz="6200" dirty="0" smtClean="0"/>
              <a:t> </a:t>
            </a:r>
            <a:r>
              <a:rPr lang="ru-RU" sz="6200" dirty="0" err="1" smtClean="0"/>
              <a:t>складові</a:t>
            </a:r>
            <a:r>
              <a:rPr lang="ru-RU" sz="6200" dirty="0" smtClean="0"/>
              <a:t>, а </a:t>
            </a:r>
            <a:r>
              <a:rPr lang="ru-RU" sz="6200" dirty="0" err="1" smtClean="0"/>
              <a:t>саме</a:t>
            </a:r>
            <a:r>
              <a:rPr lang="ru-RU" sz="6200" dirty="0" smtClean="0"/>
              <a:t> </a:t>
            </a:r>
            <a:r>
              <a:rPr lang="ru-RU" sz="6200" dirty="0" err="1" smtClean="0"/>
              <a:t>електричне</a:t>
            </a:r>
            <a:r>
              <a:rPr lang="ru-RU" sz="6200" dirty="0" smtClean="0"/>
              <a:t> </a:t>
            </a:r>
            <a:r>
              <a:rPr lang="ru-RU" sz="6200" dirty="0" err="1" smtClean="0"/>
              <a:t>запалювання</a:t>
            </a:r>
            <a:r>
              <a:rPr lang="ru-RU" sz="6200" dirty="0" smtClean="0"/>
              <a:t> </a:t>
            </a:r>
            <a:r>
              <a:rPr lang="ru-RU" sz="6200" dirty="0" err="1" smtClean="0"/>
              <a:t>чи</a:t>
            </a:r>
            <a:r>
              <a:rPr lang="ru-RU" sz="6200" dirty="0" smtClean="0"/>
              <a:t> </a:t>
            </a:r>
            <a:r>
              <a:rPr lang="ru-RU" sz="6200" dirty="0" err="1" smtClean="0"/>
              <a:t>механічний</a:t>
            </a:r>
            <a:r>
              <a:rPr lang="ru-RU" sz="6200" dirty="0" smtClean="0"/>
              <a:t> привод впускного клапана, явно </a:t>
            </a:r>
            <a:r>
              <a:rPr lang="ru-RU" sz="6200" dirty="0" err="1" smtClean="0"/>
              <a:t>випереджали</a:t>
            </a:r>
            <a:r>
              <a:rPr lang="ru-RU" sz="6200" dirty="0" smtClean="0"/>
              <a:t> </a:t>
            </a:r>
            <a:r>
              <a:rPr lang="ru-RU" sz="6200" dirty="0" err="1" smtClean="0"/>
              <a:t>свій</a:t>
            </a:r>
            <a:r>
              <a:rPr lang="ru-RU" sz="6200" dirty="0" smtClean="0"/>
              <a:t> час.</a:t>
            </a:r>
          </a:p>
          <a:p>
            <a:endParaRPr lang="ru-RU" dirty="0"/>
          </a:p>
        </p:txBody>
      </p:sp>
      <p:pic>
        <p:nvPicPr>
          <p:cNvPr id="18434" name="Picture 2" descr="http://korysne.co.ua/wp-content/uploads/2011/03/Benz-Patent-215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500174"/>
            <a:ext cx="2918242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uk-UA" b="1" dirty="0" smtClean="0"/>
              <a:t>Перші автомобілі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4643438" cy="2500330"/>
          </a:xfrm>
        </p:spPr>
        <p:txBody>
          <a:bodyPr>
            <a:noAutofit/>
          </a:bodyPr>
          <a:lstStyle/>
          <a:p>
            <a:r>
              <a:rPr lang="ru-RU" sz="1400" b="1" dirty="0" err="1" smtClean="0"/>
              <a:t>Двомісна</a:t>
            </a:r>
            <a:r>
              <a:rPr lang="ru-RU" sz="1400" b="1" dirty="0" smtClean="0"/>
              <a:t> машина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керована</a:t>
            </a:r>
            <a:r>
              <a:rPr lang="ru-RU" sz="1400" dirty="0" smtClean="0"/>
              <a:t> за </a:t>
            </a:r>
            <a:r>
              <a:rPr lang="ru-RU" sz="1400" dirty="0" err="1" smtClean="0"/>
              <a:t>допомогою</a:t>
            </a:r>
            <a:r>
              <a:rPr lang="ru-RU" sz="1400" dirty="0" smtClean="0"/>
              <a:t> румпеля, </a:t>
            </a:r>
            <a:r>
              <a:rPr lang="ru-RU" sz="1400" dirty="0" err="1" smtClean="0"/>
              <a:t>розвивала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швидкість</a:t>
            </a:r>
            <a:r>
              <a:rPr lang="ru-RU" sz="1400" dirty="0" smtClean="0"/>
              <a:t> до 15 км/год. </a:t>
            </a:r>
            <a:r>
              <a:rPr lang="ru-RU" sz="1400" dirty="0" err="1" smtClean="0"/>
              <a:t>Заради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справедливості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сказати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перша </a:t>
            </a:r>
            <a:r>
              <a:rPr lang="ru-RU" sz="1400" dirty="0" err="1" smtClean="0"/>
              <a:t>поїздка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короткою —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100 </a:t>
            </a:r>
            <a:r>
              <a:rPr lang="ru-RU" sz="1400" dirty="0" err="1" smtClean="0"/>
              <a:t>метрів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оскільки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паливний</a:t>
            </a:r>
            <a:r>
              <a:rPr lang="ru-RU" sz="1400" dirty="0" smtClean="0"/>
              <a:t> бак не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передбачений</a:t>
            </a:r>
            <a:r>
              <a:rPr lang="ru-RU" sz="1400" dirty="0" smtClean="0"/>
              <a:t>, а запасу </a:t>
            </a:r>
            <a:r>
              <a:rPr lang="ru-RU" sz="1400" dirty="0" err="1" smtClean="0"/>
              <a:t>пального</a:t>
            </a:r>
            <a:r>
              <a:rPr lang="ru-RU" sz="1400" dirty="0" smtClean="0"/>
              <a:t> в </a:t>
            </a:r>
            <a:r>
              <a:rPr lang="ru-RU" sz="1400" dirty="0" err="1" smtClean="0"/>
              <a:t>пляшці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замінювала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вистачило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ненадовго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Окрім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паливного</a:t>
            </a:r>
            <a:r>
              <a:rPr lang="ru-RU" sz="1400" dirty="0" smtClean="0"/>
              <a:t> бака, </a:t>
            </a:r>
            <a:r>
              <a:rPr lang="ru-RU" sz="1400" dirty="0" err="1" smtClean="0"/>
              <a:t>з</a:t>
            </a:r>
            <a:r>
              <a:rPr lang="ru-RU" sz="1400" dirty="0" smtClean="0"/>
              <a:t> часом на </a:t>
            </a:r>
            <a:r>
              <a:rPr lang="ru-RU" sz="1400" dirty="0" err="1" smtClean="0"/>
              <a:t>автомобілі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встановлено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потужніший</a:t>
            </a:r>
            <a:r>
              <a:rPr lang="ru-RU" sz="1400" dirty="0" smtClean="0"/>
              <a:t> мотор </a:t>
            </a:r>
            <a:r>
              <a:rPr lang="ru-RU" sz="1400" dirty="0" err="1" smtClean="0"/>
              <a:t>робочим</a:t>
            </a:r>
            <a:r>
              <a:rPr lang="ru-RU" sz="1400" dirty="0" smtClean="0"/>
              <a:t> </a:t>
            </a:r>
            <a:r>
              <a:rPr lang="ru-RU" sz="1400" dirty="0" err="1" smtClean="0"/>
              <a:t>об’ємом</a:t>
            </a:r>
            <a:r>
              <a:rPr lang="ru-RU" sz="1400" dirty="0" smtClean="0"/>
              <a:t> 1,7 </a:t>
            </a:r>
            <a:r>
              <a:rPr lang="ru-RU" sz="1400" dirty="0" err="1" smtClean="0"/>
              <a:t>літра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двоступінчасту</a:t>
            </a:r>
            <a:r>
              <a:rPr lang="ru-RU" sz="1400" dirty="0" smtClean="0"/>
              <a:t> коробку передач. </a:t>
            </a:r>
            <a:endParaRPr lang="ru-RU" sz="1400" dirty="0"/>
          </a:p>
        </p:txBody>
      </p:sp>
      <p:pic>
        <p:nvPicPr>
          <p:cNvPr id="19458" name="Picture 2" descr="http://hrivorscool.ucoz.ua/avto/perv_ot_av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14422"/>
            <a:ext cx="3714776" cy="231305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3571876"/>
            <a:ext cx="835824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Виробництво</a:t>
            </a:r>
            <a:r>
              <a:rPr lang="ru-RU" sz="1400" dirty="0" smtClean="0"/>
              <a:t> </a:t>
            </a:r>
            <a:r>
              <a:rPr lang="en-US" sz="1400" b="1" dirty="0" smtClean="0"/>
              <a:t>Benz Patent-</a:t>
            </a:r>
            <a:r>
              <a:rPr lang="en-US" sz="1400" b="1" dirty="0" err="1" smtClean="0"/>
              <a:t>Motorwagen</a:t>
            </a:r>
            <a:r>
              <a:rPr lang="ru-RU" sz="1400" dirty="0" err="1" smtClean="0"/>
              <a:t>почалося</a:t>
            </a:r>
            <a:r>
              <a:rPr lang="ru-RU" sz="1400" dirty="0" smtClean="0"/>
              <a:t> 1890 року, а через три роки </a:t>
            </a:r>
            <a:r>
              <a:rPr lang="ru-RU" sz="1400" dirty="0" err="1" smtClean="0"/>
              <a:t>з’явилась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чотириколісна</a:t>
            </a:r>
            <a:r>
              <a:rPr lang="ru-RU" sz="1400" dirty="0" smtClean="0"/>
              <a:t> модель </a:t>
            </a:r>
            <a:r>
              <a:rPr lang="en-US" sz="1400" dirty="0" err="1" smtClean="0"/>
              <a:t>Viktoria</a:t>
            </a:r>
            <a:r>
              <a:rPr lang="en-US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одноциліндровим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тепер</a:t>
            </a:r>
            <a:r>
              <a:rPr lang="ru-RU" sz="1400" dirty="0" smtClean="0"/>
              <a:t> уже 2,9-літровим </a:t>
            </a:r>
            <a:r>
              <a:rPr lang="ru-RU" sz="1400" dirty="0" err="1" smtClean="0"/>
              <a:t>двигуном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потужністю</a:t>
            </a:r>
            <a:r>
              <a:rPr lang="ru-RU" sz="1400" dirty="0" smtClean="0"/>
              <a:t> 3-5 к.с.</a:t>
            </a:r>
          </a:p>
          <a:p>
            <a:r>
              <a:rPr lang="ru-RU" sz="1400" dirty="0" smtClean="0"/>
              <a:t>За нею — легкий </a:t>
            </a:r>
            <a:r>
              <a:rPr lang="en-US" sz="1400" dirty="0" smtClean="0"/>
              <a:t>Benz </a:t>
            </a:r>
            <a:r>
              <a:rPr lang="en-US" sz="1400" dirty="0" err="1" smtClean="0"/>
              <a:t>Velo</a:t>
            </a:r>
            <a:r>
              <a:rPr lang="en-US" sz="1400" dirty="0" smtClean="0"/>
              <a:t> (1894 </a:t>
            </a:r>
            <a:r>
              <a:rPr lang="ru-RU" sz="1400" dirty="0" smtClean="0"/>
              <a:t>р.)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півторасильним</a:t>
            </a:r>
            <a:r>
              <a:rPr lang="ru-RU" sz="1400" dirty="0" smtClean="0"/>
              <a:t> моторчиком.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дві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моделі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численними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варіаціями</a:t>
            </a:r>
            <a:r>
              <a:rPr lang="ru-RU" sz="1400" dirty="0" smtClean="0"/>
              <a:t> кузова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силових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агрегатів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вироблялися</a:t>
            </a:r>
            <a:r>
              <a:rPr lang="ru-RU" sz="1400" dirty="0" smtClean="0"/>
              <a:t> до початку </a:t>
            </a:r>
            <a:r>
              <a:rPr lang="en-US" sz="1400" dirty="0" smtClean="0"/>
              <a:t>XX </a:t>
            </a:r>
            <a:r>
              <a:rPr lang="ru-RU" sz="1400" dirty="0" err="1" smtClean="0"/>
              <a:t>століття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причому</a:t>
            </a:r>
            <a:r>
              <a:rPr lang="ru-RU" sz="1400" dirty="0" smtClean="0"/>
              <a:t> продавали </a:t>
            </a:r>
            <a:r>
              <a:rPr lang="ru-RU" sz="1400" dirty="0" err="1" smtClean="0"/>
              <a:t>більшість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них не в </a:t>
            </a:r>
            <a:r>
              <a:rPr lang="ru-RU" sz="1400" dirty="0" err="1" smtClean="0"/>
              <a:t>Німеччині</a:t>
            </a:r>
            <a:r>
              <a:rPr lang="ru-RU" sz="1400" dirty="0" smtClean="0"/>
              <a:t>, а в </a:t>
            </a:r>
            <a:r>
              <a:rPr lang="ru-RU" sz="1400" dirty="0" err="1" smtClean="0"/>
              <a:t>сусідній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Франції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У 1902 р. </a:t>
            </a:r>
            <a:r>
              <a:rPr lang="ru-RU" sz="1400" dirty="0" err="1"/>
              <a:t>з’явилася</a:t>
            </a:r>
            <a:r>
              <a:rPr lang="ru-RU" sz="1400" dirty="0"/>
              <a:t> нова модель, </a:t>
            </a:r>
            <a:r>
              <a:rPr lang="en-US" sz="1400" dirty="0" err="1"/>
              <a:t>Parcifal</a:t>
            </a:r>
            <a:r>
              <a:rPr lang="en-US" sz="1400" dirty="0"/>
              <a:t>, </a:t>
            </a:r>
            <a:r>
              <a:rPr lang="ru-RU" sz="1400" dirty="0" err="1"/>
              <a:t>спроектована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французьких</a:t>
            </a:r>
            <a:r>
              <a:rPr lang="ru-RU" sz="1400" dirty="0"/>
              <a:t> </a:t>
            </a:r>
            <a:r>
              <a:rPr lang="ru-RU" sz="1400" dirty="0" err="1"/>
              <a:t>інженерів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спричинило</a:t>
            </a:r>
            <a:r>
              <a:rPr lang="ru-RU" sz="1400" dirty="0"/>
              <a:t> </a:t>
            </a:r>
            <a:r>
              <a:rPr lang="ru-RU" sz="1400" dirty="0" err="1"/>
              <a:t>конфлікт</a:t>
            </a:r>
            <a:r>
              <a:rPr lang="ru-RU" sz="1400" dirty="0"/>
              <a:t> </a:t>
            </a:r>
            <a:r>
              <a:rPr lang="ru-RU" sz="1400" dirty="0" err="1"/>
              <a:t>Бенца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керівництвом</a:t>
            </a:r>
            <a:r>
              <a:rPr lang="ru-RU" sz="1400" dirty="0"/>
              <a:t> </a:t>
            </a:r>
            <a:r>
              <a:rPr lang="ru-RU" sz="1400" dirty="0" err="1"/>
              <a:t>компанії</a:t>
            </a:r>
            <a:r>
              <a:rPr lang="ru-RU" sz="1400" dirty="0"/>
              <a:t>, в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інженер</a:t>
            </a:r>
            <a:r>
              <a:rPr lang="ru-RU" sz="1400" dirty="0"/>
              <a:t> </a:t>
            </a:r>
            <a:r>
              <a:rPr lang="ru-RU" sz="1400" dirty="0" err="1"/>
              <a:t>залишив</a:t>
            </a:r>
            <a:r>
              <a:rPr lang="ru-RU" sz="1400" dirty="0"/>
              <a:t> </a:t>
            </a:r>
            <a:r>
              <a:rPr lang="ru-RU" sz="1400" dirty="0" err="1"/>
              <a:t>фірму</a:t>
            </a:r>
            <a:r>
              <a:rPr lang="ru-RU" sz="1400" dirty="0"/>
              <a:t> у 1903 р. Але </a:t>
            </a:r>
            <a:r>
              <a:rPr lang="ru-RU" sz="1400" dirty="0" err="1"/>
              <a:t>довго</a:t>
            </a:r>
            <a:r>
              <a:rPr lang="ru-RU" sz="1400" dirty="0"/>
              <a:t> </a:t>
            </a:r>
            <a:r>
              <a:rPr lang="ru-RU" sz="1400" dirty="0" err="1"/>
              <a:t>знаходитися</a:t>
            </a:r>
            <a:r>
              <a:rPr lang="ru-RU" sz="1400" dirty="0"/>
              <a:t> далеко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дітища</a:t>
            </a:r>
            <a:r>
              <a:rPr lang="ru-RU" sz="1400" dirty="0"/>
              <a:t> </a:t>
            </a:r>
            <a:r>
              <a:rPr lang="ru-RU" sz="1400" b="1" dirty="0" err="1"/>
              <a:t>Бенц</a:t>
            </a:r>
            <a:r>
              <a:rPr lang="ru-RU" sz="1400" dirty="0"/>
              <a:t> не </a:t>
            </a:r>
            <a:r>
              <a:rPr lang="ru-RU" sz="1400" dirty="0" err="1"/>
              <a:t>зміг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за </a:t>
            </a:r>
            <a:r>
              <a:rPr lang="ru-RU" sz="1400" dirty="0" err="1"/>
              <a:t>рік</a:t>
            </a:r>
            <a:r>
              <a:rPr lang="ru-RU" sz="1400" dirty="0"/>
              <a:t> </a:t>
            </a:r>
            <a:r>
              <a:rPr lang="ru-RU" sz="1400" dirty="0" err="1"/>
              <a:t>повернувся</a:t>
            </a:r>
            <a:r>
              <a:rPr lang="ru-RU" sz="1400" dirty="0"/>
              <a:t> як консультант.</a:t>
            </a:r>
          </a:p>
          <a:p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злиття</a:t>
            </a:r>
            <a:r>
              <a:rPr lang="ru-RU" sz="1400" dirty="0"/>
              <a:t> </a:t>
            </a:r>
            <a:r>
              <a:rPr lang="en-US" sz="1400" dirty="0"/>
              <a:t>Benz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en-US" sz="1400" dirty="0"/>
              <a:t>Daimler </a:t>
            </a:r>
            <a:r>
              <a:rPr lang="ru-RU" sz="1400" dirty="0"/>
              <a:t>у 1926 р. в </a:t>
            </a:r>
            <a:r>
              <a:rPr lang="ru-RU" sz="1400" dirty="0" err="1"/>
              <a:t>єдину</a:t>
            </a:r>
            <a:r>
              <a:rPr lang="ru-RU" sz="1400" dirty="0"/>
              <a:t> </a:t>
            </a:r>
            <a:r>
              <a:rPr lang="ru-RU" sz="1400" dirty="0" err="1"/>
              <a:t>компанію</a:t>
            </a:r>
            <a:r>
              <a:rPr lang="ru-RU" sz="1400" dirty="0"/>
              <a:t> </a:t>
            </a:r>
            <a:r>
              <a:rPr lang="ru-RU" sz="1400" dirty="0" err="1"/>
              <a:t>Бенц</a:t>
            </a:r>
            <a:r>
              <a:rPr lang="ru-RU" sz="1400" dirty="0"/>
              <a:t> став членом ради </a:t>
            </a:r>
            <a:r>
              <a:rPr lang="ru-RU" sz="1400" dirty="0" err="1"/>
              <a:t>директорів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перебував</a:t>
            </a:r>
            <a:r>
              <a:rPr lang="ru-RU" sz="1400" dirty="0"/>
              <a:t> на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посаді</a:t>
            </a:r>
            <a:r>
              <a:rPr lang="ru-RU" sz="1400" dirty="0"/>
              <a:t> до </a:t>
            </a:r>
            <a:r>
              <a:rPr lang="ru-RU" sz="1400" dirty="0" err="1"/>
              <a:t>самої</a:t>
            </a:r>
            <a:r>
              <a:rPr lang="ru-RU" sz="1400" dirty="0"/>
              <a:t> </a:t>
            </a:r>
            <a:r>
              <a:rPr lang="ru-RU" sz="1400" dirty="0" err="1"/>
              <a:t>смерті</a:t>
            </a:r>
            <a:r>
              <a:rPr lang="ru-RU" sz="1400" dirty="0"/>
              <a:t> (4 </a:t>
            </a:r>
            <a:r>
              <a:rPr lang="ru-RU" sz="1400" dirty="0" err="1"/>
              <a:t>квітня</a:t>
            </a:r>
            <a:r>
              <a:rPr lang="ru-RU" sz="1400" dirty="0"/>
              <a:t> 1929 р.), так </a:t>
            </a:r>
            <a:r>
              <a:rPr lang="ru-RU" sz="1400" dirty="0" err="1"/>
              <a:t>і</a:t>
            </a:r>
            <a:r>
              <a:rPr lang="ru-RU" sz="1400" dirty="0"/>
              <a:t> не </a:t>
            </a:r>
            <a:r>
              <a:rPr lang="ru-RU" sz="1400" dirty="0" err="1"/>
              <a:t>зустрівшись</a:t>
            </a:r>
            <a:r>
              <a:rPr lang="ru-RU" sz="1400" dirty="0"/>
              <a:t> </a:t>
            </a:r>
            <a:r>
              <a:rPr lang="ru-RU" sz="1400" dirty="0" err="1"/>
              <a:t>ніколи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 </a:t>
            </a:r>
            <a:r>
              <a:rPr lang="ru-RU" sz="1400" b="1" dirty="0" err="1"/>
              <a:t>Готлібом</a:t>
            </a:r>
            <a:r>
              <a:rPr lang="ru-RU" sz="1400" b="1" dirty="0"/>
              <a:t> </a:t>
            </a:r>
            <a:r>
              <a:rPr lang="ru-RU" sz="1400" b="1" dirty="0" err="1"/>
              <a:t>Даймлером</a:t>
            </a:r>
            <a:r>
              <a:rPr lang="ru-RU" sz="1400" dirty="0"/>
              <a:t>, </a:t>
            </a:r>
            <a:r>
              <a:rPr lang="ru-RU" sz="1400" dirty="0" err="1"/>
              <a:t>натомість</a:t>
            </a:r>
            <a:r>
              <a:rPr lang="ru-RU" sz="1400" dirty="0"/>
              <a:t> ставши </a:t>
            </a:r>
            <a:r>
              <a:rPr lang="ru-RU" sz="1400" dirty="0" err="1"/>
              <a:t>свідком</a:t>
            </a:r>
            <a:r>
              <a:rPr lang="ru-RU" sz="1400" dirty="0"/>
              <a:t> того, як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винахід</a:t>
            </a:r>
            <a:r>
              <a:rPr lang="ru-RU" sz="1400" dirty="0"/>
              <a:t> </a:t>
            </a:r>
            <a:r>
              <a:rPr lang="ru-RU" sz="1400" dirty="0" err="1"/>
              <a:t>семимильними</a:t>
            </a:r>
            <a:r>
              <a:rPr lang="ru-RU" sz="1400" dirty="0"/>
              <a:t> </a:t>
            </a:r>
            <a:r>
              <a:rPr lang="ru-RU" sz="1400" dirty="0" err="1"/>
              <a:t>кроками</a:t>
            </a:r>
            <a:r>
              <a:rPr lang="ru-RU" sz="1400" dirty="0"/>
              <a:t> </a:t>
            </a:r>
            <a:r>
              <a:rPr lang="ru-RU" sz="1400" dirty="0" err="1"/>
              <a:t>завойовує</a:t>
            </a:r>
            <a:r>
              <a:rPr lang="ru-RU" sz="1400" dirty="0"/>
              <a:t> </a:t>
            </a:r>
            <a:r>
              <a:rPr lang="ru-RU" sz="1400" dirty="0" err="1"/>
              <a:t>світ</a:t>
            </a:r>
            <a:r>
              <a:rPr lang="ru-RU" sz="1400" dirty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pPr algn="r"/>
            <a:r>
              <a:rPr lang="uk-UA" b="1" dirty="0" smtClean="0"/>
              <a:t>Перші автомобілі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3971924" cy="538326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екіпажів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паровими</a:t>
            </a:r>
            <a:r>
              <a:rPr lang="ru-RU" dirty="0" smtClean="0"/>
              <a:t> </a:t>
            </a:r>
            <a:r>
              <a:rPr lang="ru-RU" dirty="0" err="1" smtClean="0"/>
              <a:t>двигунами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загальмувався</a:t>
            </a:r>
            <a:r>
              <a:rPr lang="ru-RU" dirty="0" smtClean="0"/>
              <a:t>.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причин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швидке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залізниць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1892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автомобілі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французький</a:t>
            </a:r>
            <a:r>
              <a:rPr lang="ru-RU" dirty="0" smtClean="0"/>
              <a:t> </a:t>
            </a:r>
            <a:r>
              <a:rPr lang="ru-RU" b="1" dirty="0" smtClean="0"/>
              <a:t>завод Пежо</a:t>
            </a:r>
            <a:r>
              <a:rPr lang="ru-RU" dirty="0" smtClean="0"/>
              <a:t>. </a:t>
            </a:r>
            <a:r>
              <a:rPr lang="ru-RU" dirty="0" err="1" smtClean="0"/>
              <a:t>Узимку</a:t>
            </a:r>
            <a:r>
              <a:rPr lang="ru-RU" dirty="0" smtClean="0"/>
              <a:t> 1895/96 </a:t>
            </a:r>
            <a:r>
              <a:rPr lang="ru-RU" dirty="0" err="1" smtClean="0"/>
              <a:t>років</a:t>
            </a:r>
            <a:r>
              <a:rPr lang="ru-RU" dirty="0" smtClean="0"/>
              <a:t> у США першу </a:t>
            </a:r>
            <a:r>
              <a:rPr lang="ru-RU" dirty="0" err="1" smtClean="0"/>
              <a:t>серію</a:t>
            </a:r>
            <a:r>
              <a:rPr lang="ru-RU" dirty="0" smtClean="0"/>
              <a:t> </a:t>
            </a:r>
            <a:r>
              <a:rPr lang="ru-RU" dirty="0" err="1" smtClean="0"/>
              <a:t>автомобілів</a:t>
            </a:r>
            <a:r>
              <a:rPr lang="ru-RU" dirty="0" smtClean="0"/>
              <a:t> </a:t>
            </a:r>
            <a:r>
              <a:rPr lang="ru-RU" dirty="0" err="1" smtClean="0"/>
              <a:t>випустила</a:t>
            </a:r>
            <a:r>
              <a:rPr lang="ru-RU" dirty="0" smtClean="0"/>
              <a:t> </a:t>
            </a:r>
            <a:r>
              <a:rPr lang="ru-RU" dirty="0" err="1" smtClean="0"/>
              <a:t>фірма</a:t>
            </a:r>
            <a:r>
              <a:rPr lang="ru-RU" dirty="0" smtClean="0"/>
              <a:t> “</a:t>
            </a:r>
            <a:r>
              <a:rPr lang="ru-RU" dirty="0" err="1" smtClean="0"/>
              <a:t>Дюреа</a:t>
            </a:r>
            <a:r>
              <a:rPr lang="ru-RU" dirty="0" smtClean="0"/>
              <a:t>”. У </a:t>
            </a:r>
            <a:r>
              <a:rPr lang="ru-RU" dirty="0" err="1" smtClean="0"/>
              <a:t>грудні</a:t>
            </a:r>
            <a:r>
              <a:rPr lang="ru-RU" dirty="0" smtClean="0"/>
              <a:t> 1896 року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автомобілів</a:t>
            </a:r>
            <a:r>
              <a:rPr lang="ru-RU" dirty="0" smtClean="0"/>
              <a:t> завод у </a:t>
            </a:r>
            <a:r>
              <a:rPr lang="ru-RU" dirty="0" err="1" smtClean="0"/>
              <a:t>німецькому</a:t>
            </a:r>
            <a:r>
              <a:rPr lang="ru-RU" dirty="0" smtClean="0"/>
              <a:t>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Айзенах</a:t>
            </a:r>
            <a:r>
              <a:rPr lang="ru-RU" dirty="0" smtClean="0"/>
              <a:t>. У 1899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Турині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</a:t>
            </a:r>
            <a:r>
              <a:rPr lang="ru-RU" dirty="0" err="1" smtClean="0"/>
              <a:t>первісток</a:t>
            </a:r>
            <a:r>
              <a:rPr lang="ru-RU" dirty="0" smtClean="0"/>
              <a:t> заводу ФІАТ.</a:t>
            </a:r>
          </a:p>
          <a:p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роки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удосконалювання</a:t>
            </a:r>
            <a:r>
              <a:rPr lang="ru-RU" dirty="0" smtClean="0"/>
              <a:t> </a:t>
            </a:r>
            <a:r>
              <a:rPr lang="ru-RU" dirty="0" err="1" smtClean="0"/>
              <a:t>автомобіля</a:t>
            </a:r>
            <a:r>
              <a:rPr lang="ru-RU" dirty="0" smtClean="0"/>
              <a:t>, </a:t>
            </a:r>
            <a:r>
              <a:rPr lang="ru-RU" dirty="0" err="1" smtClean="0"/>
              <a:t>роки</a:t>
            </a:r>
            <a:r>
              <a:rPr lang="ru-RU" dirty="0" smtClean="0"/>
              <a:t> </a:t>
            </a:r>
            <a:r>
              <a:rPr lang="ru-RU" dirty="0" err="1" smtClean="0"/>
              <a:t>пошуків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раціональної</a:t>
            </a:r>
            <a:r>
              <a:rPr lang="ru-RU" dirty="0" smtClean="0"/>
              <a:t> </a:t>
            </a:r>
            <a:r>
              <a:rPr lang="ru-RU" dirty="0" err="1" smtClean="0"/>
              <a:t>схеми</a:t>
            </a:r>
            <a:r>
              <a:rPr lang="ru-RU" dirty="0" smtClean="0"/>
              <a:t>,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6" name="Picture 6" descr="http://libfor.com/uploads/posts/2011-07/1309696902_1900_porsh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785926"/>
            <a:ext cx="4887862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399032"/>
          </a:xfrm>
        </p:spPr>
        <p:txBody>
          <a:bodyPr/>
          <a:lstStyle/>
          <a:p>
            <a:pPr algn="r"/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залишилося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перших </a:t>
            </a:r>
            <a:r>
              <a:rPr lang="ru-RU" b="1" dirty="0" err="1" smtClean="0"/>
              <a:t>автомобілів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до </a:t>
            </a:r>
            <a:r>
              <a:rPr lang="ru-RU" b="1" dirty="0" err="1" smtClean="0"/>
              <a:t>цього</a:t>
            </a:r>
            <a:r>
              <a:rPr lang="ru-RU" b="1" dirty="0" smtClean="0"/>
              <a:t> дня?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501122" cy="5357826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Перші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звичайними</a:t>
            </a:r>
            <a:r>
              <a:rPr lang="ru-RU" sz="1800" dirty="0" smtClean="0"/>
              <a:t> каретами </a:t>
            </a:r>
            <a:r>
              <a:rPr lang="ru-RU" sz="1800" dirty="0" err="1" smtClean="0"/>
              <a:t>і</a:t>
            </a:r>
            <a:r>
              <a:rPr lang="ru-RU" sz="1800" dirty="0" smtClean="0"/>
              <a:t> колясками,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без </a:t>
            </a:r>
            <a:r>
              <a:rPr lang="ru-RU" sz="1800" dirty="0" err="1" smtClean="0"/>
              <a:t>віжок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бензиновим</a:t>
            </a:r>
            <a:r>
              <a:rPr lang="ru-RU" sz="1800" dirty="0" smtClean="0"/>
              <a:t> </a:t>
            </a:r>
            <a:r>
              <a:rPr lang="ru-RU" sz="1800" dirty="0" err="1" smtClean="0"/>
              <a:t>двигуном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заміняв</a:t>
            </a:r>
            <a:r>
              <a:rPr lang="ru-RU" sz="1800" dirty="0" smtClean="0"/>
              <a:t> коней. У </a:t>
            </a:r>
            <a:r>
              <a:rPr lang="ru-RU" sz="1800" dirty="0" err="1" smtClean="0"/>
              <a:t>конструкції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до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дня </a:t>
            </a:r>
            <a:r>
              <a:rPr lang="ru-RU" sz="1800" dirty="0" err="1" smtClean="0"/>
              <a:t>збереглося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коляски, </a:t>
            </a:r>
            <a:r>
              <a:rPr lang="ru-RU" sz="1800" dirty="0" err="1" smtClean="0"/>
              <a:t>звичайно</a:t>
            </a:r>
            <a:r>
              <a:rPr lang="ru-RU" sz="1800" dirty="0" smtClean="0"/>
              <a:t> в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зміненому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: колеса, </a:t>
            </a:r>
            <a:r>
              <a:rPr lang="ru-RU" sz="1800" dirty="0" err="1" smtClean="0"/>
              <a:t>осі</a:t>
            </a:r>
            <a:r>
              <a:rPr lang="ru-RU" sz="1800" dirty="0" smtClean="0"/>
              <a:t>, </a:t>
            </a:r>
            <a:r>
              <a:rPr lang="ru-RU" sz="1800" dirty="0" err="1" smtClean="0"/>
              <a:t>ресори</a:t>
            </a:r>
            <a:r>
              <a:rPr lang="ru-RU" sz="1800" dirty="0" smtClean="0"/>
              <a:t>, рама, кузов, </a:t>
            </a:r>
            <a:r>
              <a:rPr lang="ru-RU" sz="1800" dirty="0" err="1" smtClean="0"/>
              <a:t>гальма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вузли</a:t>
            </a:r>
            <a:r>
              <a:rPr lang="ru-RU" sz="1800" dirty="0" smtClean="0"/>
              <a:t> .. Колеса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осі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підвішені</a:t>
            </a:r>
            <a:r>
              <a:rPr lang="ru-RU" sz="1800" dirty="0" smtClean="0"/>
              <a:t> до рами на </a:t>
            </a:r>
            <a:r>
              <a:rPr lang="ru-RU" sz="1800" dirty="0" err="1" smtClean="0"/>
              <a:t>ресорах</a:t>
            </a:r>
            <a:r>
              <a:rPr lang="ru-RU" sz="1800" dirty="0" smtClean="0"/>
              <a:t>, 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 система </a:t>
            </a:r>
            <a:r>
              <a:rPr lang="ru-RU" sz="1800" dirty="0" err="1" smtClean="0"/>
              <a:t>підвіски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поглинає</a:t>
            </a:r>
            <a:r>
              <a:rPr lang="ru-RU" sz="1800" dirty="0" smtClean="0"/>
              <a:t> </a:t>
            </a:r>
            <a:r>
              <a:rPr lang="ru-RU" sz="1800" dirty="0" err="1" smtClean="0"/>
              <a:t>удари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коліс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поганій</a:t>
            </a:r>
            <a:r>
              <a:rPr lang="ru-RU" sz="1800" dirty="0" smtClean="0"/>
              <a:t> (</a:t>
            </a:r>
            <a:r>
              <a:rPr lang="ru-RU" sz="1800" dirty="0" err="1" smtClean="0"/>
              <a:t>нерівній</a:t>
            </a:r>
            <a:r>
              <a:rPr lang="ru-RU" sz="1800" dirty="0" smtClean="0"/>
              <a:t>) </a:t>
            </a:r>
            <a:r>
              <a:rPr lang="ru-RU" sz="1800" dirty="0" err="1" smtClean="0"/>
              <a:t>дорозі</a:t>
            </a:r>
            <a:r>
              <a:rPr lang="ru-RU" sz="1800" dirty="0" smtClean="0"/>
              <a:t>, </a:t>
            </a:r>
            <a:r>
              <a:rPr lang="ru-RU" sz="1800" dirty="0" err="1" smtClean="0"/>
              <a:t>частково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захищає</a:t>
            </a:r>
            <a:r>
              <a:rPr lang="ru-RU" sz="1800" dirty="0" smtClean="0"/>
              <a:t> кузов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трясіння</a:t>
            </a:r>
            <a:r>
              <a:rPr lang="ru-RU" sz="1800" dirty="0" smtClean="0"/>
              <a:t>. Схоже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виконують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одягнені</a:t>
            </a:r>
            <a:r>
              <a:rPr lang="ru-RU" sz="1800" dirty="0" smtClean="0"/>
              <a:t> </a:t>
            </a:r>
            <a:r>
              <a:rPr lang="ru-RU" sz="1800" dirty="0" smtClean="0"/>
              <a:t>на колеса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наповнені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стисненим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повітрям</a:t>
            </a:r>
            <a:r>
              <a:rPr lang="ru-RU" sz="1800" dirty="0" smtClean="0"/>
              <a:t> </a:t>
            </a:r>
            <a:r>
              <a:rPr lang="ru-RU" sz="1800" dirty="0" err="1" smtClean="0"/>
              <a:t>шини</a:t>
            </a:r>
            <a:r>
              <a:rPr lang="ru-RU" sz="1800" dirty="0" smtClean="0"/>
              <a:t>. </a:t>
            </a:r>
            <a:r>
              <a:rPr lang="ru-RU" sz="1800" dirty="0" err="1" smtClean="0"/>
              <a:t>Гальма</a:t>
            </a:r>
            <a:r>
              <a:rPr lang="ru-RU" sz="1800" dirty="0" smtClean="0"/>
              <a:t> </a:t>
            </a:r>
            <a:r>
              <a:rPr lang="ru-RU" sz="1800" dirty="0" err="1" smtClean="0"/>
              <a:t>служать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уповільнення</a:t>
            </a:r>
            <a:r>
              <a:rPr lang="ru-RU" sz="1800" dirty="0" smtClean="0"/>
              <a:t> ходу </a:t>
            </a:r>
            <a:r>
              <a:rPr lang="ru-RU" sz="1800" dirty="0" err="1" smtClean="0"/>
              <a:t>автомобіля</a:t>
            </a:r>
            <a:r>
              <a:rPr lang="ru-RU" sz="1800" dirty="0" smtClean="0"/>
              <a:t> .. Колись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робили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колодок,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черевиків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кучер (</a:t>
            </a:r>
            <a:r>
              <a:rPr lang="ru-RU" sz="1800" dirty="0" err="1" smtClean="0"/>
              <a:t>або</a:t>
            </a:r>
            <a:r>
              <a:rPr lang="ru-RU" sz="1800" dirty="0" smtClean="0"/>
              <a:t> шофер) </a:t>
            </a:r>
            <a:r>
              <a:rPr lang="ru-RU" sz="1800" dirty="0" err="1" smtClean="0"/>
              <a:t>притискав</a:t>
            </a:r>
            <a:r>
              <a:rPr lang="ru-RU" sz="1800" dirty="0" smtClean="0"/>
              <a:t> до шин за </a:t>
            </a:r>
            <a:r>
              <a:rPr lang="ru-RU" sz="1800" dirty="0" err="1" smtClean="0"/>
              <a:t>допомогою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важеля</a:t>
            </a:r>
            <a:r>
              <a:rPr lang="ru-RU" sz="1800" dirty="0" smtClean="0"/>
              <a:t>. </a:t>
            </a:r>
            <a:r>
              <a:rPr lang="ru-RU" sz="1800" dirty="0" err="1" smtClean="0"/>
              <a:t>Перші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відкритими</a:t>
            </a:r>
            <a:r>
              <a:rPr lang="ru-RU" sz="1800" dirty="0" smtClean="0"/>
              <a:t> (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сказати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кабріолетами</a:t>
            </a:r>
            <a:r>
              <a:rPr lang="ru-RU" sz="1800" dirty="0" smtClean="0"/>
              <a:t>), </a:t>
            </a:r>
            <a:r>
              <a:rPr lang="ru-RU" sz="1800" dirty="0" err="1" smtClean="0"/>
              <a:t>і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захиститися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вітру</a:t>
            </a:r>
            <a:r>
              <a:rPr lang="ru-RU" sz="1800" dirty="0" smtClean="0"/>
              <a:t>, </a:t>
            </a:r>
            <a:r>
              <a:rPr lang="ru-RU" sz="1800" dirty="0" err="1" smtClean="0"/>
              <a:t>дощу</a:t>
            </a:r>
            <a:r>
              <a:rPr lang="ru-RU" sz="1800" dirty="0" smtClean="0"/>
              <a:t>, пилу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бруду</a:t>
            </a:r>
            <a:r>
              <a:rPr lang="ru-RU" sz="1800" dirty="0" smtClean="0"/>
              <a:t>, </a:t>
            </a:r>
            <a:r>
              <a:rPr lang="ru-RU" sz="1800" dirty="0" err="1" smtClean="0"/>
              <a:t>автомобілісти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надягали</a:t>
            </a:r>
            <a:r>
              <a:rPr lang="ru-RU" sz="1800" dirty="0" smtClean="0"/>
              <a:t> </a:t>
            </a:r>
            <a:r>
              <a:rPr lang="ru-RU" sz="1800" dirty="0" err="1" smtClean="0"/>
              <a:t>шуби</a:t>
            </a:r>
            <a:r>
              <a:rPr lang="ru-RU" sz="1800" dirty="0" smtClean="0"/>
              <a:t>, </a:t>
            </a:r>
            <a:r>
              <a:rPr lang="ru-RU" sz="1800" dirty="0" err="1" smtClean="0"/>
              <a:t>шкіряні</a:t>
            </a:r>
            <a:r>
              <a:rPr lang="ru-RU" sz="1800" dirty="0" smtClean="0"/>
              <a:t> </a:t>
            </a:r>
            <a:r>
              <a:rPr lang="ru-RU" sz="1800" dirty="0" err="1" smtClean="0"/>
              <a:t>шоломи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окуляри</a:t>
            </a:r>
            <a:r>
              <a:rPr lang="ru-RU" sz="1800" dirty="0" smtClean="0"/>
              <a:t>. </a:t>
            </a:r>
            <a:r>
              <a:rPr lang="ru-RU" sz="1800" dirty="0" err="1" smtClean="0"/>
              <a:t>Вітрове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скло</a:t>
            </a:r>
            <a:r>
              <a:rPr lang="ru-RU" sz="1800" dirty="0" smtClean="0"/>
              <a:t> </a:t>
            </a:r>
            <a:r>
              <a:rPr lang="ru-RU" sz="1800" dirty="0" err="1" smtClean="0"/>
              <a:t>з'явилося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пізніше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через </a:t>
            </a:r>
            <a:r>
              <a:rPr lang="ru-RU" sz="1800" dirty="0" err="1" smtClean="0"/>
              <a:t>деякий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проміжок</a:t>
            </a:r>
            <a:r>
              <a:rPr lang="ru-RU" sz="1800" dirty="0" smtClean="0"/>
              <a:t> часу, став нормою </a:t>
            </a:r>
            <a:r>
              <a:rPr lang="ru-RU" sz="1800" dirty="0" err="1" smtClean="0"/>
              <a:t>засклений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закритий</a:t>
            </a:r>
            <a:r>
              <a:rPr lang="ru-RU" sz="1800" dirty="0" smtClean="0"/>
              <a:t> кузов для </a:t>
            </a:r>
            <a:r>
              <a:rPr lang="ru-RU" sz="1800" dirty="0" err="1" smtClean="0"/>
              <a:t>пасажирів</a:t>
            </a:r>
            <a:r>
              <a:rPr lang="ru-RU" sz="1800" dirty="0" smtClean="0"/>
              <a:t>. </a:t>
            </a:r>
            <a:r>
              <a:rPr lang="ru-RU" sz="1800" dirty="0" err="1" smtClean="0"/>
              <a:t>Придивіться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будь-якого</a:t>
            </a:r>
            <a:r>
              <a:rPr lang="ru-RU" sz="1800" dirty="0" smtClean="0"/>
              <a:t> авто,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найсучаснішому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японському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автомобілі</a:t>
            </a:r>
            <a:r>
              <a:rPr lang="ru-RU" sz="1800" dirty="0" smtClean="0"/>
              <a:t>, </a:t>
            </a:r>
            <a:r>
              <a:rPr lang="ru-RU" sz="1800" dirty="0" err="1" smtClean="0"/>
              <a:t>ви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знайдете</a:t>
            </a:r>
            <a:r>
              <a:rPr lang="ru-RU" sz="1800" dirty="0" smtClean="0"/>
              <a:t>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чого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тих </a:t>
            </a:r>
            <a:r>
              <a:rPr lang="ru-RU" sz="1800" dirty="0" err="1" smtClean="0"/>
              <a:t>старих</a:t>
            </a:r>
            <a:r>
              <a:rPr lang="ru-RU" sz="1800" dirty="0" smtClean="0"/>
              <a:t>, </a:t>
            </a:r>
            <a:r>
              <a:rPr lang="ru-RU" sz="1800" dirty="0" err="1" smtClean="0"/>
              <a:t>безглуздих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самохідних</a:t>
            </a:r>
            <a:r>
              <a:rPr lang="ru-RU" sz="1800" dirty="0" smtClean="0"/>
              <a:t> колясок 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715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Історія автомобілів</vt:lpstr>
      <vt:lpstr>Історія слова "Автомобіль"</vt:lpstr>
      <vt:lpstr>Перші спроби створити автомобіль</vt:lpstr>
      <vt:lpstr> Винахідник першого автомобіля </vt:lpstr>
      <vt:lpstr> Перші автомобілі</vt:lpstr>
      <vt:lpstr>Перші автомобілі</vt:lpstr>
      <vt:lpstr>Перші автомобілі</vt:lpstr>
      <vt:lpstr>Перші автомобілі</vt:lpstr>
      <vt:lpstr>Що залишилося від перших автомобілів і до цього дня?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2014-02-15T11:29:18Z</dcterms:created>
  <dcterms:modified xsi:type="dcterms:W3CDTF">2014-02-15T12:56:01Z</dcterms:modified>
</cp:coreProperties>
</file>