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>
      <p:cViewPr varScale="1">
        <p:scale>
          <a:sx n="108" d="100"/>
          <a:sy n="108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98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095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05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52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63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69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97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96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11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57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25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87F4-D7B6-4F24-8D1F-35A1E98E0575}" type="datetimeFigureOut">
              <a:rPr lang="uk-UA" smtClean="0"/>
              <a:t>01.02.2014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8B18-FA47-4DB9-9E01-F906BB33F5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013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5057"/>
            <a:ext cx="4186044" cy="64478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268760"/>
            <a:ext cx="453650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Virginia Woolf</a:t>
            </a:r>
          </a:p>
          <a:p>
            <a:pPr algn="ctr"/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1882-1941</a:t>
            </a:r>
            <a:endParaRPr lang="ru-RU" sz="88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3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0648"/>
            <a:ext cx="4260304" cy="611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3" y="1556792"/>
            <a:ext cx="3312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Virginia Woolf was the daughter of a Victorian critic, philosopher, biographer, and scholar Leslie Stephen. She was brought up in a large family where she could read in her father’s impressive library and get in touch with many well-known Victorians. </a:t>
            </a:r>
            <a:endParaRPr lang="uk-UA" sz="2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66"/>
            <a:ext cx="9180512" cy="68901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320813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7241" y="4919008"/>
            <a:ext cx="523354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After the death of their father and Virginia's second nervous breakdown, Vanessa and Adrian sold 22 Hyde Park Gate and bought a house at 46 Gordon Square in Bloomsbury.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598166" cy="5925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623251"/>
            <a:ext cx="3312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Virginia Stephen married writer Leonard Woolf on 10 August 1912. Despite his low material status  the couple shared a close bond. Indeed, in 1937, Woolf wrote in her diary: "Love-making—after 25 years can't bear to be separate ... you see it is enormous pleasure being wanted: a wife. And our marriage so complete." 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8"/>
            <a:ext cx="9144000" cy="68537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3"/>
            <a:ext cx="6336704" cy="5164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320842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Together they established the Hogarth Press in 1917 that published, among others, Eliot's POEMS(1919) and HOMAGE TO JOHN </a:t>
            </a:r>
            <a:r>
              <a:rPr lang="en-US" sz="2400" b="1" dirty="0" smtClean="0">
                <a:solidFill>
                  <a:srgbClr val="FFFF00"/>
                </a:solidFill>
              </a:rPr>
              <a:t>DRYDEN(1924</a:t>
            </a:r>
            <a:r>
              <a:rPr lang="en-US" sz="2400" b="1" dirty="0">
                <a:solidFill>
                  <a:srgbClr val="FFFF00"/>
                </a:solidFill>
              </a:rPr>
              <a:t>) the English translations of Freud, and Woolf's own writings.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9063" cy="5264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24744"/>
            <a:ext cx="3275880" cy="5001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2" y="2893167"/>
            <a:ext cx="2808288" cy="39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253056" cy="5360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722411"/>
            <a:ext cx="4137073" cy="53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170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7</cp:revision>
  <dcterms:created xsi:type="dcterms:W3CDTF">2014-02-01T12:17:30Z</dcterms:created>
  <dcterms:modified xsi:type="dcterms:W3CDTF">2014-02-01T18:02:22Z</dcterms:modified>
</cp:coreProperties>
</file>