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7BCE60-09BD-4117-8E08-B68D48E708D9}" type="datetimeFigureOut">
              <a:rPr lang="uk-UA" smtClean="0"/>
              <a:t>17.05.2014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EAA3BAE-8CA5-45B6-A67F-F9112A0F7EB1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i="0" u="none" strike="noStrike" dirty="0" smtClean="0">
                <a:solidFill>
                  <a:srgbClr val="D9121C"/>
                </a:solidFill>
                <a:effectLst/>
                <a:latin typeface="Arial"/>
              </a:rPr>
              <a:t>Shopping</a:t>
            </a:r>
            <a:br>
              <a:rPr lang="en-US" b="1" i="0" u="none" strike="noStrike" dirty="0" smtClean="0">
                <a:solidFill>
                  <a:srgbClr val="D9121C"/>
                </a:solidFill>
                <a:effectLst/>
                <a:latin typeface="Arial"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84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03448"/>
            <a:ext cx="8229600" cy="72008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0109"/>
            <a:ext cx="8856984" cy="6529251"/>
          </a:xfrm>
        </p:spPr>
        <p:txBody>
          <a:bodyPr/>
          <a:lstStyle/>
          <a:p>
            <a:r>
              <a:rPr lang="en-US" dirty="0"/>
              <a:t>There are different kinds of shops. Some of them sell bread. Others sell tea, sugar, coffee, butter, cheese, sausages, meat, fruit, vegetables.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7774"/>
            <a:ext cx="6679629" cy="4453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6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963488"/>
            <a:ext cx="8229600" cy="36004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r>
              <a:rPr lang="en-US" dirty="0"/>
              <a:t>When we want to buy something, we take our shopping-bags and go to the shop. There we can see shop-assistants who sell goods.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653136"/>
            <a:ext cx="2448272" cy="20516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215" y="4653135"/>
            <a:ext cx="2376264" cy="20516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3706912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9410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459432"/>
            <a:ext cx="8229600" cy="360040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507288" cy="6840760"/>
          </a:xfrm>
        </p:spPr>
        <p:txBody>
          <a:bodyPr/>
          <a:lstStyle/>
          <a:p>
            <a:r>
              <a:rPr lang="en-US" dirty="0"/>
              <a:t>Many people do their shopping at the market. There farmers and other people sell fruit and vegetables which they grow themselves. They sell meat, milk and other things too.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42" y="2276872"/>
            <a:ext cx="3897102" cy="43810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76872"/>
            <a:ext cx="4879429" cy="439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43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-603448"/>
            <a:ext cx="8229600" cy="288032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en-US" dirty="0"/>
              <a:t>Large shops with many departments are called department stores and supermarkets. In these stores we can buy almost everything we want. In the shop-windows we can see all the goods which they sell – food, suits, dresses, coats, boots, shoes, radio and TV-sets, and many other things.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29200"/>
            <a:ext cx="2657475" cy="14287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457550"/>
            <a:ext cx="2657475" cy="1771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723" y="5229200"/>
            <a:ext cx="2143125" cy="14287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189" y="3457550"/>
            <a:ext cx="2120659" cy="179724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2743175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59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675456"/>
            <a:ext cx="8229600" cy="216024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r>
              <a:rPr lang="en-US" sz="9600" dirty="0" smtClean="0"/>
              <a:t>Buy </a:t>
            </a:r>
            <a:r>
              <a:rPr lang="en-US" sz="9600" dirty="0"/>
              <a:t>wisely!</a:t>
            </a:r>
            <a:endParaRPr lang="uk-UA" sz="9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276872"/>
            <a:ext cx="4735413" cy="3156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03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33</TotalTime>
  <Words>153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Паркет</vt:lpstr>
      <vt:lpstr>Shopping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Shopping</dc:title>
  <dc:creator>Аня</dc:creator>
  <cp:lastModifiedBy>Аня</cp:lastModifiedBy>
  <cp:revision>4</cp:revision>
  <dcterms:created xsi:type="dcterms:W3CDTF">2014-05-17T08:58:50Z</dcterms:created>
  <dcterms:modified xsi:type="dcterms:W3CDTF">2014-05-17T09:31:58Z</dcterms:modified>
</cp:coreProperties>
</file>