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EE811B8-CEA9-462F-BFA3-91B0B3C482F2}">
          <p14:sldIdLst>
            <p14:sldId id="256"/>
            <p14:sldId id="257"/>
            <p14:sldId id="258"/>
            <p14:sldId id="261"/>
            <p14:sldId id="259"/>
            <p14:sldId id="260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4" autoAdjust="0"/>
  </p:normalViewPr>
  <p:slideViewPr>
    <p:cSldViewPr>
      <p:cViewPr varScale="1">
        <p:scale>
          <a:sx n="48" d="100"/>
          <a:sy n="48" d="100"/>
        </p:scale>
        <p:origin x="-11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4FE9-6FE9-4FDE-BB9E-43A06226622E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3002-F860-4024-9B43-BCB130E9B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75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4FE9-6FE9-4FDE-BB9E-43A06226622E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3002-F860-4024-9B43-BCB130E9B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73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4FE9-6FE9-4FDE-BB9E-43A06226622E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3002-F860-4024-9B43-BCB130E9B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89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4FE9-6FE9-4FDE-BB9E-43A06226622E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3002-F860-4024-9B43-BCB130E9B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50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4FE9-6FE9-4FDE-BB9E-43A06226622E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3002-F860-4024-9B43-BCB130E9B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68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4FE9-6FE9-4FDE-BB9E-43A06226622E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3002-F860-4024-9B43-BCB130E9B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99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4FE9-6FE9-4FDE-BB9E-43A06226622E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3002-F860-4024-9B43-BCB130E9B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15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4FE9-6FE9-4FDE-BB9E-43A06226622E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3002-F860-4024-9B43-BCB130E9B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2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4FE9-6FE9-4FDE-BB9E-43A06226622E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3002-F860-4024-9B43-BCB130E9B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20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4FE9-6FE9-4FDE-BB9E-43A06226622E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3002-F860-4024-9B43-BCB130E9B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77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4FE9-6FE9-4FDE-BB9E-43A06226622E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3002-F860-4024-9B43-BCB130E9B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4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B4FE9-6FE9-4FDE-BB9E-43A06226622E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A3002-F860-4024-9B43-BCB130E9B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22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Ukraine</a:t>
            </a:r>
            <a:endParaRPr lang="ru-RU" sz="9600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6254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 of Ukraine in the Europe</a:t>
            </a:r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260648"/>
            <a:ext cx="5472608" cy="5904656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 Ukraine is located   in Eastern Europe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The area is about </a:t>
            </a:r>
            <a:r>
              <a:rPr lang="en-US" sz="2800" b="1" dirty="0" smtClean="0">
                <a:solidFill>
                  <a:srgbClr val="002060"/>
                </a:solidFill>
              </a:rPr>
              <a:t>233.03196mi² </a:t>
            </a:r>
            <a:r>
              <a:rPr lang="en-US" sz="2800" dirty="0" smtClean="0">
                <a:solidFill>
                  <a:srgbClr val="002060"/>
                </a:solidFill>
              </a:rPr>
              <a:t>(Texas) 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Borders with </a:t>
            </a:r>
            <a:r>
              <a:rPr lang="en-US" sz="2800" dirty="0">
                <a:solidFill>
                  <a:srgbClr val="002060"/>
                </a:solidFill>
              </a:rPr>
              <a:t>Russia, Belarus, Moldova, Romania, Slovakia and Hungary</a:t>
            </a:r>
            <a:endParaRPr lang="en-US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77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608512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The capital of Ukraine - Kyiv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355976" y="1916832"/>
            <a:ext cx="4320480" cy="223224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0" dirty="0" smtClean="0"/>
              <a:t>The population is </a:t>
            </a:r>
            <a:r>
              <a:rPr lang="ru-RU" b="0" dirty="0" smtClean="0"/>
              <a:t>2,611,300</a:t>
            </a:r>
            <a:endParaRPr lang="en-US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 smtClean="0"/>
              <a:t>Was funded in 10-th and 11-th Centuries </a:t>
            </a:r>
          </a:p>
          <a:p>
            <a:endParaRPr lang="en-US" b="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b="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b="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040188" cy="3030141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355976" y="2996952"/>
            <a:ext cx="3960440" cy="639762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0" dirty="0" smtClean="0"/>
              <a:t>Was the capital of Kyivan Rus</a:t>
            </a:r>
            <a:endParaRPr lang="ru-RU" b="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711441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0" y="260648"/>
            <a:ext cx="4320480" cy="936104"/>
          </a:xfrm>
        </p:spPr>
        <p:txBody>
          <a:bodyPr/>
          <a:lstStyle/>
          <a:p>
            <a:r>
              <a:rPr lang="en-US" dirty="0" smtClean="0"/>
              <a:t>National history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93886"/>
            <a:ext cx="4040187" cy="3030140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4008" y="1124744"/>
            <a:ext cx="4041775" cy="3312367"/>
          </a:xfrm>
          <a:noFill/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b="0" dirty="0" smtClean="0"/>
              <a:t>Kyivan Rus was </a:t>
            </a:r>
            <a:r>
              <a:rPr lang="en-US" b="0" dirty="0"/>
              <a:t>established by the </a:t>
            </a:r>
            <a:r>
              <a:rPr lang="en-US" b="0" dirty="0" smtClean="0"/>
              <a:t>Varangians</a:t>
            </a:r>
            <a:r>
              <a:rPr lang="en-US" b="0" dirty="0"/>
              <a:t> in the 9th </a:t>
            </a:r>
            <a:r>
              <a:rPr lang="en-US" b="0" dirty="0" smtClean="0"/>
              <a:t>century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 smtClean="0"/>
              <a:t>Was one </a:t>
            </a:r>
            <a:r>
              <a:rPr lang="en-US" b="0" dirty="0"/>
              <a:t>of the </a:t>
            </a:r>
            <a:r>
              <a:rPr lang="en-US" b="0" dirty="0" smtClean="0"/>
              <a:t>founding republics </a:t>
            </a:r>
            <a:r>
              <a:rPr lang="en-US" b="0" dirty="0"/>
              <a:t>of the Soviet </a:t>
            </a:r>
            <a:r>
              <a:rPr lang="en-US" b="0" dirty="0" smtClean="0"/>
              <a:t>Union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 smtClean="0"/>
              <a:t>Gained independence in 1991</a:t>
            </a:r>
            <a:endParaRPr lang="ru-RU" b="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501008"/>
            <a:ext cx="4041775" cy="2945300"/>
          </a:xfrm>
        </p:spPr>
      </p:pic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644008" y="5805264"/>
            <a:ext cx="4040188" cy="639762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65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The government of Ukraine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6672"/>
            <a:ext cx="5256584" cy="5616624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Country’s parliament is called </a:t>
            </a:r>
            <a:r>
              <a:rPr lang="en-US" sz="2400" dirty="0" err="1" smtClean="0">
                <a:solidFill>
                  <a:schemeClr val="bg1"/>
                </a:solidFill>
              </a:rPr>
              <a:t>Verkhovna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Rada</a:t>
            </a:r>
            <a:r>
              <a:rPr lang="en-US" sz="2400" dirty="0" smtClean="0">
                <a:solidFill>
                  <a:schemeClr val="bg1"/>
                </a:solidFill>
              </a:rPr>
              <a:t> (Supreme Council)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President – Viktor </a:t>
            </a:r>
            <a:r>
              <a:rPr lang="en-US" sz="2400" dirty="0" err="1" smtClean="0">
                <a:solidFill>
                  <a:schemeClr val="bg1"/>
                </a:solidFill>
              </a:rPr>
              <a:t>Yanukovych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Prime Minister – </a:t>
            </a:r>
            <a:r>
              <a:rPr lang="en-US" sz="2400" dirty="0" err="1" smtClean="0">
                <a:solidFill>
                  <a:schemeClr val="bg1"/>
                </a:solidFill>
              </a:rPr>
              <a:t>Mykola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Azarov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1064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69000"/>
                    </a14:imgEffect>
                  </a14:imgLayer>
                </a14:imgProps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Ukrainian culture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20688"/>
            <a:ext cx="5111750" cy="5400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National dances are popular all over the world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Great cultural heritage: songs, paintings, poems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Ukraine is known in Europe as “singing nation”</a:t>
            </a:r>
          </a:p>
        </p:txBody>
      </p:sp>
    </p:spTree>
    <p:extLst>
      <p:ext uri="{BB962C8B-B14F-4D97-AF65-F5344CB8AC3E}">
        <p14:creationId xmlns:p14="http://schemas.microsoft.com/office/powerpoint/2010/main" val="3131318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Famous Ukrainians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764704"/>
            <a:ext cx="5115049" cy="48965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Taras</a:t>
            </a:r>
            <a:r>
              <a:rPr lang="en-US" sz="2400" dirty="0" smtClean="0"/>
              <a:t> Shevchenko (1814-1861) – writer, artist, iconic figure of Ukrainian culture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Andriy</a:t>
            </a:r>
            <a:r>
              <a:rPr lang="en-US" sz="2400" dirty="0" smtClean="0"/>
              <a:t> Shevchenko – famous soccer player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Anna </a:t>
            </a:r>
            <a:r>
              <a:rPr lang="en-US" sz="2400" dirty="0" err="1" smtClean="0"/>
              <a:t>Kournikova</a:t>
            </a:r>
            <a:r>
              <a:rPr lang="en-US" sz="2400" dirty="0" smtClean="0"/>
              <a:t> – tennis player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Volodymyr</a:t>
            </a:r>
            <a:r>
              <a:rPr lang="en-US" sz="2400" dirty="0" smtClean="0"/>
              <a:t> and </a:t>
            </a:r>
            <a:r>
              <a:rPr lang="en-US" sz="2400" dirty="0" err="1" smtClean="0"/>
              <a:t>Vitaliy</a:t>
            </a:r>
            <a:r>
              <a:rPr lang="en-US" sz="2400" dirty="0" smtClean="0"/>
              <a:t> </a:t>
            </a:r>
            <a:r>
              <a:rPr lang="en-US" sz="2400" dirty="0" err="1" smtClean="0"/>
              <a:t>Klichko</a:t>
            </a:r>
            <a:r>
              <a:rPr lang="en-US" sz="2400" dirty="0" smtClean="0"/>
              <a:t> - boxers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9917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9941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Autonomous republic Crimea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44008" y="1340768"/>
            <a:ext cx="4040188" cy="396044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b="0" dirty="0" smtClean="0"/>
              <a:t>A </a:t>
            </a:r>
            <a:r>
              <a:rPr lang="en-US" b="0" dirty="0"/>
              <a:t>sub-national </a:t>
            </a:r>
            <a:r>
              <a:rPr lang="en-US" b="0" dirty="0" smtClean="0"/>
              <a:t>unit </a:t>
            </a:r>
            <a:r>
              <a:rPr lang="en-US" b="0" dirty="0"/>
              <a:t>of </a:t>
            </a:r>
            <a:r>
              <a:rPr lang="en-US" b="0" dirty="0" smtClean="0"/>
              <a:t>Ukraine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/>
              <a:t> </a:t>
            </a:r>
            <a:r>
              <a:rPr lang="en-US" b="0" dirty="0" smtClean="0"/>
              <a:t>Is </a:t>
            </a:r>
            <a:r>
              <a:rPr lang="en-US" b="0" dirty="0"/>
              <a:t>governed by the Constitution of </a:t>
            </a:r>
            <a:r>
              <a:rPr lang="en-US" b="0" dirty="0" smtClean="0"/>
              <a:t>Crimea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/>
              <a:t>About 60% of the population of Crimea is (ethnic) </a:t>
            </a:r>
            <a:r>
              <a:rPr lang="en-US" b="0" dirty="0" smtClean="0"/>
              <a:t>Russian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 smtClean="0"/>
              <a:t>Place of interest for tourists all over the world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2952328" cy="3312666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4008" y="5661248"/>
            <a:ext cx="4041775" cy="639762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3016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4046537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161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Ukraine</vt:lpstr>
      <vt:lpstr>Location of Ukraine in the Europe</vt:lpstr>
      <vt:lpstr>The capital of Ukraine - Kyiv</vt:lpstr>
      <vt:lpstr>National history</vt:lpstr>
      <vt:lpstr>The government of Ukraine</vt:lpstr>
      <vt:lpstr>Ukrainian culture</vt:lpstr>
      <vt:lpstr>Famous Ukrainians</vt:lpstr>
      <vt:lpstr>Autonomous republic Crimea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Ukraine</dc:title>
  <dc:creator>Admin</dc:creator>
  <cp:lastModifiedBy>Admin</cp:lastModifiedBy>
  <cp:revision>17</cp:revision>
  <dcterms:created xsi:type="dcterms:W3CDTF">2012-11-11T19:51:15Z</dcterms:created>
  <dcterms:modified xsi:type="dcterms:W3CDTF">2012-11-11T22:57:27Z</dcterms:modified>
</cp:coreProperties>
</file>