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sldIdLst>
    <p:sldId id="256" r:id="rId2"/>
    <p:sldId id="257" r:id="rId3"/>
    <p:sldId id="258" r:id="rId4"/>
    <p:sldId id="266" r:id="rId5"/>
    <p:sldId id="267" r:id="rId6"/>
    <p:sldId id="268" r:id="rId7"/>
    <p:sldId id="269" r:id="rId8"/>
    <p:sldId id="259" r:id="rId9"/>
    <p:sldId id="260" r:id="rId10"/>
    <p:sldId id="261" r:id="rId11"/>
    <p:sldId id="263" r:id="rId12"/>
    <p:sldId id="264" r:id="rId13"/>
    <p:sldId id="265" r:id="rId14"/>
    <p:sldId id="270"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5" name="Picture 6" descr="1_05.jpg"/>
          <p:cNvPicPr>
            <a:picLocks noChangeAspect="1"/>
          </p:cNvPicPr>
          <p:nvPr/>
        </p:nvPicPr>
        <p:blipFill>
          <a:blip r:embed="rId3"/>
          <a:srcRect/>
          <a:stretch>
            <a:fillRect/>
          </a:stretch>
        </p:blipFill>
        <p:spPr bwMode="auto">
          <a:xfrm>
            <a:off x="7810500" y="0"/>
            <a:ext cx="1333500" cy="6858000"/>
          </a:xfrm>
          <a:prstGeom prst="rect">
            <a:avLst/>
          </a:prstGeom>
          <a:noFill/>
          <a:ln w="9525">
            <a:noFill/>
            <a:miter lim="800000"/>
            <a:headEnd/>
            <a:tailEnd/>
          </a:ln>
        </p:spPr>
      </p:pic>
      <p:grpSp>
        <p:nvGrpSpPr>
          <p:cNvPr id="6" name="Group 17"/>
          <p:cNvGrpSpPr>
            <a:grpSpLocks/>
          </p:cNvGrpSpPr>
          <p:nvPr/>
        </p:nvGrpSpPr>
        <p:grpSpPr bwMode="auto">
          <a:xfrm>
            <a:off x="0" y="6630988"/>
            <a:ext cx="9144000" cy="228600"/>
            <a:chOff x="0" y="6582727"/>
            <a:chExt cx="9144000" cy="228600"/>
          </a:xfrm>
        </p:grpSpPr>
        <p:sp>
          <p:nvSpPr>
            <p:cNvPr id="7" name="Rectangle 9"/>
            <p:cNvSpPr/>
            <p:nvPr/>
          </p:nvSpPr>
          <p:spPr>
            <a:xfrm>
              <a:off x="7813675" y="6582727"/>
              <a:ext cx="1330325"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6134100" y="6582727"/>
              <a:ext cx="1609725"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ctrTitle"/>
          </p:nvPr>
        </p:nvSpPr>
        <p:spPr>
          <a:xfrm>
            <a:off x="457200" y="1371600"/>
            <a:ext cx="6781800" cy="1069975"/>
          </a:xfrm>
        </p:spPr>
        <p:txBody>
          <a:bodyPr bIns="0" anchor="b">
            <a:noAutofit/>
          </a:bodyPr>
          <a:lstStyle>
            <a:lvl1pPr>
              <a:defRPr sz="4200" baseline="0"/>
            </a:lvl1pPr>
          </a:lstStyle>
          <a:p>
            <a:r>
              <a:rPr lang="ru-RU" smtClean="0"/>
              <a:t>Образец заголовка</a:t>
            </a:r>
            <a:endParaRPr lang="en-US" dirty="0"/>
          </a:p>
        </p:txBody>
      </p:sp>
      <p:sp>
        <p:nvSpPr>
          <p:cNvPr id="3" name="Subtitle 2"/>
          <p:cNvSpPr>
            <a:spLocks noGrp="1"/>
          </p:cNvSpPr>
          <p:nvPr>
            <p:ph type="subTitle" idx="1"/>
          </p:nvPr>
        </p:nvSpPr>
        <p:spPr>
          <a:xfrm>
            <a:off x="457200" y="2438400"/>
            <a:ext cx="6781800" cy="762000"/>
          </a:xfrm>
        </p:spPr>
        <p:txBody>
          <a:bodyPr t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18"/>
          <p:cNvSpPr>
            <a:spLocks noGrp="1"/>
          </p:cNvSpPr>
          <p:nvPr>
            <p:ph type="dt" sz="half" idx="10"/>
          </p:nvPr>
        </p:nvSpPr>
        <p:spPr>
          <a:xfrm>
            <a:off x="6210300" y="6610350"/>
            <a:ext cx="1524000" cy="228600"/>
          </a:xfrm>
        </p:spPr>
        <p:txBody>
          <a:bodyPr/>
          <a:lstStyle>
            <a:lvl1pPr>
              <a:defRPr/>
            </a:lvl1pPr>
          </a:lstStyle>
          <a:p>
            <a:pPr>
              <a:defRPr/>
            </a:pPr>
            <a:fld id="{102834B0-5669-49FE-9596-94BFE54E0423}" type="datetimeFigureOut">
              <a:rPr lang="ru-RU"/>
              <a:pPr>
                <a:defRPr/>
              </a:pPr>
              <a:t>15.05.2014</a:t>
            </a:fld>
            <a:endParaRPr lang="ru-RU"/>
          </a:p>
        </p:txBody>
      </p:sp>
      <p:sp>
        <p:nvSpPr>
          <p:cNvPr id="11" name="Slide Number Placeholder 19"/>
          <p:cNvSpPr>
            <a:spLocks noGrp="1"/>
          </p:cNvSpPr>
          <p:nvPr>
            <p:ph type="sldNum" sz="quarter" idx="11"/>
          </p:nvPr>
        </p:nvSpPr>
        <p:spPr>
          <a:xfrm>
            <a:off x="7924800" y="6610350"/>
            <a:ext cx="1198563" cy="228600"/>
          </a:xfrm>
        </p:spPr>
        <p:txBody>
          <a:bodyPr/>
          <a:lstStyle>
            <a:lvl1pPr>
              <a:defRPr/>
            </a:lvl1pPr>
          </a:lstStyle>
          <a:p>
            <a:pPr>
              <a:defRPr/>
            </a:pPr>
            <a:fld id="{89DE536D-B4B0-47CE-9699-890E664E73A4}" type="slidenum">
              <a:rPr lang="ru-RU"/>
              <a:pPr>
                <a:defRPr/>
              </a:pPr>
              <a:t>‹#›</a:t>
            </a:fld>
            <a:endParaRPr lang="ru-RU"/>
          </a:p>
        </p:txBody>
      </p:sp>
      <p:sp>
        <p:nvSpPr>
          <p:cNvPr id="12" name="Footer Placeholder 20"/>
          <p:cNvSpPr>
            <a:spLocks noGrp="1"/>
          </p:cNvSpPr>
          <p:nvPr>
            <p:ph type="ftr" sz="quarter" idx="12"/>
          </p:nvPr>
        </p:nvSpPr>
        <p:spPr>
          <a:xfrm>
            <a:off x="457200" y="6610350"/>
            <a:ext cx="5600700" cy="228600"/>
          </a:xfrm>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4" name="Group 10"/>
          <p:cNvGrpSpPr>
            <a:grpSpLocks/>
          </p:cNvGrpSpPr>
          <p:nvPr/>
        </p:nvGrpSpPr>
        <p:grpSpPr bwMode="auto">
          <a:xfrm>
            <a:off x="0" y="6630988"/>
            <a:ext cx="9144000" cy="228600"/>
            <a:chOff x="0" y="6583680"/>
            <a:chExt cx="9144000" cy="228600"/>
          </a:xfrm>
        </p:grpSpPr>
        <p:sp>
          <p:nvSpPr>
            <p:cNvPr id="5"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0"/>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13"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Date Placeholder 21"/>
          <p:cNvSpPr>
            <a:spLocks noGrp="1"/>
          </p:cNvSpPr>
          <p:nvPr>
            <p:ph type="dt" sz="half" idx="10"/>
          </p:nvPr>
        </p:nvSpPr>
        <p:spPr/>
        <p:txBody>
          <a:bodyPr/>
          <a:lstStyle>
            <a:lvl1pPr>
              <a:defRPr/>
            </a:lvl1pPr>
          </a:lstStyle>
          <a:p>
            <a:pPr>
              <a:defRPr/>
            </a:pPr>
            <a:fld id="{CD228516-E898-4A56-B36A-B4216FCB4DAB}" type="datetimeFigureOut">
              <a:rPr lang="ru-RU"/>
              <a:pPr>
                <a:defRPr/>
              </a:pPr>
              <a:t>15.05.2014</a:t>
            </a:fld>
            <a:endParaRPr lang="ru-RU"/>
          </a:p>
        </p:txBody>
      </p:sp>
      <p:sp>
        <p:nvSpPr>
          <p:cNvPr id="11" name="Slide Number Placeholder 22"/>
          <p:cNvSpPr>
            <a:spLocks noGrp="1"/>
          </p:cNvSpPr>
          <p:nvPr>
            <p:ph type="sldNum" sz="quarter" idx="11"/>
          </p:nvPr>
        </p:nvSpPr>
        <p:spPr/>
        <p:txBody>
          <a:bodyPr/>
          <a:lstStyle>
            <a:lvl1pPr>
              <a:defRPr/>
            </a:lvl1pPr>
          </a:lstStyle>
          <a:p>
            <a:pPr>
              <a:defRPr/>
            </a:pPr>
            <a:fld id="{CC568780-DFE9-4D1A-8B03-F7FDACAA89FF}" type="slidenum">
              <a:rPr lang="ru-RU"/>
              <a:pPr>
                <a:defRPr/>
              </a:pPr>
              <a:t>‹#›</a:t>
            </a:fld>
            <a:endParaRPr lang="ru-RU"/>
          </a:p>
        </p:txBody>
      </p:sp>
      <p:sp>
        <p:nvSpPr>
          <p:cNvPr id="12" name="Footer Placeholder 23"/>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4" name="Group 10"/>
          <p:cNvGrpSpPr>
            <a:grpSpLocks/>
          </p:cNvGrpSpPr>
          <p:nvPr/>
        </p:nvGrpSpPr>
        <p:grpSpPr bwMode="auto">
          <a:xfrm>
            <a:off x="0" y="6630988"/>
            <a:ext cx="9144000" cy="228600"/>
            <a:chOff x="0" y="6583680"/>
            <a:chExt cx="9144000" cy="228600"/>
          </a:xfrm>
        </p:grpSpPr>
        <p:sp>
          <p:nvSpPr>
            <p:cNvPr id="5"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0"/>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13"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Vertical Title 1"/>
          <p:cNvSpPr>
            <a:spLocks noGrp="1"/>
          </p:cNvSpPr>
          <p:nvPr>
            <p:ph type="title" orient="vert"/>
          </p:nvPr>
        </p:nvSpPr>
        <p:spPr>
          <a:xfrm>
            <a:off x="6629400" y="589085"/>
            <a:ext cx="2057400" cy="553707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21"/>
          <p:cNvSpPr>
            <a:spLocks noGrp="1"/>
          </p:cNvSpPr>
          <p:nvPr>
            <p:ph type="dt" sz="half" idx="10"/>
          </p:nvPr>
        </p:nvSpPr>
        <p:spPr/>
        <p:txBody>
          <a:bodyPr/>
          <a:lstStyle>
            <a:lvl1pPr>
              <a:defRPr/>
            </a:lvl1pPr>
          </a:lstStyle>
          <a:p>
            <a:pPr>
              <a:defRPr/>
            </a:pPr>
            <a:fld id="{2AAEB799-9801-4A05-A69C-1672D2A694DB}" type="datetimeFigureOut">
              <a:rPr lang="ru-RU"/>
              <a:pPr>
                <a:defRPr/>
              </a:pPr>
              <a:t>15.05.2014</a:t>
            </a:fld>
            <a:endParaRPr lang="ru-RU"/>
          </a:p>
        </p:txBody>
      </p:sp>
      <p:sp>
        <p:nvSpPr>
          <p:cNvPr id="11" name="Slide Number Placeholder 22"/>
          <p:cNvSpPr>
            <a:spLocks noGrp="1"/>
          </p:cNvSpPr>
          <p:nvPr>
            <p:ph type="sldNum" sz="quarter" idx="11"/>
          </p:nvPr>
        </p:nvSpPr>
        <p:spPr/>
        <p:txBody>
          <a:bodyPr/>
          <a:lstStyle>
            <a:lvl1pPr>
              <a:defRPr/>
            </a:lvl1pPr>
          </a:lstStyle>
          <a:p>
            <a:pPr>
              <a:defRPr/>
            </a:pPr>
            <a:fld id="{2F77B8E2-816A-495C-9501-EFA6B29AB818}" type="slidenum">
              <a:rPr lang="ru-RU"/>
              <a:pPr>
                <a:defRPr/>
              </a:pPr>
              <a:t>‹#›</a:t>
            </a:fld>
            <a:endParaRPr lang="ru-RU"/>
          </a:p>
        </p:txBody>
      </p:sp>
      <p:sp>
        <p:nvSpPr>
          <p:cNvPr id="12" name="Footer Placeholder 23"/>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Group 20"/>
          <p:cNvGrpSpPr>
            <a:grpSpLocks/>
          </p:cNvGrpSpPr>
          <p:nvPr/>
        </p:nvGrpSpPr>
        <p:grpSpPr bwMode="auto">
          <a:xfrm>
            <a:off x="0" y="6630988"/>
            <a:ext cx="9144000" cy="228600"/>
            <a:chOff x="0" y="6583680"/>
            <a:chExt cx="9144000" cy="228600"/>
          </a:xfrm>
        </p:grpSpPr>
        <p:sp>
          <p:nvSpPr>
            <p:cNvPr id="5"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3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3"/>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9"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Date Placeholder 16"/>
          <p:cNvSpPr>
            <a:spLocks noGrp="1"/>
          </p:cNvSpPr>
          <p:nvPr>
            <p:ph type="dt" sz="half" idx="10"/>
          </p:nvPr>
        </p:nvSpPr>
        <p:spPr/>
        <p:txBody>
          <a:bodyPr/>
          <a:lstStyle>
            <a:lvl1pPr>
              <a:defRPr/>
            </a:lvl1pPr>
          </a:lstStyle>
          <a:p>
            <a:pPr>
              <a:defRPr/>
            </a:pPr>
            <a:fld id="{75149BED-6F3F-4E23-81BB-8ABF1CE7CD61}" type="datetimeFigureOut">
              <a:rPr lang="ru-RU"/>
              <a:pPr>
                <a:defRPr/>
              </a:pPr>
              <a:t>15.05.2014</a:t>
            </a:fld>
            <a:endParaRPr lang="ru-RU"/>
          </a:p>
        </p:txBody>
      </p:sp>
      <p:sp>
        <p:nvSpPr>
          <p:cNvPr id="11" name="Slide Number Placeholder 17"/>
          <p:cNvSpPr>
            <a:spLocks noGrp="1"/>
          </p:cNvSpPr>
          <p:nvPr>
            <p:ph type="sldNum" sz="quarter" idx="11"/>
          </p:nvPr>
        </p:nvSpPr>
        <p:spPr/>
        <p:txBody>
          <a:bodyPr/>
          <a:lstStyle>
            <a:lvl1pPr>
              <a:defRPr/>
            </a:lvl1pPr>
          </a:lstStyle>
          <a:p>
            <a:pPr>
              <a:defRPr/>
            </a:pPr>
            <a:fld id="{B64EF75B-7B87-459C-842B-FDBC15B2B9B0}" type="slidenum">
              <a:rPr lang="ru-RU"/>
              <a:pPr>
                <a:defRPr/>
              </a:pPr>
              <a:t>‹#›</a:t>
            </a:fld>
            <a:endParaRPr lang="ru-RU"/>
          </a:p>
        </p:txBody>
      </p:sp>
      <p:sp>
        <p:nvSpPr>
          <p:cNvPr id="12" name="Footer Placeholder 1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4" name="Group 22"/>
          <p:cNvGrpSpPr>
            <a:grpSpLocks/>
          </p:cNvGrpSpPr>
          <p:nvPr/>
        </p:nvGrpSpPr>
        <p:grpSpPr bwMode="auto">
          <a:xfrm>
            <a:off x="1438275" y="6629400"/>
            <a:ext cx="7705725" cy="228600"/>
            <a:chOff x="1438274" y="6629400"/>
            <a:chExt cx="7705726" cy="228600"/>
          </a:xfrm>
        </p:grpSpPr>
        <p:sp>
          <p:nvSpPr>
            <p:cNvPr id="5"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7"/>
            <p:cNvSpPr/>
            <p:nvPr/>
          </p:nvSpPr>
          <p:spPr>
            <a:xfrm>
              <a:off x="7142163" y="662940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8"/>
            <p:cNvSpPr/>
            <p:nvPr/>
          </p:nvSpPr>
          <p:spPr>
            <a:xfrm>
              <a:off x="1438274" y="6629400"/>
              <a:ext cx="5664201"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9" descr="9_01.jpg"/>
          <p:cNvPicPr>
            <a:picLocks noChangeAspect="1"/>
          </p:cNvPicPr>
          <p:nvPr/>
        </p:nvPicPr>
        <p:blipFill>
          <a:blip r:embed="rId2"/>
          <a:srcRect/>
          <a:stretch>
            <a:fillRect/>
          </a:stretch>
        </p:blipFill>
        <p:spPr bwMode="auto">
          <a:xfrm>
            <a:off x="0" y="0"/>
            <a:ext cx="1363663" cy="6858000"/>
          </a:xfrm>
          <a:prstGeom prst="rect">
            <a:avLst/>
          </a:prstGeom>
          <a:noFill/>
          <a:ln w="9525">
            <a:noFill/>
            <a:miter lim="800000"/>
            <a:headEnd/>
            <a:tailEnd/>
          </a:ln>
        </p:spPr>
      </p:pic>
      <p:pic>
        <p:nvPicPr>
          <p:cNvPr id="9"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23"/>
          <p:cNvSpPr>
            <a:spLocks noGrp="1"/>
          </p:cNvSpPr>
          <p:nvPr>
            <p:ph type="dt" sz="half" idx="10"/>
          </p:nvPr>
        </p:nvSpPr>
        <p:spPr>
          <a:xfrm>
            <a:off x="7162800" y="6610350"/>
            <a:ext cx="1524000" cy="247650"/>
          </a:xfrm>
        </p:spPr>
        <p:txBody>
          <a:bodyPr/>
          <a:lstStyle>
            <a:lvl1pPr>
              <a:defRPr/>
            </a:lvl1pPr>
          </a:lstStyle>
          <a:p>
            <a:pPr>
              <a:defRPr/>
            </a:pPr>
            <a:fld id="{E3274CAF-C5AA-450B-97F1-407A6AC30E6C}" type="datetimeFigureOut">
              <a:rPr lang="ru-RU"/>
              <a:pPr>
                <a:defRPr/>
              </a:pPr>
              <a:t>15.05.2014</a:t>
            </a:fld>
            <a:endParaRPr lang="ru-RU"/>
          </a:p>
        </p:txBody>
      </p:sp>
      <p:sp>
        <p:nvSpPr>
          <p:cNvPr id="11" name="Slide Number Placeholder 24"/>
          <p:cNvSpPr>
            <a:spLocks noGrp="1"/>
          </p:cNvSpPr>
          <p:nvPr>
            <p:ph type="sldNum" sz="quarter" idx="11"/>
          </p:nvPr>
        </p:nvSpPr>
        <p:spPr>
          <a:xfrm>
            <a:off x="8742363" y="6610350"/>
            <a:ext cx="381000" cy="247650"/>
          </a:xfrm>
        </p:spPr>
        <p:txBody>
          <a:bodyPr/>
          <a:lstStyle>
            <a:lvl1pPr>
              <a:defRPr/>
            </a:lvl1pPr>
          </a:lstStyle>
          <a:p>
            <a:pPr>
              <a:defRPr/>
            </a:pPr>
            <a:fld id="{04792E49-E7B3-4078-A8E9-98C728F6292F}" type="slidenum">
              <a:rPr lang="ru-RU"/>
              <a:pPr>
                <a:defRPr/>
              </a:pPr>
              <a:t>‹#›</a:t>
            </a:fld>
            <a:endParaRPr lang="ru-RU"/>
          </a:p>
        </p:txBody>
      </p:sp>
      <p:sp>
        <p:nvSpPr>
          <p:cNvPr id="12" name="Footer Placeholder 25"/>
          <p:cNvSpPr>
            <a:spLocks noGrp="1"/>
          </p:cNvSpPr>
          <p:nvPr>
            <p:ph type="ftr" sz="quarter" idx="12"/>
          </p:nvPr>
        </p:nvSpPr>
        <p:spPr>
          <a:xfrm>
            <a:off x="1524000" y="6610350"/>
            <a:ext cx="5562600" cy="247650"/>
          </a:xfrm>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pic>
        <p:nvPicPr>
          <p:cNvPr id="6" name="Picture 11" descr="3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grpSp>
        <p:nvGrpSpPr>
          <p:cNvPr id="7" name="Group 14"/>
          <p:cNvGrpSpPr>
            <a:grpSpLocks/>
          </p:cNvGrpSpPr>
          <p:nvPr/>
        </p:nvGrpSpPr>
        <p:grpSpPr bwMode="auto">
          <a:xfrm>
            <a:off x="0" y="6630988"/>
            <a:ext cx="9144000" cy="228600"/>
            <a:chOff x="0" y="6583680"/>
            <a:chExt cx="9144000" cy="228600"/>
          </a:xfrm>
        </p:grpSpPr>
        <p:sp>
          <p:nvSpPr>
            <p:cNvPr id="8"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8"/>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p>
            <a:r>
              <a:rPr lang="ru-RU" smtClean="0"/>
              <a:t>Образец заголовка</a:t>
            </a:r>
            <a:endParaRPr lang="en-US"/>
          </a:p>
        </p:txBody>
      </p:sp>
      <p:sp>
        <p:nvSpPr>
          <p:cNvPr id="14" name="Content Placeholder 13"/>
          <p:cNvSpPr>
            <a:spLocks noGrp="1"/>
          </p:cNvSpPr>
          <p:nvPr>
            <p:ph sz="quarter" idx="13"/>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Date Placeholder 19"/>
          <p:cNvSpPr>
            <a:spLocks noGrp="1"/>
          </p:cNvSpPr>
          <p:nvPr>
            <p:ph type="dt" sz="half" idx="15"/>
          </p:nvPr>
        </p:nvSpPr>
        <p:spPr/>
        <p:txBody>
          <a:bodyPr/>
          <a:lstStyle>
            <a:lvl1pPr>
              <a:defRPr/>
            </a:lvl1pPr>
          </a:lstStyle>
          <a:p>
            <a:pPr>
              <a:defRPr/>
            </a:pPr>
            <a:fld id="{40F7B784-5443-4BC7-B70E-088687362BFE}" type="datetimeFigureOut">
              <a:rPr lang="ru-RU"/>
              <a:pPr>
                <a:defRPr/>
              </a:pPr>
              <a:t>15.05.2014</a:t>
            </a:fld>
            <a:endParaRPr lang="ru-RU"/>
          </a:p>
        </p:txBody>
      </p:sp>
      <p:sp>
        <p:nvSpPr>
          <p:cNvPr id="12" name="Slide Number Placeholder 20"/>
          <p:cNvSpPr>
            <a:spLocks noGrp="1"/>
          </p:cNvSpPr>
          <p:nvPr>
            <p:ph type="sldNum" sz="quarter" idx="16"/>
          </p:nvPr>
        </p:nvSpPr>
        <p:spPr/>
        <p:txBody>
          <a:bodyPr/>
          <a:lstStyle>
            <a:lvl1pPr>
              <a:defRPr/>
            </a:lvl1pPr>
          </a:lstStyle>
          <a:p>
            <a:pPr>
              <a:defRPr/>
            </a:pPr>
            <a:fld id="{F284A3C3-2F16-4AE5-957C-03978D7024B2}" type="slidenum">
              <a:rPr lang="ru-RU"/>
              <a:pPr>
                <a:defRPr/>
              </a:pPr>
              <a:t>‹#›</a:t>
            </a:fld>
            <a:endParaRPr lang="ru-RU"/>
          </a:p>
        </p:txBody>
      </p:sp>
      <p:sp>
        <p:nvSpPr>
          <p:cNvPr id="13" name="Footer Placeholder 21"/>
          <p:cNvSpPr>
            <a:spLocks noGrp="1"/>
          </p:cNvSpPr>
          <p:nvPr>
            <p:ph type="ftr" sz="quarter" idx="17"/>
          </p:nvPr>
        </p:nvSpPr>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3" descr="4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8"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9" name="Group 17"/>
          <p:cNvGrpSpPr>
            <a:grpSpLocks/>
          </p:cNvGrpSpPr>
          <p:nvPr/>
        </p:nvGrpSpPr>
        <p:grpSpPr bwMode="auto">
          <a:xfrm>
            <a:off x="0" y="6630988"/>
            <a:ext cx="9144000" cy="228600"/>
            <a:chOff x="0" y="6583680"/>
            <a:chExt cx="9144000" cy="228600"/>
          </a:xfrm>
        </p:grpSpPr>
        <p:sp>
          <p:nvSpPr>
            <p:cNvPr id="1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0"/>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1"/>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981200"/>
            <a:ext cx="4040188" cy="411162"/>
          </a:xfrm>
        </p:spPr>
        <p:txBody>
          <a:bodyPr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5" name="Text Placeholder 2"/>
          <p:cNvSpPr>
            <a:spLocks noGrp="1"/>
          </p:cNvSpPr>
          <p:nvPr>
            <p:ph type="body" idx="13"/>
          </p:nvPr>
        </p:nvSpPr>
        <p:spPr>
          <a:xfrm>
            <a:off x="4648200" y="1981200"/>
            <a:ext cx="4040188" cy="411162"/>
          </a:xfrm>
        </p:spPr>
        <p:txBody>
          <a:bodyPr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7" name="Content Placeholder 16"/>
          <p:cNvSpPr>
            <a:spLocks noGrp="1"/>
          </p:cNvSpPr>
          <p:nvPr>
            <p:ph sz="quarter" idx="14"/>
          </p:nvPr>
        </p:nvSpPr>
        <p:spPr>
          <a:xfrm>
            <a:off x="457200" y="2438400"/>
            <a:ext cx="40386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22"/>
          <p:cNvSpPr>
            <a:spLocks noGrp="1"/>
          </p:cNvSpPr>
          <p:nvPr>
            <p:ph type="dt" sz="half" idx="16"/>
          </p:nvPr>
        </p:nvSpPr>
        <p:spPr/>
        <p:txBody>
          <a:bodyPr/>
          <a:lstStyle>
            <a:lvl1pPr>
              <a:defRPr/>
            </a:lvl1pPr>
          </a:lstStyle>
          <a:p>
            <a:pPr>
              <a:defRPr/>
            </a:pPr>
            <a:fld id="{FE5312DE-1CAE-4A0F-BA72-8F2A96C17CDE}" type="datetimeFigureOut">
              <a:rPr lang="ru-RU"/>
              <a:pPr>
                <a:defRPr/>
              </a:pPr>
              <a:t>15.05.2014</a:t>
            </a:fld>
            <a:endParaRPr lang="ru-RU"/>
          </a:p>
        </p:txBody>
      </p:sp>
      <p:sp>
        <p:nvSpPr>
          <p:cNvPr id="14" name="Slide Number Placeholder 23"/>
          <p:cNvSpPr>
            <a:spLocks noGrp="1"/>
          </p:cNvSpPr>
          <p:nvPr>
            <p:ph type="sldNum" sz="quarter" idx="17"/>
          </p:nvPr>
        </p:nvSpPr>
        <p:spPr/>
        <p:txBody>
          <a:bodyPr/>
          <a:lstStyle>
            <a:lvl1pPr>
              <a:defRPr/>
            </a:lvl1pPr>
          </a:lstStyle>
          <a:p>
            <a:pPr>
              <a:defRPr/>
            </a:pPr>
            <a:fld id="{250FCE8F-AEEB-4D12-8F9F-219D7C204528}" type="slidenum">
              <a:rPr lang="ru-RU"/>
              <a:pPr>
                <a:defRPr/>
              </a:pPr>
              <a:t>‹#›</a:t>
            </a:fld>
            <a:endParaRPr lang="ru-RU"/>
          </a:p>
        </p:txBody>
      </p:sp>
      <p:sp>
        <p:nvSpPr>
          <p:cNvPr id="16" name="Footer Placeholder 24"/>
          <p:cNvSpPr>
            <a:spLocks noGrp="1"/>
          </p:cNvSpPr>
          <p:nvPr>
            <p:ph type="ftr" sz="quarter" idx="18"/>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9" descr="2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4"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5" name="Group 11"/>
          <p:cNvGrpSpPr>
            <a:grpSpLocks/>
          </p:cNvGrpSpPr>
          <p:nvPr/>
        </p:nvGrpSpPr>
        <p:grpSpPr bwMode="auto">
          <a:xfrm>
            <a:off x="0" y="6630988"/>
            <a:ext cx="9144000" cy="228600"/>
            <a:chOff x="0" y="6583680"/>
            <a:chExt cx="9144000" cy="228600"/>
          </a:xfrm>
        </p:grpSpPr>
        <p:sp>
          <p:nvSpPr>
            <p:cNvPr id="6"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p>
            <a:r>
              <a:rPr lang="ru-RU" smtClean="0"/>
              <a:t>Образец заголовка</a:t>
            </a:r>
            <a:endParaRPr lang="en-US"/>
          </a:p>
        </p:txBody>
      </p:sp>
      <p:sp>
        <p:nvSpPr>
          <p:cNvPr id="9" name="Date Placeholder 15"/>
          <p:cNvSpPr>
            <a:spLocks noGrp="1"/>
          </p:cNvSpPr>
          <p:nvPr>
            <p:ph type="dt" sz="half" idx="10"/>
          </p:nvPr>
        </p:nvSpPr>
        <p:spPr/>
        <p:txBody>
          <a:bodyPr/>
          <a:lstStyle>
            <a:lvl1pPr>
              <a:defRPr/>
            </a:lvl1pPr>
          </a:lstStyle>
          <a:p>
            <a:pPr>
              <a:defRPr/>
            </a:pPr>
            <a:fld id="{320F9125-E9C3-43C9-8533-537F1B61A9B5}" type="datetimeFigureOut">
              <a:rPr lang="ru-RU"/>
              <a:pPr>
                <a:defRPr/>
              </a:pPr>
              <a:t>15.05.2014</a:t>
            </a:fld>
            <a:endParaRPr lang="ru-RU"/>
          </a:p>
        </p:txBody>
      </p:sp>
      <p:sp>
        <p:nvSpPr>
          <p:cNvPr id="10" name="Slide Number Placeholder 16"/>
          <p:cNvSpPr>
            <a:spLocks noGrp="1"/>
          </p:cNvSpPr>
          <p:nvPr>
            <p:ph type="sldNum" sz="quarter" idx="11"/>
          </p:nvPr>
        </p:nvSpPr>
        <p:spPr/>
        <p:txBody>
          <a:bodyPr/>
          <a:lstStyle>
            <a:lvl1pPr>
              <a:defRPr/>
            </a:lvl1pPr>
          </a:lstStyle>
          <a:p>
            <a:pPr>
              <a:defRPr/>
            </a:pPr>
            <a:fld id="{F5D61CFF-995A-408E-B3F2-EF379FA477F7}" type="slidenum">
              <a:rPr lang="ru-RU"/>
              <a:pPr>
                <a:defRPr/>
              </a:pPr>
              <a:t>‹#›</a:t>
            </a:fld>
            <a:endParaRPr lang="ru-RU"/>
          </a:p>
        </p:txBody>
      </p:sp>
      <p:sp>
        <p:nvSpPr>
          <p:cNvPr id="11" name="Footer Placeholder 17"/>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2" name="Group 8"/>
          <p:cNvGrpSpPr>
            <a:grpSpLocks/>
          </p:cNvGrpSpPr>
          <p:nvPr/>
        </p:nvGrpSpPr>
        <p:grpSpPr bwMode="auto">
          <a:xfrm>
            <a:off x="0" y="6630988"/>
            <a:ext cx="9144000" cy="228600"/>
            <a:chOff x="0" y="6583680"/>
            <a:chExt cx="9144000" cy="228600"/>
          </a:xfrm>
        </p:grpSpPr>
        <p:sp>
          <p:nvSpPr>
            <p:cNvPr id="3"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10"/>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Date Placeholder 12"/>
          <p:cNvSpPr>
            <a:spLocks noGrp="1"/>
          </p:cNvSpPr>
          <p:nvPr>
            <p:ph type="dt" sz="half" idx="10"/>
          </p:nvPr>
        </p:nvSpPr>
        <p:spPr/>
        <p:txBody>
          <a:bodyPr/>
          <a:lstStyle>
            <a:lvl1pPr>
              <a:defRPr/>
            </a:lvl1pPr>
          </a:lstStyle>
          <a:p>
            <a:pPr>
              <a:defRPr/>
            </a:pPr>
            <a:fld id="{DB333097-CC99-4977-82BD-DE534D0F5286}" type="datetimeFigureOut">
              <a:rPr lang="ru-RU"/>
              <a:pPr>
                <a:defRPr/>
              </a:pPr>
              <a:t>15.05.2014</a:t>
            </a:fld>
            <a:endParaRPr lang="ru-RU"/>
          </a:p>
        </p:txBody>
      </p:sp>
      <p:sp>
        <p:nvSpPr>
          <p:cNvPr id="7" name="Slide Number Placeholder 13"/>
          <p:cNvSpPr>
            <a:spLocks noGrp="1"/>
          </p:cNvSpPr>
          <p:nvPr>
            <p:ph type="sldNum" sz="quarter" idx="11"/>
          </p:nvPr>
        </p:nvSpPr>
        <p:spPr/>
        <p:txBody>
          <a:bodyPr/>
          <a:lstStyle>
            <a:lvl1pPr>
              <a:defRPr/>
            </a:lvl1pPr>
          </a:lstStyle>
          <a:p>
            <a:pPr>
              <a:defRPr/>
            </a:pPr>
            <a:fld id="{CF29589D-14A6-44BF-AF46-FCB3CBAA864A}" type="slidenum">
              <a:rPr lang="ru-RU"/>
              <a:pPr>
                <a:defRPr/>
              </a:pPr>
              <a:t>‹#›</a:t>
            </a:fld>
            <a:endParaRPr lang="ru-RU"/>
          </a:p>
        </p:txBody>
      </p:sp>
      <p:sp>
        <p:nvSpPr>
          <p:cNvPr id="8" name="Footer Placeholder 21"/>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11" descr="3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6"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7" name="Group 15"/>
          <p:cNvGrpSpPr>
            <a:grpSpLocks/>
          </p:cNvGrpSpPr>
          <p:nvPr/>
        </p:nvGrpSpPr>
        <p:grpSpPr bwMode="auto">
          <a:xfrm>
            <a:off x="0" y="6630988"/>
            <a:ext cx="9144000" cy="228600"/>
            <a:chOff x="0" y="6583680"/>
            <a:chExt cx="9144000" cy="228600"/>
          </a:xfrm>
        </p:grpSpPr>
        <p:sp>
          <p:nvSpPr>
            <p:cNvPr id="8"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8"/>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Placeholder 2"/>
          <p:cNvSpPr>
            <a:spLocks noGrp="1"/>
          </p:cNvSpPr>
          <p:nvPr>
            <p:ph type="title"/>
          </p:nvPr>
        </p:nvSpPr>
        <p:spPr>
          <a:xfrm>
            <a:off x="457200" y="1524000"/>
            <a:ext cx="3352800" cy="914400"/>
          </a:xfrm>
        </p:spPr>
        <p:txBody>
          <a:bodyPr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заголовка</a:t>
            </a:r>
            <a:endParaRPr lang="en-US" smtClean="0"/>
          </a:p>
        </p:txBody>
      </p:sp>
      <p:sp>
        <p:nvSpPr>
          <p:cNvPr id="15" name="Content Placeholder 14"/>
          <p:cNvSpPr>
            <a:spLocks noGrp="1"/>
          </p:cNvSpPr>
          <p:nvPr>
            <p:ph sz="quarter" idx="14"/>
          </p:nvPr>
        </p:nvSpPr>
        <p:spPr>
          <a:xfrm>
            <a:off x="4419600" y="1524000"/>
            <a:ext cx="42672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Date Placeholder 19"/>
          <p:cNvSpPr>
            <a:spLocks noGrp="1"/>
          </p:cNvSpPr>
          <p:nvPr>
            <p:ph type="dt" sz="half" idx="15"/>
          </p:nvPr>
        </p:nvSpPr>
        <p:spPr/>
        <p:txBody>
          <a:bodyPr/>
          <a:lstStyle>
            <a:lvl1pPr>
              <a:defRPr/>
            </a:lvl1pPr>
          </a:lstStyle>
          <a:p>
            <a:pPr>
              <a:defRPr/>
            </a:pPr>
            <a:fld id="{3134DAEC-0F46-4801-AB69-EB5F3E9484CE}" type="datetimeFigureOut">
              <a:rPr lang="ru-RU"/>
              <a:pPr>
                <a:defRPr/>
              </a:pPr>
              <a:t>15.05.2014</a:t>
            </a:fld>
            <a:endParaRPr lang="ru-RU"/>
          </a:p>
        </p:txBody>
      </p:sp>
      <p:sp>
        <p:nvSpPr>
          <p:cNvPr id="12" name="Slide Number Placeholder 20"/>
          <p:cNvSpPr>
            <a:spLocks noGrp="1"/>
          </p:cNvSpPr>
          <p:nvPr>
            <p:ph type="sldNum" sz="quarter" idx="16"/>
          </p:nvPr>
        </p:nvSpPr>
        <p:spPr/>
        <p:txBody>
          <a:bodyPr/>
          <a:lstStyle>
            <a:lvl1pPr>
              <a:defRPr/>
            </a:lvl1pPr>
          </a:lstStyle>
          <a:p>
            <a:pPr>
              <a:defRPr/>
            </a:pPr>
            <a:fld id="{3F570C05-3312-49CE-AA49-8247104024DD}" type="slidenum">
              <a:rPr lang="ru-RU"/>
              <a:pPr>
                <a:defRPr/>
              </a:pPr>
              <a:t>‹#›</a:t>
            </a:fld>
            <a:endParaRPr lang="ru-RU"/>
          </a:p>
        </p:txBody>
      </p:sp>
      <p:sp>
        <p:nvSpPr>
          <p:cNvPr id="14" name="Footer Placeholder 21"/>
          <p:cNvSpPr>
            <a:spLocks noGrp="1"/>
          </p:cNvSpPr>
          <p:nvPr>
            <p:ph type="ftr" sz="quarter" idx="17"/>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6630988"/>
            <a:ext cx="9144000" cy="228600"/>
            <a:chOff x="0" y="6583680"/>
            <a:chExt cx="9144000" cy="228600"/>
          </a:xfrm>
        </p:grpSpPr>
        <p:sp>
          <p:nvSpPr>
            <p:cNvPr id="6"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9" name="Picture 7" descr="4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10"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1"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a:off x="4419600" y="5637213"/>
            <a:ext cx="4267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lvl="0"/>
            <a:r>
              <a:rPr lang="ru-RU" smtClean="0"/>
              <a:t>Образец заголовка</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4"/>
          <p:cNvSpPr>
            <a:spLocks noGrp="1"/>
          </p:cNvSpPr>
          <p:nvPr>
            <p:ph type="dt" sz="half" idx="10"/>
          </p:nvPr>
        </p:nvSpPr>
        <p:spPr/>
        <p:txBody>
          <a:bodyPr/>
          <a:lstStyle>
            <a:lvl1pPr>
              <a:defRPr/>
            </a:lvl1pPr>
          </a:lstStyle>
          <a:p>
            <a:pPr>
              <a:defRPr/>
            </a:pPr>
            <a:fld id="{9F156C9F-FE8D-471D-8A01-24ED8C926F96}" type="datetimeFigureOut">
              <a:rPr lang="ru-RU"/>
              <a:pPr>
                <a:defRPr/>
              </a:pPr>
              <a:t>15.05.2014</a:t>
            </a:fld>
            <a:endParaRPr lang="ru-RU"/>
          </a:p>
        </p:txBody>
      </p:sp>
      <p:sp>
        <p:nvSpPr>
          <p:cNvPr id="14" name="Footer Placeholder 5"/>
          <p:cNvSpPr>
            <a:spLocks noGrp="1"/>
          </p:cNvSpPr>
          <p:nvPr>
            <p:ph type="ftr" sz="quarter" idx="11"/>
          </p:nvPr>
        </p:nvSpPr>
        <p:spPr/>
        <p:txBody>
          <a:bodyPr/>
          <a:lstStyle>
            <a:lvl1pPr>
              <a:defRPr/>
            </a:lvl1pPr>
          </a:lstStyle>
          <a:p>
            <a:pPr>
              <a:defRPr/>
            </a:pPr>
            <a:endParaRPr lang="ru-RU"/>
          </a:p>
        </p:txBody>
      </p:sp>
      <p:sp>
        <p:nvSpPr>
          <p:cNvPr id="15" name="Slide Number Placeholder 6"/>
          <p:cNvSpPr>
            <a:spLocks noGrp="1"/>
          </p:cNvSpPr>
          <p:nvPr>
            <p:ph type="sldNum" sz="quarter" idx="12"/>
          </p:nvPr>
        </p:nvSpPr>
        <p:spPr/>
        <p:txBody>
          <a:bodyPr/>
          <a:lstStyle>
            <a:lvl1pPr>
              <a:defRPr/>
            </a:lvl1pPr>
          </a:lstStyle>
          <a:p>
            <a:pPr>
              <a:defRPr/>
            </a:pPr>
            <a:fld id="{DFC2089A-9629-4D55-8F50-3C5CA4D5B37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990600"/>
            <a:ext cx="8229600" cy="9144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457200" y="1981200"/>
            <a:ext cx="8229600" cy="414496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fontAlgn="auto">
              <a:spcBef>
                <a:spcPts val="0"/>
              </a:spcBef>
              <a:spcAft>
                <a:spcPts val="0"/>
              </a:spcAft>
              <a:defRPr sz="900" baseline="0">
                <a:solidFill>
                  <a:schemeClr val="tx1"/>
                </a:solidFill>
                <a:latin typeface="+mn-lt"/>
              </a:defRPr>
            </a:lvl1pPr>
          </a:lstStyle>
          <a:p>
            <a:pPr>
              <a:defRPr/>
            </a:pPr>
            <a:fld id="{EDB70F07-4590-4E49-B31C-B604E179146F}" type="datetimeFigureOut">
              <a:rPr lang="ru-RU"/>
              <a:pPr>
                <a:defRPr/>
              </a:pPr>
              <a:t>15.05.2014</a:t>
            </a:fld>
            <a:endParaRPr lang="ru-RU"/>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fontAlgn="auto">
              <a:spcBef>
                <a:spcPts val="0"/>
              </a:spcBef>
              <a:spcAft>
                <a:spcPts val="0"/>
              </a:spcAft>
              <a:defRPr sz="900" baseline="0">
                <a:solidFill>
                  <a:schemeClr val="tx1"/>
                </a:solidFill>
                <a:latin typeface="+mn-lt"/>
              </a:defRPr>
            </a:lvl1pPr>
          </a:lstStyle>
          <a:p>
            <a:pPr>
              <a:defRPr/>
            </a:pPr>
            <a:endParaRPr lang="ru-RU"/>
          </a:p>
        </p:txBody>
      </p:sp>
      <p:sp>
        <p:nvSpPr>
          <p:cNvPr id="6" name="Slide Number Placeholder 5"/>
          <p:cNvSpPr>
            <a:spLocks noGrp="1"/>
          </p:cNvSpPr>
          <p:nvPr>
            <p:ph type="sldNum" sz="quarter" idx="4"/>
          </p:nvPr>
        </p:nvSpPr>
        <p:spPr>
          <a:xfrm>
            <a:off x="8742363" y="6610350"/>
            <a:ext cx="381000" cy="228600"/>
          </a:xfrm>
          <a:prstGeom prst="rect">
            <a:avLst/>
          </a:prstGeom>
        </p:spPr>
        <p:txBody>
          <a:bodyPr vert="horz" lIns="91440" tIns="45720" rIns="91440" bIns="45720" rtlCol="0" anchor="ctr"/>
          <a:lstStyle>
            <a:lvl1pPr algn="r" fontAlgn="auto">
              <a:spcBef>
                <a:spcPts val="0"/>
              </a:spcBef>
              <a:spcAft>
                <a:spcPts val="0"/>
              </a:spcAft>
              <a:defRPr sz="900" baseline="0">
                <a:solidFill>
                  <a:schemeClr val="tx1"/>
                </a:solidFill>
                <a:latin typeface="+mn-lt"/>
              </a:defRPr>
            </a:lvl1pPr>
          </a:lstStyle>
          <a:p>
            <a:pPr>
              <a:defRPr/>
            </a:pPr>
            <a:fld id="{F59EFC37-BAAB-4F91-83EA-7146BC65929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Font typeface="Wingdings" pitchFamily="2" charset="2"/>
        <a:buChar char="§"/>
        <a:defRPr sz="2000" kern="1200">
          <a:solidFill>
            <a:schemeClr val="tx2"/>
          </a:solidFill>
          <a:latin typeface="+mn-lt"/>
          <a:ea typeface="+mn-ea"/>
          <a:cs typeface="+mn-cs"/>
        </a:defRPr>
      </a:lvl1pPr>
      <a:lvl2pPr marL="742950" indent="-285750" algn="l" rtl="0" eaLnBrk="0" fontAlgn="base" hangingPunct="0">
        <a:spcBef>
          <a:spcPct val="20000"/>
        </a:spcBef>
        <a:spcAft>
          <a:spcPts val="600"/>
        </a:spcAft>
        <a:buClr>
          <a:srgbClr val="7F7F7F"/>
        </a:buClr>
        <a:buFont typeface="Wingdings" pitchFamily="2" charset="2"/>
        <a:buChar char="§"/>
        <a:defRPr sz="1600" kern="1200">
          <a:solidFill>
            <a:schemeClr val="tx2"/>
          </a:solidFill>
          <a:latin typeface="+mn-lt"/>
          <a:ea typeface="+mn-ea"/>
          <a:cs typeface="+mn-cs"/>
        </a:defRPr>
      </a:lvl2pPr>
      <a:lvl3pPr marL="1143000" indent="-228600" algn="l" rtl="0" eaLnBrk="0" fontAlgn="base" hangingPunct="0">
        <a:spcBef>
          <a:spcPct val="20000"/>
        </a:spcBef>
        <a:spcAft>
          <a:spcPts val="600"/>
        </a:spcAft>
        <a:buFont typeface="Wingdings" pitchFamily="2" charset="2"/>
        <a:defRPr sz="1400" kern="1200">
          <a:solidFill>
            <a:schemeClr val="tx2"/>
          </a:solidFill>
          <a:latin typeface="+mn-lt"/>
          <a:ea typeface="+mn-ea"/>
          <a:cs typeface="+mn-cs"/>
        </a:defRPr>
      </a:lvl3pPr>
      <a:lvl4pPr marL="1600200" indent="-228600" algn="l" rtl="0" eaLnBrk="0" fontAlgn="base" hangingPunct="0">
        <a:spcBef>
          <a:spcPct val="20000"/>
        </a:spcBef>
        <a:spcAft>
          <a:spcPts val="600"/>
        </a:spcAft>
        <a:buClr>
          <a:srgbClr val="7F7F7F"/>
        </a:buClr>
        <a:buFont typeface="Wingdings" pitchFamily="2" charset="2"/>
        <a:defRPr sz="1400" kern="1200">
          <a:solidFill>
            <a:schemeClr val="tx2"/>
          </a:solidFill>
          <a:latin typeface="+mn-lt"/>
          <a:ea typeface="+mn-ea"/>
          <a:cs typeface="+mn-cs"/>
        </a:defRPr>
      </a:lvl4pPr>
      <a:lvl5pPr marL="2057400" indent="-228600" algn="l" rtl="0" eaLnBrk="0" fontAlgn="base" hangingPunct="0">
        <a:spcBef>
          <a:spcPct val="20000"/>
        </a:spcBef>
        <a:spcAft>
          <a:spcPts val="600"/>
        </a:spcAft>
        <a:buClr>
          <a:srgbClr val="7F7F7F"/>
        </a:buClr>
        <a:buFont typeface="Wingdings" pitchFamily="2" charset="2"/>
        <a:defRPr sz="1400" kern="120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hyperlink" Target="http://uk.wikipedia.org/w/index.php?title=%D0%A0%D0%BE%D0%B7%D0%BA%D1%96%D1%88&amp;action=edit&amp;redlink=1" TargetMode="External"/><Relationship Id="rId2" Type="http://schemas.openxmlformats.org/officeDocument/2006/relationships/hyperlink" Target="http://uk.wikipedia.org/wiki/1920"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hyperlink" Target="http://uk.wikipedia.org/wiki/%D0%9C%D0%B5%D0%BB%D0%BE%D0%B4%D1%80%D0%B0%D0%BC%D0%B0" TargetMode="External"/><Relationship Id="rId13" Type="http://schemas.openxmlformats.org/officeDocument/2006/relationships/hyperlink" Target="http://uk.wikipedia.org/wiki/%D0%A5%D0%B0%D0%BC%D1%84%D1%80%D1%96_%D0%91%D0%BE%D0%B3%D0%B0%D1%80%D1%82" TargetMode="External"/><Relationship Id="rId18" Type="http://schemas.openxmlformats.org/officeDocument/2006/relationships/hyperlink" Target="http://uk.wikipedia.org/wiki/%D0%91%D0%BE%D0%B9%D0%BE%D0%B2%D0%B8%D0%BA" TargetMode="External"/><Relationship Id="rId3" Type="http://schemas.openxmlformats.org/officeDocument/2006/relationships/hyperlink" Target="http://uk.wikipedia.org/wiki/%D0%9C%D0%B0%D0%BA%D1%81_%D0%9B%D1%96%D0%BD%D0%B4%D0%B5%D1%80" TargetMode="External"/><Relationship Id="rId7" Type="http://schemas.openxmlformats.org/officeDocument/2006/relationships/hyperlink" Target="http://uk.wikipedia.org/wiki/%D0%91%D1%80%D0%B0%D1%82%D0%B8_%D0%9C%D0%B0%D1%80%D0%BA%D1%81" TargetMode="External"/><Relationship Id="rId12" Type="http://schemas.openxmlformats.org/officeDocument/2006/relationships/hyperlink" Target="http://uk.wikipedia.org/wiki/%D0%9D%D1%83%D0%B0%D1%80_(%D0%BA%D1%96%D0%BD%D0%BE)" TargetMode="External"/><Relationship Id="rId17" Type="http://schemas.openxmlformats.org/officeDocument/2006/relationships/hyperlink" Target="http://uk.wikipedia.org/wiki/%D0%90%D0%BB%D1%8C%D1%84%D1%80%D0%B5%D0%B4_%D0%A5%D1%96%D1%87%D0%BA%D0%BE%D0%BA" TargetMode="External"/><Relationship Id="rId2" Type="http://schemas.openxmlformats.org/officeDocument/2006/relationships/hyperlink" Target="http://uk.wikipedia.org/wiki/%D0%9A%D0%BE%D0%BC%D0%B5%D0%B4%D1%96%D1%8F" TargetMode="External"/><Relationship Id="rId16" Type="http://schemas.openxmlformats.org/officeDocument/2006/relationships/hyperlink" Target="http://uk.wikipedia.org/wiki/%D0%94%D0%B6%D1%96%D0%BD_%D0%9A%D0%B5%D0%BB%D0%BB%D1%96" TargetMode="External"/><Relationship Id="rId20" Type="http://schemas.openxmlformats.org/officeDocument/2006/relationships/hyperlink" Target="http://uk.wikipedia.org/wiki/%D0%A0%D0%B5%D0%B6%D0%B8%D1%81%D0%B5%D1%80" TargetMode="External"/><Relationship Id="rId1" Type="http://schemas.openxmlformats.org/officeDocument/2006/relationships/slideLayout" Target="../slideLayouts/slideLayout2.xml"/><Relationship Id="rId6" Type="http://schemas.openxmlformats.org/officeDocument/2006/relationships/hyperlink" Target="http://uk.wikipedia.org/wiki/%D0%93%D0%B0%D1%80%D0%BE%D0%BB%D1%8C%D0%B4_%D0%9B%D0%BB%D0%BE%D0%B9%D0%B4" TargetMode="External"/><Relationship Id="rId11" Type="http://schemas.openxmlformats.org/officeDocument/2006/relationships/hyperlink" Target="http://uk.wikipedia.org/w/index.php?title=%D0%94%D0%B6%D0%BE%D0%BD_%D0%A4%D0%BE%D1%80%D0%B4&amp;action=edit&amp;redlink=1" TargetMode="External"/><Relationship Id="rId5" Type="http://schemas.openxmlformats.org/officeDocument/2006/relationships/hyperlink" Target="http://uk.wikipedia.org/wiki/%D0%91%D0%B0%D1%81%D1%82%D0%B5%D1%80_%D0%9A%D1%96%D1%82%D0%BE%D0%BD" TargetMode="External"/><Relationship Id="rId15" Type="http://schemas.openxmlformats.org/officeDocument/2006/relationships/hyperlink" Target="http://uk.wikipedia.org/wiki/%D0%A4%D1%80%D0%B5%D0%B4_%D0%90%D1%81%D1%82%D0%B5%D1%80" TargetMode="External"/><Relationship Id="rId10" Type="http://schemas.openxmlformats.org/officeDocument/2006/relationships/hyperlink" Target="http://uk.wikipedia.org/wiki/%D0%92%D0%B5%D1%81%D1%82%D0%B5%D1%80%D0%BD" TargetMode="External"/><Relationship Id="rId19" Type="http://schemas.openxmlformats.org/officeDocument/2006/relationships/hyperlink" Target="http://uk.wikipedia.org/wiki/%D0%91%D0%BB%D0%BE%D0%BA%D0%B1%D0%B0%D1%81%D1%82%D0%B5%D1%80" TargetMode="External"/><Relationship Id="rId4" Type="http://schemas.openxmlformats.org/officeDocument/2006/relationships/hyperlink" Target="http://uk.wikipedia.org/wiki/%D0%A7%D0%B0%D1%80%D0%BB%D1%96_%D0%A7%D0%B0%D0%BF%D0%BB%D1%96%D0%BD" TargetMode="External"/><Relationship Id="rId9" Type="http://schemas.openxmlformats.org/officeDocument/2006/relationships/hyperlink" Target="http://uk.wikipedia.org/w/index.php?title=%D0%A0%D1%83%D0%B4%D0%BE%D0%BB%D1%8C%D1%84%D0%BE_%D0%92%D0%B0%D0%BB%D0%B5%D0%BD%D1%82%D1%96%D0%BD%D0%BE&amp;action=edit&amp;redlink=1" TargetMode="External"/><Relationship Id="rId14" Type="http://schemas.openxmlformats.org/officeDocument/2006/relationships/hyperlink" Target="http://uk.wikipedia.org/wiki/%D0%9C%D1%8E%D0%B7%D0%B8%D0%BA%D0%BB"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5.jpeg"/><Relationship Id="rId3" Type="http://schemas.openxmlformats.org/officeDocument/2006/relationships/hyperlink" Target="http://uk.wikipedia.org/wiki/%D0%A0%D0%BE%D0%B1%D0%B5%D1%80%D1%82_%D0%90%D0%BB%D1%8C%D1%82%D0%BC%D0%B0%D0%BD" TargetMode="External"/><Relationship Id="rId7" Type="http://schemas.openxmlformats.org/officeDocument/2006/relationships/hyperlink" Target="http://uk.wikipedia.org/wiki/%D0%A1%D1%82%D0%B5%D0%BD%D0%BB%D1%96_%D0%9A%D1%83%D0%B1%D1%80%D0%B8%D0%BA" TargetMode="External"/><Relationship Id="rId12" Type="http://schemas.openxmlformats.org/officeDocument/2006/relationships/image" Target="../media/image21.jpeg"/><Relationship Id="rId2" Type="http://schemas.openxmlformats.org/officeDocument/2006/relationships/hyperlink" Target="http://uk.wikipedia.org/wiki/%D0%92%D1%83%D0%B4%D1%96_%D0%90%D0%BB%D0%BB%D0%B5%D0%BD" TargetMode="External"/><Relationship Id="rId1" Type="http://schemas.openxmlformats.org/officeDocument/2006/relationships/slideLayout" Target="../slideLayouts/slideLayout2.xml"/><Relationship Id="rId6" Type="http://schemas.openxmlformats.org/officeDocument/2006/relationships/hyperlink" Target="http://uk.wikipedia.org/wiki/%D0%9A%D0%BB%D1%96%D0%BD%D1%82_%D0%86%D1%81%D1%82%D0%B2%D1%83%D0%B4" TargetMode="External"/><Relationship Id="rId11" Type="http://schemas.openxmlformats.org/officeDocument/2006/relationships/image" Target="../media/image20.jpeg"/><Relationship Id="rId5" Type="http://schemas.openxmlformats.org/officeDocument/2006/relationships/hyperlink" Target="http://uk.wikipedia.org/w/index.php?title=%D0%A1%D0%B5%D1%81%D1%96%D0%BB_%D0%91%D0%BB%D0%B0%D1%83%D0%BD%D1%82_%D0%B4%D0%B5_%D0%9C%D1%96%D0%BB%D0%BB%D1%8C&amp;action=edit&amp;redlink=1" TargetMode="External"/><Relationship Id="rId10" Type="http://schemas.openxmlformats.org/officeDocument/2006/relationships/image" Target="../media/image19.jpeg"/><Relationship Id="rId4" Type="http://schemas.openxmlformats.org/officeDocument/2006/relationships/hyperlink" Target="http://uk.wikipedia.org/wiki/%D0%94%D0%B5%D0%B2%D1%96%D0%B4_%D0%93%D1%80%D1%96%D1%84%D1%84%D1%96%D1%82" TargetMode="Externa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hyperlink" Target="http://uk.wikipedia.org/wiki/%D0%A7%D0%B5%D1%87%D0%B5%D0%BD%D1%81%D1%8C%D0%BA%D0%B8%D0%B9_%D0%BA%D1%96%D0%BD%D0%BE%D1%84%D0%B5%D1%81%D1%82%D0%B8%D0%B2%D0%B0%D0%BB%D1%8C" TargetMode="External"/><Relationship Id="rId13" Type="http://schemas.openxmlformats.org/officeDocument/2006/relationships/image" Target="../media/image25.jpeg"/><Relationship Id="rId3" Type="http://schemas.openxmlformats.org/officeDocument/2006/relationships/hyperlink" Target="http://uk.wikipedia.org/wiki/10_%D0%BC%D0%B5%D0%BD%D1%88%D0%B5_10_(%D0%BA%D1%96%D0%BD%D0%BE%D1%84%D0%B5%D1%81%D1%82%D0%B8%D0%B2%D0%B0%D0%BB%D1%8C)" TargetMode="External"/><Relationship Id="rId7" Type="http://schemas.openxmlformats.org/officeDocument/2006/relationships/hyperlink" Target="http://uk.wikipedia.org/wiki/%D0%A1%D0%B0%D0%BD%D0%B4%D0%B5%D0%BD%D1%81_(%D0%BA%D1%96%D0%BD%D0%BE%D1%84%D0%B5%D1%81%D1%82%D0%B8%D0%B2%D0%B0%D0%BB%D1%8C)" TargetMode="External"/><Relationship Id="rId12" Type="http://schemas.openxmlformats.org/officeDocument/2006/relationships/image" Target="../media/image24.png"/><Relationship Id="rId2" Type="http://schemas.openxmlformats.org/officeDocument/2006/relationships/hyperlink" Target="http://uk.wikipedia.org/wiki/%D0%9A%D1%96%D0%BD%D0%BE%D1%84%D0%B5%D1%81%D1%82%D0%B8%D0%B2%D0%B0%D0%BB%D1%8C" TargetMode="External"/><Relationship Id="rId1" Type="http://schemas.openxmlformats.org/officeDocument/2006/relationships/slideLayout" Target="../slideLayouts/slideLayout2.xml"/><Relationship Id="rId6" Type="http://schemas.openxmlformats.org/officeDocument/2006/relationships/hyperlink" Target="http://uk.wikipedia.org/wiki/%D0%9A%D1%96%D0%BD%D0%BE%D1%84%D0%B5%D1%81%D1%82%D0%B8%D0%B2%D0%B0%D0%BB%D1%8C_%D1%83_%D0%9C%D0%B0%D1%83%D1%97" TargetMode="External"/><Relationship Id="rId11" Type="http://schemas.openxmlformats.org/officeDocument/2006/relationships/image" Target="../media/image23.png"/><Relationship Id="rId5" Type="http://schemas.openxmlformats.org/officeDocument/2006/relationships/hyperlink" Target="http://uk.wikipedia.org/wiki/%D0%9A%D1%96%D0%BD%D0%BE%D1%84%D0%B5%D1%81%D1%82%D0%B8%D0%B2%D0%B0%D0%BB%D1%8C_%D1%83_%D0%9C%D0%B0%D0%BB%D1%96%D0%B1%D1%83" TargetMode="External"/><Relationship Id="rId10" Type="http://schemas.openxmlformats.org/officeDocument/2006/relationships/image" Target="../media/image22.jpeg"/><Relationship Id="rId4" Type="http://schemas.openxmlformats.org/officeDocument/2006/relationships/hyperlink" Target="http://uk.wikipedia.org/wiki/%D2%90%D0%B0%D1%80%D0%B4%D0%B5%D0%BD_%D0%A1%D1%82%D0%B5%D0%B9%D1%82_(%D0%BA%D1%96%D0%BD%D0%BE%D1%84%D0%B5%D1%81%D1%82%D0%B8%D0%B2%D0%B0%D0%BB%D1%8C)" TargetMode="External"/><Relationship Id="rId9" Type="http://schemas.openxmlformats.org/officeDocument/2006/relationships/hyperlink" Target="http://uk.wikipedia.org/wiki/%D0%A7%D0%B8%D0%BA%D0%B0%D0%B7%D1%8C%D0%BA%D0%B8%D0%B9_%D0%B2%D1%96%D0%B4%D0%BA%D1%80%D0%B8%D1%82%D0%B8%D0%B9_%D0%BA%D1%96%D0%BD%D0%BE%D1%84%D0%B5%D1%81%D1%82%D0%B8%D0%B2%D0%B0%D0%BB%D1%8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468313" y="2349500"/>
            <a:ext cx="6781800" cy="1069975"/>
          </a:xfrm>
        </p:spPr>
        <p:txBody>
          <a:bodyPr/>
          <a:lstStyle/>
          <a:p>
            <a:pPr algn="ctr" eaLnBrk="1" hangingPunct="1"/>
            <a:r>
              <a:rPr lang="uk-UA" b="1" i="1" smtClean="0"/>
              <a:t>Кінематограф США</a:t>
            </a:r>
          </a:p>
        </p:txBody>
      </p:sp>
      <p:sp>
        <p:nvSpPr>
          <p:cNvPr id="3" name="Подзаголовок 2"/>
          <p:cNvSpPr>
            <a:spLocks noGrp="1"/>
          </p:cNvSpPr>
          <p:nvPr>
            <p:ph type="subTitle" idx="1"/>
          </p:nvPr>
        </p:nvSpPr>
        <p:spPr/>
        <p:txBody>
          <a:bodyPr rtlCol="0"/>
          <a:lstStyle/>
          <a:p>
            <a:pPr eaLnBrk="1" fontAlgn="auto" hangingPunct="1">
              <a:defRPr/>
            </a:pPr>
            <a:endParaRPr lang="uk-UA"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457200" y="549275"/>
            <a:ext cx="8229600" cy="914400"/>
          </a:xfrm>
        </p:spPr>
        <p:txBody>
          <a:bodyPr/>
          <a:lstStyle/>
          <a:p>
            <a:pPr algn="ctr" eaLnBrk="1" hangingPunct="1"/>
            <a:r>
              <a:rPr lang="uk-UA" b="1" i="1" smtClean="0"/>
              <a:t>Жанри кіно</a:t>
            </a:r>
          </a:p>
        </p:txBody>
      </p:sp>
      <p:sp>
        <p:nvSpPr>
          <p:cNvPr id="22530" name="Объект 4"/>
          <p:cNvSpPr>
            <a:spLocks noGrp="1"/>
          </p:cNvSpPr>
          <p:nvPr>
            <p:ph idx="1"/>
          </p:nvPr>
        </p:nvSpPr>
        <p:spPr>
          <a:xfrm>
            <a:off x="390525" y="1484313"/>
            <a:ext cx="8362950" cy="4144962"/>
          </a:xfrm>
        </p:spPr>
        <p:txBody>
          <a:bodyPr/>
          <a:lstStyle/>
          <a:p>
            <a:pPr marL="0" indent="0" eaLnBrk="1" hangingPunct="1">
              <a:buFont typeface="Wingdings" pitchFamily="2" charset="2"/>
              <a:buNone/>
            </a:pPr>
            <a:r>
              <a:rPr lang="uk-UA" smtClean="0">
                <a:solidFill>
                  <a:schemeClr val="tx1"/>
                </a:solidFill>
              </a:rPr>
              <a:t>Американський кінематограф був дуже різноманітним. У США знімали фільми у таких жанрах, як: вестерн, фантастика, мелодрама, трилер, комедія, жахи, драма, детектив, пригоди … Але найбільшої популярності набули комедійні, фантастичні, мелодраматичні та фільми жахів. </a:t>
            </a:r>
          </a:p>
          <a:p>
            <a:pPr marL="0" indent="0" eaLnBrk="1" hangingPunct="1">
              <a:buFont typeface="Wingdings" pitchFamily="2" charset="2"/>
              <a:buNone/>
            </a:pPr>
            <a:r>
              <a:rPr lang="uk-UA" smtClean="0">
                <a:solidFill>
                  <a:schemeClr val="tx1"/>
                </a:solidFill>
              </a:rPr>
              <a:t/>
            </a:r>
            <a:br>
              <a:rPr lang="uk-UA" smtClean="0">
                <a:solidFill>
                  <a:schemeClr val="tx1"/>
                </a:solidFill>
              </a:rPr>
            </a:br>
            <a:r>
              <a:rPr lang="uk-UA" smtClean="0">
                <a:solidFill>
                  <a:schemeClr val="tx1"/>
                </a:solidFill>
              </a:rPr>
              <a:t>Найпопулярнішим фільмом у жанрі фантастики був фільм «Зоряні війни».</a:t>
            </a:r>
          </a:p>
        </p:txBody>
      </p:sp>
      <p:pic>
        <p:nvPicPr>
          <p:cNvPr id="22531" name="Рисунок 6"/>
          <p:cNvPicPr>
            <a:picLocks noChangeAspect="1"/>
          </p:cNvPicPr>
          <p:nvPr/>
        </p:nvPicPr>
        <p:blipFill>
          <a:blip r:embed="rId2"/>
          <a:srcRect/>
          <a:stretch>
            <a:fillRect/>
          </a:stretch>
        </p:blipFill>
        <p:spPr bwMode="auto">
          <a:xfrm>
            <a:off x="182563" y="3860800"/>
            <a:ext cx="4389437" cy="2743200"/>
          </a:xfrm>
          <a:prstGeom prst="rect">
            <a:avLst/>
          </a:prstGeom>
          <a:noFill/>
          <a:ln w="9525">
            <a:noFill/>
            <a:miter lim="800000"/>
            <a:headEnd/>
            <a:tailEnd/>
          </a:ln>
        </p:spPr>
      </p:pic>
      <p:pic>
        <p:nvPicPr>
          <p:cNvPr id="22532" name="Рисунок 7"/>
          <p:cNvPicPr>
            <a:picLocks noChangeAspect="1"/>
          </p:cNvPicPr>
          <p:nvPr/>
        </p:nvPicPr>
        <p:blipFill>
          <a:blip r:embed="rId3"/>
          <a:srcRect/>
          <a:stretch>
            <a:fillRect/>
          </a:stretch>
        </p:blipFill>
        <p:spPr bwMode="auto">
          <a:xfrm>
            <a:off x="4859338" y="3860800"/>
            <a:ext cx="4283075" cy="27432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468313" y="549275"/>
            <a:ext cx="8229600" cy="914400"/>
          </a:xfrm>
        </p:spPr>
        <p:txBody>
          <a:bodyPr/>
          <a:lstStyle/>
          <a:p>
            <a:pPr algn="ctr" eaLnBrk="1" hangingPunct="1"/>
            <a:r>
              <a:rPr lang="uk-UA" b="1" i="1" smtClean="0"/>
              <a:t>Голлівуд</a:t>
            </a:r>
          </a:p>
        </p:txBody>
      </p:sp>
      <p:sp>
        <p:nvSpPr>
          <p:cNvPr id="23554" name="Объект 2"/>
          <p:cNvSpPr>
            <a:spLocks noGrp="1"/>
          </p:cNvSpPr>
          <p:nvPr>
            <p:ph idx="1"/>
          </p:nvPr>
        </p:nvSpPr>
        <p:spPr>
          <a:xfrm>
            <a:off x="457200" y="1341438"/>
            <a:ext cx="3970338" cy="2447925"/>
          </a:xfrm>
        </p:spPr>
        <p:txBody>
          <a:bodyPr/>
          <a:lstStyle/>
          <a:p>
            <a:pPr marL="0" indent="0" eaLnBrk="1" hangingPunct="1">
              <a:buFont typeface="Wingdings" pitchFamily="2" charset="2"/>
              <a:buNone/>
            </a:pPr>
            <a:r>
              <a:rPr lang="uk-UA" smtClean="0">
                <a:solidFill>
                  <a:schemeClr val="tx1"/>
                </a:solidFill>
              </a:rPr>
              <a:t>Не випадкового Голлівуд, де розміщуються найбільші кіностудії називають «фабрикою мрій». Для багатьох глядачів Голлівуд – нібито загадковий палац, де живуть неймовірно прекрасні герої улюблених фільмів та серіалів. </a:t>
            </a:r>
          </a:p>
          <a:p>
            <a:pPr marL="0" indent="0" eaLnBrk="1" hangingPunct="1">
              <a:buFont typeface="Wingdings" pitchFamily="2" charset="2"/>
              <a:buNone/>
            </a:pPr>
            <a:endParaRPr lang="uk-UA" smtClean="0">
              <a:solidFill>
                <a:schemeClr val="tx1"/>
              </a:solidFill>
            </a:endParaRPr>
          </a:p>
        </p:txBody>
      </p:sp>
      <p:pic>
        <p:nvPicPr>
          <p:cNvPr id="23555" name="Рисунок 3"/>
          <p:cNvPicPr>
            <a:picLocks noChangeAspect="1"/>
          </p:cNvPicPr>
          <p:nvPr/>
        </p:nvPicPr>
        <p:blipFill>
          <a:blip r:embed="rId2"/>
          <a:srcRect/>
          <a:stretch>
            <a:fillRect/>
          </a:stretch>
        </p:blipFill>
        <p:spPr bwMode="auto">
          <a:xfrm>
            <a:off x="5913438" y="2862263"/>
            <a:ext cx="2835275" cy="3779837"/>
          </a:xfrm>
          <a:prstGeom prst="rect">
            <a:avLst/>
          </a:prstGeom>
          <a:noFill/>
          <a:ln w="9525">
            <a:noFill/>
            <a:miter lim="800000"/>
            <a:headEnd/>
            <a:tailEnd/>
          </a:ln>
        </p:spPr>
      </p:pic>
      <p:sp>
        <p:nvSpPr>
          <p:cNvPr id="23556" name="TextBox 5"/>
          <p:cNvSpPr txBox="1">
            <a:spLocks noChangeArrowheads="1"/>
          </p:cNvSpPr>
          <p:nvPr/>
        </p:nvSpPr>
        <p:spPr bwMode="auto">
          <a:xfrm>
            <a:off x="5692775" y="836613"/>
            <a:ext cx="3240088" cy="2308225"/>
          </a:xfrm>
          <a:prstGeom prst="rect">
            <a:avLst/>
          </a:prstGeom>
          <a:noFill/>
          <a:ln w="9525">
            <a:noFill/>
            <a:miter lim="800000"/>
            <a:headEnd/>
            <a:tailEnd/>
          </a:ln>
        </p:spPr>
        <p:txBody>
          <a:bodyPr>
            <a:spAutoFit/>
          </a:bodyPr>
          <a:lstStyle/>
          <a:p>
            <a:endParaRPr lang="uk-UA">
              <a:latin typeface="Calibri" pitchFamily="34" charset="0"/>
            </a:endParaRPr>
          </a:p>
          <a:p>
            <a:r>
              <a:rPr lang="uk-UA">
                <a:latin typeface="Calibri" pitchFamily="34" charset="0"/>
              </a:rPr>
              <a:t>У цьому надзвичайно гарному місті знаходиться «Алея слави» – тротуар, на якому викладені зірки з іменами людей, що внесли величезний вклад у кіноіндустрію.</a:t>
            </a:r>
          </a:p>
          <a:p>
            <a:endParaRPr lang="uk-UA">
              <a:latin typeface="Calibri" pitchFamily="34" charset="0"/>
            </a:endParaRPr>
          </a:p>
        </p:txBody>
      </p:sp>
      <p:pic>
        <p:nvPicPr>
          <p:cNvPr id="23557" name="Рисунок 6"/>
          <p:cNvPicPr>
            <a:picLocks noChangeAspect="1"/>
          </p:cNvPicPr>
          <p:nvPr/>
        </p:nvPicPr>
        <p:blipFill>
          <a:blip r:embed="rId3"/>
          <a:srcRect/>
          <a:stretch>
            <a:fillRect/>
          </a:stretch>
        </p:blipFill>
        <p:spPr bwMode="auto">
          <a:xfrm>
            <a:off x="0" y="3716338"/>
            <a:ext cx="5364163" cy="314166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539750" y="692150"/>
            <a:ext cx="8229600" cy="914400"/>
          </a:xfrm>
        </p:spPr>
        <p:txBody>
          <a:bodyPr/>
          <a:lstStyle/>
          <a:p>
            <a:pPr algn="ctr" eaLnBrk="1" hangingPunct="1"/>
            <a:r>
              <a:rPr lang="uk-UA" b="1" i="1" smtClean="0"/>
              <a:t>Перший блокбастер</a:t>
            </a:r>
          </a:p>
        </p:txBody>
      </p:sp>
      <p:sp>
        <p:nvSpPr>
          <p:cNvPr id="24578" name="Объект 2"/>
          <p:cNvSpPr>
            <a:spLocks noGrp="1"/>
          </p:cNvSpPr>
          <p:nvPr>
            <p:ph idx="1"/>
          </p:nvPr>
        </p:nvSpPr>
        <p:spPr>
          <a:xfrm>
            <a:off x="468313" y="1844675"/>
            <a:ext cx="5265737" cy="4144963"/>
          </a:xfrm>
        </p:spPr>
        <p:txBody>
          <a:bodyPr/>
          <a:lstStyle/>
          <a:p>
            <a:pPr marL="0" indent="0" eaLnBrk="1" hangingPunct="1">
              <a:buFont typeface="Wingdings" pitchFamily="2" charset="2"/>
              <a:buNone/>
            </a:pPr>
            <a:r>
              <a:rPr lang="uk-UA" smtClean="0">
                <a:solidFill>
                  <a:schemeClr val="tx1"/>
                </a:solidFill>
              </a:rPr>
              <a:t>Блокбастером називають  фільм, який викликав у глядачів фурор та зібрав у прокаті велику суму грошей. </a:t>
            </a:r>
            <a:br>
              <a:rPr lang="uk-UA" smtClean="0">
                <a:solidFill>
                  <a:schemeClr val="tx1"/>
                </a:solidFill>
              </a:rPr>
            </a:br>
            <a:r>
              <a:rPr lang="uk-UA" smtClean="0">
                <a:solidFill>
                  <a:schemeClr val="tx1"/>
                </a:solidFill>
              </a:rPr>
              <a:t>Першим блокбастером вважається трилер Стівена Спілберга «Щелепи».</a:t>
            </a:r>
            <a:br>
              <a:rPr lang="uk-UA" smtClean="0">
                <a:solidFill>
                  <a:schemeClr val="tx1"/>
                </a:solidFill>
              </a:rPr>
            </a:br>
            <a:r>
              <a:rPr lang="uk-UA" smtClean="0">
                <a:solidFill>
                  <a:schemeClr val="tx1"/>
                </a:solidFill>
              </a:rPr>
              <a:t>Цей фільм отримав цілих 3 премії «Оскар» за кращий монтаж, кращий звук та кращу музику.</a:t>
            </a:r>
          </a:p>
        </p:txBody>
      </p:sp>
      <p:pic>
        <p:nvPicPr>
          <p:cNvPr id="24579" name="Рисунок 3"/>
          <p:cNvPicPr>
            <a:picLocks noChangeAspect="1"/>
          </p:cNvPicPr>
          <p:nvPr/>
        </p:nvPicPr>
        <p:blipFill>
          <a:blip r:embed="rId2"/>
          <a:srcRect/>
          <a:stretch>
            <a:fillRect/>
          </a:stretch>
        </p:blipFill>
        <p:spPr bwMode="auto">
          <a:xfrm>
            <a:off x="6084888" y="1844675"/>
            <a:ext cx="2857500" cy="3924300"/>
          </a:xfrm>
          <a:prstGeom prst="rect">
            <a:avLst/>
          </a:prstGeom>
          <a:noFill/>
          <a:ln w="9525">
            <a:noFill/>
            <a:miter lim="800000"/>
            <a:headEnd/>
            <a:tailEnd/>
          </a:ln>
        </p:spPr>
      </p:pic>
      <p:pic>
        <p:nvPicPr>
          <p:cNvPr id="24580" name="Рисунок 4"/>
          <p:cNvPicPr>
            <a:picLocks noChangeAspect="1"/>
          </p:cNvPicPr>
          <p:nvPr/>
        </p:nvPicPr>
        <p:blipFill>
          <a:blip r:embed="rId3"/>
          <a:srcRect/>
          <a:stretch>
            <a:fillRect/>
          </a:stretch>
        </p:blipFill>
        <p:spPr bwMode="auto">
          <a:xfrm>
            <a:off x="900113" y="4084638"/>
            <a:ext cx="4103687" cy="25654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468313" y="620713"/>
            <a:ext cx="8229600" cy="914400"/>
          </a:xfrm>
        </p:spPr>
        <p:txBody>
          <a:bodyPr/>
          <a:lstStyle/>
          <a:p>
            <a:pPr algn="ctr" eaLnBrk="1" hangingPunct="1"/>
            <a:r>
              <a:rPr lang="uk-UA" b="1" i="1" smtClean="0"/>
              <a:t>Зірки сучасного американського кіно</a:t>
            </a:r>
          </a:p>
        </p:txBody>
      </p:sp>
      <p:sp>
        <p:nvSpPr>
          <p:cNvPr id="25602" name="Объект 2"/>
          <p:cNvSpPr>
            <a:spLocks noGrp="1"/>
          </p:cNvSpPr>
          <p:nvPr>
            <p:ph idx="1"/>
          </p:nvPr>
        </p:nvSpPr>
        <p:spPr>
          <a:xfrm>
            <a:off x="457200" y="1557338"/>
            <a:ext cx="8229600" cy="4568825"/>
          </a:xfrm>
        </p:spPr>
        <p:txBody>
          <a:bodyPr/>
          <a:lstStyle/>
          <a:p>
            <a:pPr marL="0" indent="0" eaLnBrk="1" hangingPunct="1">
              <a:buFont typeface="Wingdings" pitchFamily="2" charset="2"/>
              <a:buNone/>
            </a:pPr>
            <a:r>
              <a:rPr lang="uk-UA" smtClean="0">
                <a:solidFill>
                  <a:schemeClr val="tx1"/>
                </a:solidFill>
              </a:rPr>
              <a:t>Із розвитком кіно розвивалася й гра акторів. Наразі є безліч чудових акторів у різних жанрах, серед яких Бред Пітт, Анджеліна Джолі, Джонні Депп, Камерон Діаз, Леонардо Ді Капріо, Кейт Уінслет, Джейсон Стетхем , Роберт Дауні-молодший та багато інших… </a:t>
            </a:r>
          </a:p>
        </p:txBody>
      </p:sp>
      <p:pic>
        <p:nvPicPr>
          <p:cNvPr id="25603" name="Рисунок 3"/>
          <p:cNvPicPr>
            <a:picLocks noChangeAspect="1"/>
          </p:cNvPicPr>
          <p:nvPr/>
        </p:nvPicPr>
        <p:blipFill>
          <a:blip r:embed="rId2"/>
          <a:srcRect/>
          <a:stretch>
            <a:fillRect/>
          </a:stretch>
        </p:blipFill>
        <p:spPr bwMode="auto">
          <a:xfrm>
            <a:off x="7035800" y="2714625"/>
            <a:ext cx="1935163" cy="2405063"/>
          </a:xfrm>
          <a:prstGeom prst="rect">
            <a:avLst/>
          </a:prstGeom>
          <a:noFill/>
          <a:ln w="9525">
            <a:noFill/>
            <a:miter lim="800000"/>
            <a:headEnd/>
            <a:tailEnd/>
          </a:ln>
        </p:spPr>
      </p:pic>
      <p:pic>
        <p:nvPicPr>
          <p:cNvPr id="25604" name="Рисунок 6"/>
          <p:cNvPicPr>
            <a:picLocks noChangeAspect="1"/>
          </p:cNvPicPr>
          <p:nvPr/>
        </p:nvPicPr>
        <p:blipFill>
          <a:blip r:embed="rId3"/>
          <a:srcRect/>
          <a:stretch>
            <a:fillRect/>
          </a:stretch>
        </p:blipFill>
        <p:spPr bwMode="auto">
          <a:xfrm>
            <a:off x="-1674813" y="4141788"/>
            <a:ext cx="1570038" cy="2354262"/>
          </a:xfrm>
          <a:prstGeom prst="rect">
            <a:avLst/>
          </a:prstGeom>
          <a:noFill/>
          <a:ln w="9525">
            <a:noFill/>
            <a:miter lim="800000"/>
            <a:headEnd/>
            <a:tailEnd/>
          </a:ln>
        </p:spPr>
      </p:pic>
      <p:pic>
        <p:nvPicPr>
          <p:cNvPr id="25605" name="Рисунок 7"/>
          <p:cNvPicPr>
            <a:picLocks noChangeAspect="1"/>
          </p:cNvPicPr>
          <p:nvPr/>
        </p:nvPicPr>
        <p:blipFill>
          <a:blip r:embed="rId4"/>
          <a:srcRect/>
          <a:stretch>
            <a:fillRect/>
          </a:stretch>
        </p:blipFill>
        <p:spPr bwMode="auto">
          <a:xfrm>
            <a:off x="6153150" y="4616450"/>
            <a:ext cx="3003550" cy="2146300"/>
          </a:xfrm>
          <a:prstGeom prst="rect">
            <a:avLst/>
          </a:prstGeom>
          <a:noFill/>
          <a:ln w="9525">
            <a:noFill/>
            <a:miter lim="800000"/>
            <a:headEnd/>
            <a:tailEnd/>
          </a:ln>
        </p:spPr>
      </p:pic>
      <p:pic>
        <p:nvPicPr>
          <p:cNvPr id="25606" name="Рисунок 8"/>
          <p:cNvPicPr>
            <a:picLocks noChangeAspect="1"/>
          </p:cNvPicPr>
          <p:nvPr/>
        </p:nvPicPr>
        <p:blipFill>
          <a:blip r:embed="rId5"/>
          <a:srcRect/>
          <a:stretch>
            <a:fillRect/>
          </a:stretch>
        </p:blipFill>
        <p:spPr bwMode="auto">
          <a:xfrm>
            <a:off x="-139700" y="2871788"/>
            <a:ext cx="1993900" cy="2540000"/>
          </a:xfrm>
          <a:prstGeom prst="rect">
            <a:avLst/>
          </a:prstGeom>
          <a:noFill/>
          <a:ln w="9525">
            <a:noFill/>
            <a:miter lim="800000"/>
            <a:headEnd/>
            <a:tailEnd/>
          </a:ln>
        </p:spPr>
      </p:pic>
      <p:pic>
        <p:nvPicPr>
          <p:cNvPr id="25607" name="Рисунок 9"/>
          <p:cNvPicPr>
            <a:picLocks noChangeAspect="1"/>
          </p:cNvPicPr>
          <p:nvPr/>
        </p:nvPicPr>
        <p:blipFill>
          <a:blip r:embed="rId6"/>
          <a:srcRect/>
          <a:stretch>
            <a:fillRect/>
          </a:stretch>
        </p:blipFill>
        <p:spPr bwMode="auto">
          <a:xfrm>
            <a:off x="4719638" y="2806700"/>
            <a:ext cx="2316162" cy="1676400"/>
          </a:xfrm>
          <a:prstGeom prst="rect">
            <a:avLst/>
          </a:prstGeom>
          <a:noFill/>
          <a:ln w="9525">
            <a:noFill/>
            <a:miter lim="800000"/>
            <a:headEnd/>
            <a:tailEnd/>
          </a:ln>
        </p:spPr>
      </p:pic>
      <p:pic>
        <p:nvPicPr>
          <p:cNvPr id="25608" name="Рисунок 10"/>
          <p:cNvPicPr>
            <a:picLocks noChangeAspect="1"/>
          </p:cNvPicPr>
          <p:nvPr/>
        </p:nvPicPr>
        <p:blipFill>
          <a:blip r:embed="rId7"/>
          <a:srcRect/>
          <a:stretch>
            <a:fillRect/>
          </a:stretch>
        </p:blipFill>
        <p:spPr bwMode="auto">
          <a:xfrm>
            <a:off x="1968500" y="2813050"/>
            <a:ext cx="2751138" cy="2220913"/>
          </a:xfrm>
          <a:prstGeom prst="rect">
            <a:avLst/>
          </a:prstGeom>
          <a:noFill/>
          <a:ln w="9525">
            <a:noFill/>
            <a:miter lim="800000"/>
            <a:headEnd/>
            <a:tailEnd/>
          </a:ln>
        </p:spPr>
      </p:pic>
      <p:pic>
        <p:nvPicPr>
          <p:cNvPr id="25609" name="Рисунок 5"/>
          <p:cNvPicPr>
            <a:picLocks noChangeAspect="1"/>
          </p:cNvPicPr>
          <p:nvPr/>
        </p:nvPicPr>
        <p:blipFill>
          <a:blip r:embed="rId8"/>
          <a:srcRect/>
          <a:stretch>
            <a:fillRect/>
          </a:stretch>
        </p:blipFill>
        <p:spPr bwMode="auto">
          <a:xfrm>
            <a:off x="1019175" y="5027613"/>
            <a:ext cx="2406650" cy="1604962"/>
          </a:xfrm>
          <a:prstGeom prst="rect">
            <a:avLst/>
          </a:prstGeom>
          <a:noFill/>
          <a:ln w="9525">
            <a:noFill/>
            <a:miter lim="800000"/>
            <a:headEnd/>
            <a:tailEnd/>
          </a:ln>
        </p:spPr>
      </p:pic>
      <p:pic>
        <p:nvPicPr>
          <p:cNvPr id="25610" name="Рисунок 4"/>
          <p:cNvPicPr>
            <a:picLocks noChangeAspect="1"/>
          </p:cNvPicPr>
          <p:nvPr/>
        </p:nvPicPr>
        <p:blipFill>
          <a:blip r:embed="rId9"/>
          <a:srcRect/>
          <a:stretch>
            <a:fillRect/>
          </a:stretch>
        </p:blipFill>
        <p:spPr bwMode="auto">
          <a:xfrm>
            <a:off x="3425825" y="4548188"/>
            <a:ext cx="2952750" cy="221456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endParaRPr lang="ru-RU" smtClean="0"/>
          </a:p>
        </p:txBody>
      </p:sp>
      <p:sp>
        <p:nvSpPr>
          <p:cNvPr id="37891" name="Rectangle 3"/>
          <p:cNvSpPr>
            <a:spLocks noGrp="1"/>
          </p:cNvSpPr>
          <p:nvPr>
            <p:ph type="body" idx="4294967295"/>
          </p:nvPr>
        </p:nvSpPr>
        <p:spPr/>
        <p:txBody>
          <a:bodyPr/>
          <a:lstStyle/>
          <a:p>
            <a:r>
              <a:rPr lang="ru-RU" smtClean="0">
                <a:solidFill>
                  <a:schemeClr val="tx1"/>
                </a:solidFill>
              </a:rPr>
              <a:t>Кінематографічне мистецтво відіграє дуже важливу роль у культурі США. Щорічно кінокомпанії Сполучених Штатів випускають сотні фільмів, що залучають у кінотеатри мільйони глядачів і приносять мільярди доларів. Сьогодні голлівудський кінематограф виступає ідеологічним знаряддям — символом сучасної Америки і засобом формування іміджу цієї країни на світовій арені. </a:t>
            </a:r>
          </a:p>
        </p:txBody>
      </p:sp>
      <p:pic>
        <p:nvPicPr>
          <p:cNvPr id="37892" name="Picture 4" descr="thumb-article-340x255-1ee8"/>
          <p:cNvPicPr>
            <a:picLocks noChangeAspect="1" noChangeArrowheads="1"/>
          </p:cNvPicPr>
          <p:nvPr/>
        </p:nvPicPr>
        <p:blipFill>
          <a:blip r:embed="rId2"/>
          <a:srcRect/>
          <a:stretch>
            <a:fillRect/>
          </a:stretch>
        </p:blipFill>
        <p:spPr bwMode="auto">
          <a:xfrm>
            <a:off x="0" y="4429125"/>
            <a:ext cx="3238500" cy="2428875"/>
          </a:xfrm>
          <a:prstGeom prst="rect">
            <a:avLst/>
          </a:prstGeom>
          <a:noFill/>
        </p:spPr>
      </p:pic>
      <p:pic>
        <p:nvPicPr>
          <p:cNvPr id="37894" name="Picture 6" descr="1392184232_kino_proizvodstvo_film_i261"/>
          <p:cNvPicPr>
            <a:picLocks noChangeAspect="1" noChangeArrowheads="1"/>
          </p:cNvPicPr>
          <p:nvPr/>
        </p:nvPicPr>
        <p:blipFill>
          <a:blip r:embed="rId3"/>
          <a:srcRect/>
          <a:stretch>
            <a:fillRect/>
          </a:stretch>
        </p:blipFill>
        <p:spPr bwMode="auto">
          <a:xfrm>
            <a:off x="6286500" y="4953000"/>
            <a:ext cx="2857500" cy="1905000"/>
          </a:xfrm>
          <a:prstGeom prst="rect">
            <a:avLst/>
          </a:prstGeom>
          <a:noFill/>
        </p:spPr>
      </p:pic>
      <p:pic>
        <p:nvPicPr>
          <p:cNvPr id="37895" name="Picture 7" descr="jvigo-kaufman"/>
          <p:cNvPicPr>
            <a:picLocks noChangeAspect="1" noChangeArrowheads="1"/>
          </p:cNvPicPr>
          <p:nvPr/>
        </p:nvPicPr>
        <p:blipFill>
          <a:blip r:embed="rId4"/>
          <a:srcRect/>
          <a:stretch>
            <a:fillRect/>
          </a:stretch>
        </p:blipFill>
        <p:spPr bwMode="auto">
          <a:xfrm>
            <a:off x="3348038" y="4805363"/>
            <a:ext cx="2736850" cy="20526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eaLnBrk="1" hangingPunct="1"/>
            <a:endParaRPr lang="uk-UA" smtClean="0"/>
          </a:p>
        </p:txBody>
      </p:sp>
      <p:sp>
        <p:nvSpPr>
          <p:cNvPr id="14338" name="Объект 2"/>
          <p:cNvSpPr>
            <a:spLocks noGrp="1"/>
          </p:cNvSpPr>
          <p:nvPr>
            <p:ph idx="1"/>
          </p:nvPr>
        </p:nvSpPr>
        <p:spPr>
          <a:xfrm>
            <a:off x="457200" y="1474788"/>
            <a:ext cx="8229600" cy="4144962"/>
          </a:xfrm>
        </p:spPr>
        <p:txBody>
          <a:bodyPr/>
          <a:lstStyle/>
          <a:p>
            <a:pPr marL="0" indent="0" eaLnBrk="1" hangingPunct="1">
              <a:buFont typeface="Wingdings" pitchFamily="2" charset="2"/>
              <a:buNone/>
            </a:pPr>
            <a:r>
              <a:rPr lang="uk-UA" sz="2400" smtClean="0">
                <a:solidFill>
                  <a:schemeClr val="tx1"/>
                </a:solidFill>
                <a:latin typeface="Georgia" pitchFamily="18" charset="0"/>
              </a:rPr>
              <a:t>Кінематограф США – скарбниця світового кіномистецтва! </a:t>
            </a:r>
            <a:br>
              <a:rPr lang="uk-UA" sz="2400" smtClean="0">
                <a:solidFill>
                  <a:schemeClr val="tx1"/>
                </a:solidFill>
                <a:latin typeface="Georgia" pitchFamily="18" charset="0"/>
              </a:rPr>
            </a:br>
            <a:r>
              <a:rPr lang="uk-UA" sz="2400" smtClean="0">
                <a:solidFill>
                  <a:schemeClr val="tx1"/>
                </a:solidFill>
                <a:latin typeface="Georgia" pitchFamily="18" charset="0"/>
              </a:rPr>
              <a:t>Саме ця країна подарувала нам безліч видовищних фільмів від часів Чарлі Чапліна і до сьогоднішніх днів… </a:t>
            </a:r>
          </a:p>
        </p:txBody>
      </p:sp>
      <p:pic>
        <p:nvPicPr>
          <p:cNvPr id="14339" name="Рисунок 3"/>
          <p:cNvPicPr>
            <a:picLocks noChangeAspect="1"/>
          </p:cNvPicPr>
          <p:nvPr/>
        </p:nvPicPr>
        <p:blipFill>
          <a:blip r:embed="rId2"/>
          <a:srcRect/>
          <a:stretch>
            <a:fillRect/>
          </a:stretch>
        </p:blipFill>
        <p:spPr bwMode="auto">
          <a:xfrm>
            <a:off x="187325" y="3595688"/>
            <a:ext cx="3952875" cy="3017837"/>
          </a:xfrm>
          <a:prstGeom prst="rect">
            <a:avLst/>
          </a:prstGeom>
          <a:noFill/>
          <a:ln w="9525">
            <a:noFill/>
            <a:miter lim="800000"/>
            <a:headEnd/>
            <a:tailEnd/>
          </a:ln>
        </p:spPr>
      </p:pic>
      <p:pic>
        <p:nvPicPr>
          <p:cNvPr id="14340" name="Рисунок 4"/>
          <p:cNvPicPr>
            <a:picLocks noChangeAspect="1"/>
          </p:cNvPicPr>
          <p:nvPr/>
        </p:nvPicPr>
        <p:blipFill>
          <a:blip r:embed="rId3"/>
          <a:srcRect/>
          <a:stretch>
            <a:fillRect/>
          </a:stretch>
        </p:blipFill>
        <p:spPr bwMode="auto">
          <a:xfrm>
            <a:off x="4572000" y="3546475"/>
            <a:ext cx="4130675" cy="30972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323850" y="476250"/>
            <a:ext cx="8229600" cy="914400"/>
          </a:xfrm>
        </p:spPr>
        <p:txBody>
          <a:bodyPr/>
          <a:lstStyle/>
          <a:p>
            <a:pPr algn="ctr" eaLnBrk="1" hangingPunct="1"/>
            <a:r>
              <a:rPr lang="uk-UA" b="1" i="1" smtClean="0"/>
              <a:t>Як з</a:t>
            </a:r>
            <a:r>
              <a:rPr lang="en-US" b="1" i="1" smtClean="0"/>
              <a:t>`</a:t>
            </a:r>
            <a:r>
              <a:rPr lang="uk-UA" b="1" i="1" smtClean="0"/>
              <a:t>явилося кіно?</a:t>
            </a:r>
          </a:p>
        </p:txBody>
      </p:sp>
      <p:sp>
        <p:nvSpPr>
          <p:cNvPr id="15362" name="Объект 2"/>
          <p:cNvSpPr>
            <a:spLocks noGrp="1"/>
          </p:cNvSpPr>
          <p:nvPr>
            <p:ph idx="1"/>
          </p:nvPr>
        </p:nvSpPr>
        <p:spPr>
          <a:xfrm>
            <a:off x="169863" y="1412875"/>
            <a:ext cx="4833937" cy="4556125"/>
          </a:xfrm>
        </p:spPr>
        <p:txBody>
          <a:bodyPr/>
          <a:lstStyle/>
          <a:p>
            <a:pPr marL="0" indent="0" eaLnBrk="1" hangingPunct="1">
              <a:buFont typeface="Wingdings" pitchFamily="2" charset="2"/>
              <a:buNone/>
            </a:pPr>
            <a:r>
              <a:rPr lang="uk-UA" smtClean="0">
                <a:solidFill>
                  <a:schemeClr val="tx1"/>
                </a:solidFill>
              </a:rPr>
              <a:t>Початком американського кінематографу стало винайдення у 1892 році Томасом Едісоном  та Вільямом Діксоном кінетоскопу – апарат для перегляду рухомого зображення, зняті на плівку. Згодом брати Люм</a:t>
            </a:r>
            <a:r>
              <a:rPr lang="en-US" smtClean="0">
                <a:solidFill>
                  <a:schemeClr val="tx1"/>
                </a:solidFill>
              </a:rPr>
              <a:t>`</a:t>
            </a:r>
            <a:r>
              <a:rPr lang="uk-UA" smtClean="0">
                <a:solidFill>
                  <a:schemeClr val="tx1"/>
                </a:solidFill>
              </a:rPr>
              <a:t>єри розвинули патент.</a:t>
            </a:r>
          </a:p>
        </p:txBody>
      </p:sp>
      <p:pic>
        <p:nvPicPr>
          <p:cNvPr id="15363" name="Рисунок 4"/>
          <p:cNvPicPr>
            <a:picLocks noChangeAspect="1"/>
          </p:cNvPicPr>
          <p:nvPr/>
        </p:nvPicPr>
        <p:blipFill>
          <a:blip r:embed="rId2"/>
          <a:srcRect/>
          <a:stretch>
            <a:fillRect/>
          </a:stretch>
        </p:blipFill>
        <p:spPr bwMode="auto">
          <a:xfrm>
            <a:off x="12700" y="3422650"/>
            <a:ext cx="3263900" cy="3175000"/>
          </a:xfrm>
          <a:prstGeom prst="rect">
            <a:avLst/>
          </a:prstGeom>
          <a:noFill/>
          <a:ln w="9525">
            <a:noFill/>
            <a:miter lim="800000"/>
            <a:headEnd/>
            <a:tailEnd/>
          </a:ln>
        </p:spPr>
      </p:pic>
      <p:pic>
        <p:nvPicPr>
          <p:cNvPr id="15364" name="Рисунок 5"/>
          <p:cNvPicPr>
            <a:picLocks noChangeAspect="1"/>
          </p:cNvPicPr>
          <p:nvPr/>
        </p:nvPicPr>
        <p:blipFill>
          <a:blip r:embed="rId3"/>
          <a:srcRect/>
          <a:stretch>
            <a:fillRect/>
          </a:stretch>
        </p:blipFill>
        <p:spPr bwMode="auto">
          <a:xfrm>
            <a:off x="5387975" y="1412875"/>
            <a:ext cx="3779838" cy="4695825"/>
          </a:xfrm>
          <a:prstGeom prst="rect">
            <a:avLst/>
          </a:prstGeom>
          <a:noFill/>
          <a:ln w="9525">
            <a:noFill/>
            <a:miter lim="800000"/>
            <a:headEnd/>
            <a:tailEnd/>
          </a:ln>
        </p:spPr>
      </p:pic>
      <p:pic>
        <p:nvPicPr>
          <p:cNvPr id="15365" name="Рисунок 6"/>
          <p:cNvPicPr>
            <a:picLocks noChangeAspect="1"/>
          </p:cNvPicPr>
          <p:nvPr/>
        </p:nvPicPr>
        <p:blipFill>
          <a:blip r:embed="rId4"/>
          <a:srcRect/>
          <a:stretch>
            <a:fillRect/>
          </a:stretch>
        </p:blipFill>
        <p:spPr bwMode="auto">
          <a:xfrm>
            <a:off x="2843213" y="4578350"/>
            <a:ext cx="3563937" cy="20193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pPr algn="ctr" eaLnBrk="1" hangingPunct="1"/>
            <a:endParaRPr lang="ru-RU" smtClean="0"/>
          </a:p>
        </p:txBody>
      </p:sp>
      <p:sp>
        <p:nvSpPr>
          <p:cNvPr id="16386" name="Rectangle 3"/>
          <p:cNvSpPr>
            <a:spLocks noGrp="1"/>
          </p:cNvSpPr>
          <p:nvPr>
            <p:ph type="body" idx="4294967295"/>
          </p:nvPr>
        </p:nvSpPr>
        <p:spPr>
          <a:xfrm>
            <a:off x="457200" y="1981200"/>
            <a:ext cx="8229600" cy="2024063"/>
          </a:xfrm>
        </p:spPr>
        <p:txBody>
          <a:bodyPr/>
          <a:lstStyle/>
          <a:p>
            <a:pPr eaLnBrk="1" hangingPunct="1"/>
            <a:r>
              <a:rPr lang="ru-RU" sz="1800" smtClean="0">
                <a:solidFill>
                  <a:schemeClr val="tx1"/>
                </a:solidFill>
                <a:latin typeface="Arial" charset="0"/>
              </a:rPr>
              <a:t>Перший фільм, з якого почалася історія Голлівуду був вестерном Сесіла Б. Де Мілля «Чоловік індіанки».</a:t>
            </a:r>
            <a:br>
              <a:rPr lang="ru-RU" sz="1800" smtClean="0">
                <a:solidFill>
                  <a:schemeClr val="tx1"/>
                </a:solidFill>
                <a:latin typeface="Arial" charset="0"/>
              </a:rPr>
            </a:br>
            <a:endParaRPr lang="ru-RU" sz="1800" smtClean="0">
              <a:solidFill>
                <a:schemeClr val="tx1"/>
              </a:solidFill>
              <a:latin typeface="Arial" charset="0"/>
            </a:endParaRPr>
          </a:p>
          <a:p>
            <a:pPr eaLnBrk="1" hangingPunct="1"/>
            <a:r>
              <a:rPr lang="ru-RU" sz="1800" smtClean="0">
                <a:solidFill>
                  <a:schemeClr val="tx1"/>
                </a:solidFill>
                <a:latin typeface="Arial" charset="0"/>
              </a:rPr>
              <a:t>До </a:t>
            </a:r>
            <a:r>
              <a:rPr lang="ru-RU" sz="1800" smtClean="0">
                <a:solidFill>
                  <a:schemeClr val="tx1"/>
                </a:solidFill>
                <a:latin typeface="Arial" charset="0"/>
                <a:hlinkClick r:id="rId2" tooltip="1920"/>
              </a:rPr>
              <a:t>1920</a:t>
            </a:r>
            <a:r>
              <a:rPr lang="ru-RU" sz="1800" smtClean="0">
                <a:solidFill>
                  <a:schemeClr val="tx1"/>
                </a:solidFill>
                <a:latin typeface="Arial" charset="0"/>
              </a:rPr>
              <a:t>, завдяки швидкому зростанню низки великих студій і виникненню системи кінозірок, тут знімалося близько 800 фільмів щорічно, а сама назва стала символом </a:t>
            </a:r>
            <a:r>
              <a:rPr lang="ru-RU" sz="1800" smtClean="0">
                <a:solidFill>
                  <a:schemeClr val="tx1"/>
                </a:solidFill>
                <a:latin typeface="Arial" charset="0"/>
                <a:hlinkClick r:id="rId3" tooltip="Розкіш (ще не написана)"/>
              </a:rPr>
              <a:t>розкоші</a:t>
            </a:r>
            <a:r>
              <a:rPr lang="ru-RU" sz="1800" smtClean="0">
                <a:solidFill>
                  <a:schemeClr val="tx1"/>
                </a:solidFill>
                <a:latin typeface="Arial" charset="0"/>
              </a:rPr>
              <a:t>, солодкого життя та ілюзорної магії кіно.</a:t>
            </a:r>
            <a:r>
              <a:rPr lang="ru-RU" sz="1800" smtClean="0"/>
              <a:t>  </a:t>
            </a:r>
          </a:p>
        </p:txBody>
      </p:sp>
      <p:pic>
        <p:nvPicPr>
          <p:cNvPr id="16387" name="Picture 4" descr="e21232e992c8"/>
          <p:cNvPicPr>
            <a:picLocks noChangeAspect="1" noChangeArrowheads="1"/>
          </p:cNvPicPr>
          <p:nvPr/>
        </p:nvPicPr>
        <p:blipFill>
          <a:blip r:embed="rId4"/>
          <a:srcRect/>
          <a:stretch>
            <a:fillRect/>
          </a:stretch>
        </p:blipFill>
        <p:spPr bwMode="auto">
          <a:xfrm>
            <a:off x="0" y="4005263"/>
            <a:ext cx="2038350" cy="2852737"/>
          </a:xfrm>
          <a:prstGeom prst="rect">
            <a:avLst/>
          </a:prstGeom>
          <a:noFill/>
          <a:ln w="9525">
            <a:noFill/>
            <a:miter lim="800000"/>
            <a:headEnd/>
            <a:tailEnd/>
          </a:ln>
        </p:spPr>
      </p:pic>
      <p:pic>
        <p:nvPicPr>
          <p:cNvPr id="16388" name="Picture 5" descr="загружено"/>
          <p:cNvPicPr>
            <a:picLocks noChangeAspect="1" noChangeArrowheads="1"/>
          </p:cNvPicPr>
          <p:nvPr/>
        </p:nvPicPr>
        <p:blipFill>
          <a:blip r:embed="rId5"/>
          <a:srcRect/>
          <a:stretch>
            <a:fillRect/>
          </a:stretch>
        </p:blipFill>
        <p:spPr bwMode="auto">
          <a:xfrm>
            <a:off x="6994525" y="3833813"/>
            <a:ext cx="2149475" cy="30241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pPr algn="ctr" eaLnBrk="1" hangingPunct="1"/>
            <a:r>
              <a:rPr lang="uk-UA" smtClean="0">
                <a:latin typeface="Arial" charset="0"/>
              </a:rPr>
              <a:t>Розквіт</a:t>
            </a:r>
            <a:endParaRPr lang="ru-RU" smtClean="0">
              <a:latin typeface="Arial" charset="0"/>
            </a:endParaRPr>
          </a:p>
        </p:txBody>
      </p:sp>
      <p:sp>
        <p:nvSpPr>
          <p:cNvPr id="17410" name="Rectangle 3"/>
          <p:cNvSpPr>
            <a:spLocks noGrp="1"/>
          </p:cNvSpPr>
          <p:nvPr>
            <p:ph type="body" idx="4294967295"/>
          </p:nvPr>
        </p:nvSpPr>
        <p:spPr/>
        <p:txBody>
          <a:bodyPr/>
          <a:lstStyle/>
          <a:p>
            <a:pPr eaLnBrk="1" hangingPunct="1">
              <a:lnSpc>
                <a:spcPct val="90000"/>
              </a:lnSpc>
              <a:buFont typeface="Wingdings" pitchFamily="2" charset="2"/>
              <a:buNone/>
            </a:pPr>
            <a:r>
              <a:rPr lang="ru-RU" sz="1400" smtClean="0">
                <a:latin typeface="Arial" charset="0"/>
              </a:rPr>
              <a:t>Головні досягнення Голлівуду пов'язані з розробкою жанрів:</a:t>
            </a:r>
          </a:p>
          <a:p>
            <a:pPr eaLnBrk="1" hangingPunct="1">
              <a:lnSpc>
                <a:spcPct val="90000"/>
              </a:lnSpc>
            </a:pPr>
            <a:r>
              <a:rPr lang="ru-RU" sz="1400" smtClean="0">
                <a:latin typeface="Arial" charset="0"/>
                <a:hlinkClick r:id="rId2" tooltip="Комедія"/>
              </a:rPr>
              <a:t>Комедії</a:t>
            </a:r>
            <a:r>
              <a:rPr lang="ru-RU" sz="1400" smtClean="0">
                <a:latin typeface="Arial" charset="0"/>
              </a:rPr>
              <a:t> </a:t>
            </a:r>
            <a:r>
              <a:rPr lang="ru-RU" sz="1400" smtClean="0">
                <a:latin typeface="Arial" charset="0"/>
                <a:hlinkClick r:id="rId3" tooltip="Макс Ліндер"/>
              </a:rPr>
              <a:t>М. Ліндера</a:t>
            </a:r>
            <a:r>
              <a:rPr lang="ru-RU" sz="1400" smtClean="0">
                <a:latin typeface="Arial" charset="0"/>
              </a:rPr>
              <a:t>, </a:t>
            </a:r>
            <a:r>
              <a:rPr lang="ru-RU" sz="1400" smtClean="0">
                <a:latin typeface="Arial" charset="0"/>
                <a:hlinkClick r:id="rId4" tooltip="Чарлі Чаплін"/>
              </a:rPr>
              <a:t>Ч. Чапліна</a:t>
            </a:r>
            <a:r>
              <a:rPr lang="ru-RU" sz="1400" smtClean="0">
                <a:latin typeface="Arial" charset="0"/>
              </a:rPr>
              <a:t>, </a:t>
            </a:r>
            <a:r>
              <a:rPr lang="ru-RU" sz="1400" smtClean="0">
                <a:latin typeface="Arial" charset="0"/>
                <a:hlinkClick r:id="rId5" tooltip="Бастер Кітон"/>
              </a:rPr>
              <a:t>Б. Кітона</a:t>
            </a:r>
            <a:r>
              <a:rPr lang="ru-RU" sz="1400" smtClean="0">
                <a:latin typeface="Arial" charset="0"/>
              </a:rPr>
              <a:t>, </a:t>
            </a:r>
            <a:r>
              <a:rPr lang="ru-RU" sz="1400" smtClean="0">
                <a:latin typeface="Arial" charset="0"/>
                <a:hlinkClick r:id="rId6" tooltip="Гарольд Ллойд"/>
              </a:rPr>
              <a:t>Г. Ллойда</a:t>
            </a:r>
            <a:r>
              <a:rPr lang="ru-RU" sz="1400" smtClean="0">
                <a:latin typeface="Arial" charset="0"/>
              </a:rPr>
              <a:t>, </a:t>
            </a:r>
            <a:r>
              <a:rPr lang="ru-RU" sz="1400" smtClean="0">
                <a:latin typeface="Arial" charset="0"/>
                <a:hlinkClick r:id="rId7" tooltip="Брати Маркс"/>
              </a:rPr>
              <a:t>братів Маркс</a:t>
            </a:r>
            <a:endParaRPr lang="ru-RU" sz="1400" smtClean="0">
              <a:latin typeface="Arial" charset="0"/>
            </a:endParaRPr>
          </a:p>
          <a:p>
            <a:pPr eaLnBrk="1" hangingPunct="1">
              <a:lnSpc>
                <a:spcPct val="90000"/>
              </a:lnSpc>
            </a:pPr>
            <a:r>
              <a:rPr lang="ru-RU" sz="1400" smtClean="0">
                <a:latin typeface="Arial" charset="0"/>
                <a:hlinkClick r:id="rId8" tooltip="Мелодрама"/>
              </a:rPr>
              <a:t>Мелодрами</a:t>
            </a:r>
            <a:r>
              <a:rPr lang="ru-RU" sz="1400" smtClean="0">
                <a:latin typeface="Arial" charset="0"/>
              </a:rPr>
              <a:t> за участю </a:t>
            </a:r>
            <a:r>
              <a:rPr lang="ru-RU" sz="1400" smtClean="0">
                <a:latin typeface="Arial" charset="0"/>
                <a:hlinkClick r:id="rId9" tooltip="Рудольфо Валентіно (ще не написана)"/>
              </a:rPr>
              <a:t>Рудольфо Валентіно</a:t>
            </a:r>
            <a:endParaRPr lang="ru-RU" sz="1400" smtClean="0">
              <a:latin typeface="Arial" charset="0"/>
            </a:endParaRPr>
          </a:p>
          <a:p>
            <a:pPr eaLnBrk="1" hangingPunct="1">
              <a:lnSpc>
                <a:spcPct val="90000"/>
              </a:lnSpc>
            </a:pPr>
            <a:r>
              <a:rPr lang="ru-RU" sz="1400" smtClean="0">
                <a:latin typeface="Arial" charset="0"/>
                <a:hlinkClick r:id="rId10" tooltip="Вестерн"/>
              </a:rPr>
              <a:t>Вестерни</a:t>
            </a:r>
            <a:r>
              <a:rPr lang="ru-RU" sz="1400" smtClean="0">
                <a:latin typeface="Arial" charset="0"/>
              </a:rPr>
              <a:t> </a:t>
            </a:r>
            <a:r>
              <a:rPr lang="ru-RU" sz="1400" smtClean="0">
                <a:latin typeface="Arial" charset="0"/>
                <a:hlinkClick r:id="rId11" tooltip="Джон Форд (ще не написана)"/>
              </a:rPr>
              <a:t>Джона Форда</a:t>
            </a:r>
            <a:endParaRPr lang="ru-RU" sz="1400" smtClean="0">
              <a:latin typeface="Arial" charset="0"/>
            </a:endParaRPr>
          </a:p>
          <a:p>
            <a:pPr eaLnBrk="1" hangingPunct="1">
              <a:lnSpc>
                <a:spcPct val="90000"/>
              </a:lnSpc>
            </a:pPr>
            <a:r>
              <a:rPr lang="ru-RU" sz="1400" smtClean="0">
                <a:latin typeface="Arial" charset="0"/>
                <a:hlinkClick r:id="rId12" tooltip="Нуар (кіно)"/>
              </a:rPr>
              <a:t>Фільми-нуар</a:t>
            </a:r>
            <a:r>
              <a:rPr lang="ru-RU" sz="1400" smtClean="0">
                <a:latin typeface="Arial" charset="0"/>
              </a:rPr>
              <a:t> з </a:t>
            </a:r>
            <a:r>
              <a:rPr lang="ru-RU" sz="1400" smtClean="0">
                <a:latin typeface="Arial" charset="0"/>
                <a:hlinkClick r:id="rId13" tooltip="Хамфрі Богарт"/>
              </a:rPr>
              <a:t>Г. Богартом</a:t>
            </a:r>
            <a:endParaRPr lang="ru-RU" sz="1400" smtClean="0">
              <a:latin typeface="Arial" charset="0"/>
            </a:endParaRPr>
          </a:p>
          <a:p>
            <a:pPr eaLnBrk="1" hangingPunct="1">
              <a:lnSpc>
                <a:spcPct val="90000"/>
              </a:lnSpc>
            </a:pPr>
            <a:r>
              <a:rPr lang="ru-RU" sz="1400" smtClean="0">
                <a:latin typeface="Arial" charset="0"/>
                <a:hlinkClick r:id="rId14" tooltip="Мюзикл"/>
              </a:rPr>
              <a:t>Мюзикли</a:t>
            </a:r>
            <a:r>
              <a:rPr lang="ru-RU" sz="1400" smtClean="0">
                <a:latin typeface="Arial" charset="0"/>
              </a:rPr>
              <a:t> з </a:t>
            </a:r>
            <a:r>
              <a:rPr lang="ru-RU" sz="1400" smtClean="0">
                <a:latin typeface="Arial" charset="0"/>
                <a:hlinkClick r:id="rId15" tooltip="Фред Астер"/>
              </a:rPr>
              <a:t>Фредом Астером</a:t>
            </a:r>
            <a:r>
              <a:rPr lang="ru-RU" sz="1400" smtClean="0">
                <a:latin typeface="Arial" charset="0"/>
              </a:rPr>
              <a:t> та </a:t>
            </a:r>
            <a:r>
              <a:rPr lang="ru-RU" sz="1400" smtClean="0">
                <a:latin typeface="Arial" charset="0"/>
                <a:hlinkClick r:id="rId16" tooltip="Джін Келлі"/>
              </a:rPr>
              <a:t>Джином Келлі</a:t>
            </a:r>
            <a:endParaRPr lang="ru-RU" sz="1400" smtClean="0">
              <a:latin typeface="Arial" charset="0"/>
            </a:endParaRPr>
          </a:p>
          <a:p>
            <a:pPr eaLnBrk="1" hangingPunct="1">
              <a:lnSpc>
                <a:spcPct val="90000"/>
              </a:lnSpc>
            </a:pPr>
            <a:r>
              <a:rPr lang="ru-RU" sz="1400" smtClean="0">
                <a:latin typeface="Arial" charset="0"/>
              </a:rPr>
              <a:t>[Трилер]]и </a:t>
            </a:r>
            <a:r>
              <a:rPr lang="ru-RU" sz="1400" smtClean="0">
                <a:latin typeface="Arial" charset="0"/>
                <a:hlinkClick r:id="rId17" tooltip="Альфред Хічкок"/>
              </a:rPr>
              <a:t>А. Хічкока</a:t>
            </a:r>
            <a:endParaRPr lang="ru-RU" sz="1400" smtClean="0">
              <a:latin typeface="Arial" charset="0"/>
            </a:endParaRPr>
          </a:p>
          <a:p>
            <a:pPr eaLnBrk="1" hangingPunct="1">
              <a:lnSpc>
                <a:spcPct val="90000"/>
              </a:lnSpc>
            </a:pPr>
            <a:r>
              <a:rPr lang="ru-RU" sz="1400" smtClean="0">
                <a:latin typeface="Arial" charset="0"/>
              </a:rPr>
              <a:t>і т. ін. аж до фантастичних стрічок, жахів, </a:t>
            </a:r>
            <a:r>
              <a:rPr lang="ru-RU" sz="1400" smtClean="0">
                <a:latin typeface="Arial" charset="0"/>
                <a:hlinkClick r:id="rId18" tooltip="Бойовик"/>
              </a:rPr>
              <a:t>бойовиків</a:t>
            </a:r>
            <a:r>
              <a:rPr lang="ru-RU" sz="1400" smtClean="0">
                <a:latin typeface="Arial" charset="0"/>
              </a:rPr>
              <a:t> та </a:t>
            </a:r>
            <a:r>
              <a:rPr lang="ru-RU" sz="1400" smtClean="0">
                <a:latin typeface="Arial" charset="0"/>
                <a:hlinkClick r:id="rId19" tooltip="Блокбастер"/>
              </a:rPr>
              <a:t>блокбастерів</a:t>
            </a:r>
            <a:r>
              <a:rPr lang="ru-RU" sz="1400" smtClean="0">
                <a:latin typeface="Arial" charset="0"/>
              </a:rPr>
              <a:t> останнього часу, — всі ці жанри живуть і виникають «на вимогу» масового глядача, задають досить вузькі рамки для самовираження </a:t>
            </a:r>
            <a:r>
              <a:rPr lang="ru-RU" sz="1400" smtClean="0">
                <a:latin typeface="Arial" charset="0"/>
                <a:hlinkClick r:id="rId20" tooltip="Режисер"/>
              </a:rPr>
              <a:t>режисера</a:t>
            </a:r>
            <a:r>
              <a:rPr lang="ru-RU" sz="1400" smtClean="0">
                <a:latin typeface="Arial" charset="0"/>
              </a:rPr>
              <a:t>.</a:t>
            </a:r>
          </a:p>
          <a:p>
            <a:pPr eaLnBrk="1" hangingPunct="1">
              <a:lnSpc>
                <a:spcPct val="90000"/>
              </a:lnSpc>
            </a:pPr>
            <a:endParaRPr lang="ru-RU" sz="1400" smtClean="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eaLnBrk="1" hangingPunct="1"/>
            <a:r>
              <a:rPr lang="uk-UA" smtClean="0">
                <a:latin typeface="Arial" charset="0"/>
              </a:rPr>
              <a:t>Знамениті режисери</a:t>
            </a:r>
            <a:endParaRPr lang="ru-RU" smtClean="0">
              <a:latin typeface="Arial" charset="0"/>
            </a:endParaRPr>
          </a:p>
        </p:txBody>
      </p:sp>
      <p:sp>
        <p:nvSpPr>
          <p:cNvPr id="18434" name="Rectangle 3"/>
          <p:cNvSpPr>
            <a:spLocks noGrp="1"/>
          </p:cNvSpPr>
          <p:nvPr>
            <p:ph type="body" idx="4294967295"/>
          </p:nvPr>
        </p:nvSpPr>
        <p:spPr>
          <a:xfrm>
            <a:off x="457200" y="1981200"/>
            <a:ext cx="4906963" cy="1952625"/>
          </a:xfrm>
        </p:spPr>
        <p:txBody>
          <a:bodyPr/>
          <a:lstStyle/>
          <a:p>
            <a:pPr eaLnBrk="1" hangingPunct="1">
              <a:lnSpc>
                <a:spcPct val="80000"/>
              </a:lnSpc>
            </a:pPr>
            <a:r>
              <a:rPr lang="ru-RU" sz="1400" u="sng" smtClean="0">
                <a:latin typeface="Arial" charset="0"/>
                <a:hlinkClick r:id="rId2" tooltip="Вуді Аллен"/>
              </a:rPr>
              <a:t>Вуді Аллен</a:t>
            </a:r>
            <a:endParaRPr lang="ru-RU" sz="1400" smtClean="0">
              <a:latin typeface="Arial" charset="0"/>
            </a:endParaRPr>
          </a:p>
          <a:p>
            <a:pPr eaLnBrk="1" hangingPunct="1">
              <a:lnSpc>
                <a:spcPct val="80000"/>
              </a:lnSpc>
            </a:pPr>
            <a:r>
              <a:rPr lang="ru-RU" sz="1400" smtClean="0">
                <a:latin typeface="Arial" charset="0"/>
                <a:hlinkClick r:id="rId3" tooltip="Роберт Альтман"/>
              </a:rPr>
              <a:t>Роберт Альтман</a:t>
            </a:r>
            <a:endParaRPr lang="ru-RU" sz="1400" smtClean="0">
              <a:latin typeface="Arial" charset="0"/>
            </a:endParaRPr>
          </a:p>
          <a:p>
            <a:pPr eaLnBrk="1" hangingPunct="1">
              <a:lnSpc>
                <a:spcPct val="80000"/>
              </a:lnSpc>
            </a:pPr>
            <a:r>
              <a:rPr lang="ru-RU" sz="1400" smtClean="0">
                <a:latin typeface="Arial" charset="0"/>
                <a:hlinkClick r:id="rId4" tooltip="Девід Гріффіт"/>
              </a:rPr>
              <a:t>Девід Гріффіт</a:t>
            </a:r>
            <a:endParaRPr lang="ru-RU" sz="1400" smtClean="0">
              <a:latin typeface="Arial" charset="0"/>
            </a:endParaRPr>
          </a:p>
          <a:p>
            <a:pPr eaLnBrk="1" hangingPunct="1">
              <a:lnSpc>
                <a:spcPct val="80000"/>
              </a:lnSpc>
            </a:pPr>
            <a:r>
              <a:rPr lang="ru-RU" sz="1400" smtClean="0">
                <a:latin typeface="Arial" charset="0"/>
                <a:hlinkClick r:id="rId5" tooltip="Сесіл Блаунт де Мілль (ще не написана)"/>
              </a:rPr>
              <a:t>Сесіл Блаунт де Мілль</a:t>
            </a:r>
            <a:endParaRPr lang="ru-RU" sz="1400" smtClean="0">
              <a:latin typeface="Arial" charset="0"/>
            </a:endParaRPr>
          </a:p>
          <a:p>
            <a:pPr eaLnBrk="1" hangingPunct="1">
              <a:lnSpc>
                <a:spcPct val="80000"/>
              </a:lnSpc>
            </a:pPr>
            <a:r>
              <a:rPr lang="ru-RU" sz="1400" smtClean="0">
                <a:latin typeface="Arial" charset="0"/>
                <a:hlinkClick r:id="rId6" tooltip="Клінт Іствуд"/>
              </a:rPr>
              <a:t>Клінт Іствуд</a:t>
            </a:r>
            <a:endParaRPr lang="ru-RU" sz="1400" smtClean="0">
              <a:latin typeface="Arial" charset="0"/>
            </a:endParaRPr>
          </a:p>
          <a:p>
            <a:pPr eaLnBrk="1" hangingPunct="1">
              <a:lnSpc>
                <a:spcPct val="80000"/>
              </a:lnSpc>
            </a:pPr>
            <a:r>
              <a:rPr lang="ru-RU" sz="1400" smtClean="0">
                <a:latin typeface="Arial" charset="0"/>
                <a:hlinkClick r:id="rId7" tooltip="Стенлі Кубрик"/>
              </a:rPr>
              <a:t>Стенлі Кубрик</a:t>
            </a:r>
            <a:endParaRPr lang="ru-RU" sz="1400" smtClean="0">
              <a:latin typeface="Arial" charset="0"/>
            </a:endParaRPr>
          </a:p>
          <a:p>
            <a:pPr eaLnBrk="1" hangingPunct="1">
              <a:lnSpc>
                <a:spcPct val="80000"/>
              </a:lnSpc>
            </a:pPr>
            <a:endParaRPr lang="ru-RU" sz="1400" smtClean="0"/>
          </a:p>
        </p:txBody>
      </p:sp>
      <p:pic>
        <p:nvPicPr>
          <p:cNvPr id="18435" name="Picture 4" descr="kinopoisk"/>
          <p:cNvPicPr>
            <a:picLocks noChangeAspect="1" noChangeArrowheads="1"/>
          </p:cNvPicPr>
          <p:nvPr/>
        </p:nvPicPr>
        <p:blipFill>
          <a:blip r:embed="rId8"/>
          <a:srcRect/>
          <a:stretch>
            <a:fillRect/>
          </a:stretch>
        </p:blipFill>
        <p:spPr bwMode="auto">
          <a:xfrm>
            <a:off x="4932363" y="981075"/>
            <a:ext cx="2443162" cy="3097213"/>
          </a:xfrm>
          <a:prstGeom prst="rect">
            <a:avLst/>
          </a:prstGeom>
          <a:noFill/>
          <a:ln w="9525">
            <a:noFill/>
            <a:miter lim="800000"/>
            <a:headEnd/>
            <a:tailEnd/>
          </a:ln>
        </p:spPr>
      </p:pic>
      <p:pic>
        <p:nvPicPr>
          <p:cNvPr id="18436" name="Picture 5" descr="46"/>
          <p:cNvPicPr>
            <a:picLocks noChangeAspect="1" noChangeArrowheads="1"/>
          </p:cNvPicPr>
          <p:nvPr/>
        </p:nvPicPr>
        <p:blipFill>
          <a:blip r:embed="rId9"/>
          <a:srcRect/>
          <a:stretch>
            <a:fillRect/>
          </a:stretch>
        </p:blipFill>
        <p:spPr bwMode="auto">
          <a:xfrm>
            <a:off x="7351713" y="1700213"/>
            <a:ext cx="1792287" cy="2632075"/>
          </a:xfrm>
          <a:prstGeom prst="rect">
            <a:avLst/>
          </a:prstGeom>
          <a:noFill/>
          <a:ln w="9525">
            <a:noFill/>
            <a:miter lim="800000"/>
            <a:headEnd/>
            <a:tailEnd/>
          </a:ln>
        </p:spPr>
      </p:pic>
      <p:pic>
        <p:nvPicPr>
          <p:cNvPr id="18437" name="Picture 6" descr="19245_large"/>
          <p:cNvPicPr>
            <a:picLocks noChangeAspect="1" noChangeArrowheads="1"/>
          </p:cNvPicPr>
          <p:nvPr/>
        </p:nvPicPr>
        <p:blipFill>
          <a:blip r:embed="rId10"/>
          <a:srcRect/>
          <a:stretch>
            <a:fillRect/>
          </a:stretch>
        </p:blipFill>
        <p:spPr bwMode="auto">
          <a:xfrm>
            <a:off x="2268538" y="4076700"/>
            <a:ext cx="2125662" cy="2781300"/>
          </a:xfrm>
          <a:prstGeom prst="rect">
            <a:avLst/>
          </a:prstGeom>
          <a:noFill/>
          <a:ln w="9525">
            <a:noFill/>
            <a:miter lim="800000"/>
            <a:headEnd/>
            <a:tailEnd/>
          </a:ln>
        </p:spPr>
      </p:pic>
      <p:pic>
        <p:nvPicPr>
          <p:cNvPr id="18438" name="Picture 7" descr="38826"/>
          <p:cNvPicPr>
            <a:picLocks noChangeAspect="1" noChangeArrowheads="1"/>
          </p:cNvPicPr>
          <p:nvPr/>
        </p:nvPicPr>
        <p:blipFill>
          <a:blip r:embed="rId11"/>
          <a:srcRect/>
          <a:stretch>
            <a:fillRect/>
          </a:stretch>
        </p:blipFill>
        <p:spPr bwMode="auto">
          <a:xfrm>
            <a:off x="7194550" y="4365625"/>
            <a:ext cx="1949450" cy="2492375"/>
          </a:xfrm>
          <a:prstGeom prst="rect">
            <a:avLst/>
          </a:prstGeom>
          <a:noFill/>
          <a:ln w="9525">
            <a:noFill/>
            <a:miter lim="800000"/>
            <a:headEnd/>
            <a:tailEnd/>
          </a:ln>
        </p:spPr>
      </p:pic>
      <p:pic>
        <p:nvPicPr>
          <p:cNvPr id="18439" name="Picture 8" descr="1299666693"/>
          <p:cNvPicPr>
            <a:picLocks noChangeAspect="1" noChangeArrowheads="1"/>
          </p:cNvPicPr>
          <p:nvPr/>
        </p:nvPicPr>
        <p:blipFill>
          <a:blip r:embed="rId12"/>
          <a:srcRect/>
          <a:stretch>
            <a:fillRect/>
          </a:stretch>
        </p:blipFill>
        <p:spPr bwMode="auto">
          <a:xfrm>
            <a:off x="4427538" y="4114800"/>
            <a:ext cx="2743200" cy="2743200"/>
          </a:xfrm>
          <a:prstGeom prst="rect">
            <a:avLst/>
          </a:prstGeom>
          <a:noFill/>
          <a:ln w="9525">
            <a:noFill/>
            <a:miter lim="800000"/>
            <a:headEnd/>
            <a:tailEnd/>
          </a:ln>
        </p:spPr>
      </p:pic>
      <p:pic>
        <p:nvPicPr>
          <p:cNvPr id="18440" name="Picture 9" descr="e21232e992c8"/>
          <p:cNvPicPr>
            <a:picLocks noChangeAspect="1" noChangeArrowheads="1"/>
          </p:cNvPicPr>
          <p:nvPr/>
        </p:nvPicPr>
        <p:blipFill>
          <a:blip r:embed="rId13"/>
          <a:srcRect/>
          <a:stretch>
            <a:fillRect/>
          </a:stretch>
        </p:blipFill>
        <p:spPr bwMode="auto">
          <a:xfrm>
            <a:off x="323850" y="4191000"/>
            <a:ext cx="1905000" cy="2667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395288" y="476250"/>
            <a:ext cx="8229600" cy="914400"/>
          </a:xfrm>
        </p:spPr>
        <p:txBody>
          <a:bodyPr/>
          <a:lstStyle/>
          <a:p>
            <a:pPr algn="ctr" eaLnBrk="1" hangingPunct="1"/>
            <a:r>
              <a:rPr lang="uk-UA" smtClean="0">
                <a:latin typeface="Arial" charset="0"/>
              </a:rPr>
              <a:t>Фестивалі</a:t>
            </a:r>
            <a:endParaRPr lang="ru-RU" smtClean="0">
              <a:latin typeface="Arial" charset="0"/>
            </a:endParaRPr>
          </a:p>
        </p:txBody>
      </p:sp>
      <p:sp>
        <p:nvSpPr>
          <p:cNvPr id="19458" name="Rectangle 3"/>
          <p:cNvSpPr>
            <a:spLocks noGrp="1"/>
          </p:cNvSpPr>
          <p:nvPr>
            <p:ph type="body" idx="4294967295"/>
          </p:nvPr>
        </p:nvSpPr>
        <p:spPr>
          <a:xfrm>
            <a:off x="323850" y="1268413"/>
            <a:ext cx="8229600" cy="4144962"/>
          </a:xfrm>
        </p:spPr>
        <p:txBody>
          <a:bodyPr/>
          <a:lstStyle/>
          <a:p>
            <a:pPr eaLnBrk="1" hangingPunct="1">
              <a:buFont typeface="Wingdings" pitchFamily="2" charset="2"/>
              <a:buNone/>
            </a:pPr>
            <a:r>
              <a:rPr lang="ru-RU" sz="1400" smtClean="0">
                <a:solidFill>
                  <a:schemeClr val="tx1"/>
                </a:solidFill>
                <a:latin typeface="Arial" charset="0"/>
              </a:rPr>
              <a:t>У Сполучених Штатах Америки налічується понад 100 </a:t>
            </a:r>
            <a:r>
              <a:rPr lang="ru-RU" sz="1400" smtClean="0">
                <a:solidFill>
                  <a:schemeClr val="tx1"/>
                </a:solidFill>
                <a:latin typeface="Arial" charset="0"/>
                <a:hlinkClick r:id="rId2" tooltip="Кінофестиваль"/>
              </a:rPr>
              <a:t>кінофестивалів</a:t>
            </a:r>
            <a:r>
              <a:rPr lang="ru-RU" sz="1400" smtClean="0">
                <a:solidFill>
                  <a:schemeClr val="tx1"/>
                </a:solidFill>
                <a:latin typeface="Arial" charset="0"/>
              </a:rPr>
              <a:t> різної тематики та специфіки:</a:t>
            </a:r>
          </a:p>
          <a:p>
            <a:pPr eaLnBrk="1" hangingPunct="1"/>
            <a:r>
              <a:rPr lang="ru-RU" sz="1400" smtClean="0">
                <a:solidFill>
                  <a:schemeClr val="tx1"/>
                </a:solidFill>
                <a:latin typeface="Arial" charset="0"/>
                <a:hlinkClick r:id="rId3" tooltip="10 менше 10 (кінофестиваль)"/>
              </a:rPr>
              <a:t>Кінофестиваль «10 менше 10»</a:t>
            </a:r>
            <a:endParaRPr lang="ru-RU" sz="1400" smtClean="0">
              <a:solidFill>
                <a:schemeClr val="tx1"/>
              </a:solidFill>
              <a:latin typeface="Arial" charset="0"/>
            </a:endParaRPr>
          </a:p>
          <a:p>
            <a:pPr eaLnBrk="1" hangingPunct="1"/>
            <a:r>
              <a:rPr lang="ru-RU" sz="1400" smtClean="0">
                <a:solidFill>
                  <a:schemeClr val="tx1"/>
                </a:solidFill>
                <a:latin typeface="Arial" charset="0"/>
                <a:hlinkClick r:id="rId4" tooltip="Ґарден Стейт (кінофестиваль)"/>
              </a:rPr>
              <a:t>Кінофестиваль «Ґарден Стейт»</a:t>
            </a:r>
            <a:endParaRPr lang="ru-RU" sz="1400" smtClean="0">
              <a:solidFill>
                <a:schemeClr val="tx1"/>
              </a:solidFill>
              <a:latin typeface="Arial" charset="0"/>
            </a:endParaRPr>
          </a:p>
          <a:p>
            <a:pPr eaLnBrk="1" hangingPunct="1"/>
            <a:r>
              <a:rPr lang="ru-RU" sz="1400" smtClean="0">
                <a:solidFill>
                  <a:schemeClr val="tx1"/>
                </a:solidFill>
                <a:latin typeface="Arial" charset="0"/>
                <a:hlinkClick r:id="rId5" tooltip="Кінофестиваль у Малібу"/>
              </a:rPr>
              <a:t>Міжнародний кінофестиваль у Малібу</a:t>
            </a:r>
            <a:endParaRPr lang="ru-RU" sz="1400" smtClean="0">
              <a:solidFill>
                <a:schemeClr val="tx1"/>
              </a:solidFill>
              <a:latin typeface="Arial" charset="0"/>
            </a:endParaRPr>
          </a:p>
          <a:p>
            <a:pPr eaLnBrk="1" hangingPunct="1"/>
            <a:r>
              <a:rPr lang="ru-RU" sz="1400" smtClean="0">
                <a:solidFill>
                  <a:schemeClr val="tx1"/>
                </a:solidFill>
                <a:latin typeface="Arial" charset="0"/>
                <a:hlinkClick r:id="rId6" tooltip="Кінофестиваль у Мауї"/>
              </a:rPr>
              <a:t>Кінофестиваль у Мауї</a:t>
            </a:r>
            <a:endParaRPr lang="ru-RU" sz="1400" smtClean="0">
              <a:solidFill>
                <a:schemeClr val="tx1"/>
              </a:solidFill>
              <a:latin typeface="Arial" charset="0"/>
            </a:endParaRPr>
          </a:p>
          <a:p>
            <a:pPr eaLnBrk="1" hangingPunct="1"/>
            <a:r>
              <a:rPr lang="ru-RU" sz="1400" smtClean="0">
                <a:solidFill>
                  <a:schemeClr val="tx1"/>
                </a:solidFill>
                <a:latin typeface="Arial" charset="0"/>
                <a:hlinkClick r:id="rId7" tooltip="Санденс (кінофестиваль)"/>
              </a:rPr>
              <a:t>Кінофестиваль «Санденс»</a:t>
            </a:r>
            <a:endParaRPr lang="ru-RU" sz="1400" smtClean="0">
              <a:solidFill>
                <a:schemeClr val="tx1"/>
              </a:solidFill>
              <a:latin typeface="Arial" charset="0"/>
            </a:endParaRPr>
          </a:p>
          <a:p>
            <a:pPr eaLnBrk="1" hangingPunct="1"/>
            <a:r>
              <a:rPr lang="ru-RU" sz="1400" smtClean="0">
                <a:solidFill>
                  <a:schemeClr val="tx1"/>
                </a:solidFill>
                <a:latin typeface="Arial" charset="0"/>
                <a:hlinkClick r:id="rId8" tooltip="Чеченський кінофестиваль"/>
              </a:rPr>
              <a:t>Фестиваль документальних фільмів «Чечня»</a:t>
            </a:r>
            <a:endParaRPr lang="ru-RU" sz="1400" smtClean="0">
              <a:solidFill>
                <a:schemeClr val="tx1"/>
              </a:solidFill>
              <a:latin typeface="Arial" charset="0"/>
            </a:endParaRPr>
          </a:p>
          <a:p>
            <a:pPr eaLnBrk="1" hangingPunct="1"/>
            <a:r>
              <a:rPr lang="ru-RU" sz="1400" smtClean="0">
                <a:solidFill>
                  <a:schemeClr val="tx1"/>
                </a:solidFill>
                <a:latin typeface="Arial" charset="0"/>
                <a:hlinkClick r:id="rId9" tooltip="Чиказький відкритий кінофестиваль"/>
              </a:rPr>
              <a:t>Чиказький відкритий кінофестиваль</a:t>
            </a:r>
            <a:endParaRPr lang="ru-RU" sz="1400" smtClean="0">
              <a:solidFill>
                <a:schemeClr val="tx1"/>
              </a:solidFill>
              <a:latin typeface="Arial" charset="0"/>
            </a:endParaRPr>
          </a:p>
          <a:p>
            <a:pPr eaLnBrk="1" hangingPunct="1"/>
            <a:endParaRPr lang="ru-RU" sz="1400" smtClean="0">
              <a:solidFill>
                <a:schemeClr val="tx1"/>
              </a:solidFill>
            </a:endParaRPr>
          </a:p>
        </p:txBody>
      </p:sp>
      <p:pic>
        <p:nvPicPr>
          <p:cNvPr id="19459" name="Picture 4" descr="GSFF-logo"/>
          <p:cNvPicPr>
            <a:picLocks noChangeAspect="1" noChangeArrowheads="1"/>
          </p:cNvPicPr>
          <p:nvPr/>
        </p:nvPicPr>
        <p:blipFill>
          <a:blip r:embed="rId10"/>
          <a:srcRect/>
          <a:stretch>
            <a:fillRect/>
          </a:stretch>
        </p:blipFill>
        <p:spPr bwMode="auto">
          <a:xfrm>
            <a:off x="2411413" y="5224463"/>
            <a:ext cx="3529012" cy="1633537"/>
          </a:xfrm>
          <a:prstGeom prst="rect">
            <a:avLst/>
          </a:prstGeom>
          <a:noFill/>
          <a:ln w="9525">
            <a:noFill/>
            <a:miter lim="800000"/>
            <a:headEnd/>
            <a:tailEnd/>
          </a:ln>
        </p:spPr>
      </p:pic>
      <p:pic>
        <p:nvPicPr>
          <p:cNvPr id="19460" name="Picture 5" descr="250px-Malibu_FF"/>
          <p:cNvPicPr>
            <a:picLocks noChangeAspect="1" noChangeArrowheads="1"/>
          </p:cNvPicPr>
          <p:nvPr/>
        </p:nvPicPr>
        <p:blipFill>
          <a:blip r:embed="rId11"/>
          <a:srcRect/>
          <a:stretch>
            <a:fillRect/>
          </a:stretch>
        </p:blipFill>
        <p:spPr bwMode="auto">
          <a:xfrm>
            <a:off x="6227763" y="3429000"/>
            <a:ext cx="2916237" cy="1728788"/>
          </a:xfrm>
          <a:prstGeom prst="rect">
            <a:avLst/>
          </a:prstGeom>
          <a:noFill/>
          <a:ln w="9525">
            <a:noFill/>
            <a:miter lim="800000"/>
            <a:headEnd/>
            <a:tailEnd/>
          </a:ln>
        </p:spPr>
      </p:pic>
      <p:pic>
        <p:nvPicPr>
          <p:cNvPr id="19461" name="Picture 7" descr="350px-Sundance-2011"/>
          <p:cNvPicPr>
            <a:picLocks noChangeAspect="1" noChangeArrowheads="1"/>
          </p:cNvPicPr>
          <p:nvPr/>
        </p:nvPicPr>
        <p:blipFill>
          <a:blip r:embed="rId12"/>
          <a:srcRect/>
          <a:stretch>
            <a:fillRect/>
          </a:stretch>
        </p:blipFill>
        <p:spPr bwMode="auto">
          <a:xfrm>
            <a:off x="5810250" y="5153025"/>
            <a:ext cx="3333750" cy="1704975"/>
          </a:xfrm>
          <a:prstGeom prst="rect">
            <a:avLst/>
          </a:prstGeom>
          <a:noFill/>
          <a:ln w="9525">
            <a:noFill/>
            <a:miter lim="800000"/>
            <a:headEnd/>
            <a:tailEnd/>
          </a:ln>
        </p:spPr>
      </p:pic>
      <p:pic>
        <p:nvPicPr>
          <p:cNvPr id="19462" name="Picture 8" descr="250px-Кінофестиваль_у_Мауї"/>
          <p:cNvPicPr>
            <a:picLocks noChangeAspect="1" noChangeArrowheads="1"/>
          </p:cNvPicPr>
          <p:nvPr/>
        </p:nvPicPr>
        <p:blipFill>
          <a:blip r:embed="rId13"/>
          <a:srcRect/>
          <a:stretch>
            <a:fillRect/>
          </a:stretch>
        </p:blipFill>
        <p:spPr bwMode="auto">
          <a:xfrm>
            <a:off x="0" y="5000625"/>
            <a:ext cx="2411413" cy="1857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algn="ctr" eaLnBrk="1" hangingPunct="1"/>
            <a:r>
              <a:rPr lang="uk-UA" b="1" i="1" smtClean="0"/>
              <a:t>Король «німого кіно»</a:t>
            </a:r>
          </a:p>
        </p:txBody>
      </p:sp>
      <p:sp>
        <p:nvSpPr>
          <p:cNvPr id="20482" name="Объект 2"/>
          <p:cNvSpPr>
            <a:spLocks noGrp="1"/>
          </p:cNvSpPr>
          <p:nvPr>
            <p:ph idx="1"/>
          </p:nvPr>
        </p:nvSpPr>
        <p:spPr>
          <a:xfrm>
            <a:off x="457200" y="1981200"/>
            <a:ext cx="8686800" cy="1519238"/>
          </a:xfrm>
        </p:spPr>
        <p:txBody>
          <a:bodyPr/>
          <a:lstStyle/>
          <a:p>
            <a:pPr marL="0" indent="0" eaLnBrk="1" hangingPunct="1">
              <a:buFont typeface="Wingdings" pitchFamily="2" charset="2"/>
              <a:buNone/>
            </a:pPr>
            <a:r>
              <a:rPr lang="uk-UA" smtClean="0">
                <a:solidFill>
                  <a:schemeClr val="tx1"/>
                </a:solidFill>
              </a:rPr>
              <a:t>Цей мініатюрний геній ( всього 165 см зросту) змусив увесь світ захоплюватися німим кіно, перетворивши акторську гру на величне вміння розказати історію без єдиного слова. Це Чарлі Чаплін. Мабуть немає більш популярного актора тих часів. Він був і залишається прикладом для багатьох сучасних акторів.</a:t>
            </a:r>
          </a:p>
        </p:txBody>
      </p:sp>
      <p:pic>
        <p:nvPicPr>
          <p:cNvPr id="20483" name="Рисунок 3"/>
          <p:cNvPicPr>
            <a:picLocks noChangeAspect="1"/>
          </p:cNvPicPr>
          <p:nvPr/>
        </p:nvPicPr>
        <p:blipFill>
          <a:blip r:embed="rId2"/>
          <a:srcRect/>
          <a:stretch>
            <a:fillRect/>
          </a:stretch>
        </p:blipFill>
        <p:spPr bwMode="auto">
          <a:xfrm>
            <a:off x="4862513" y="3257550"/>
            <a:ext cx="4286250" cy="3600450"/>
          </a:xfrm>
          <a:prstGeom prst="rect">
            <a:avLst/>
          </a:prstGeom>
          <a:noFill/>
          <a:ln w="9525">
            <a:noFill/>
            <a:miter lim="800000"/>
            <a:headEnd/>
            <a:tailEnd/>
          </a:ln>
        </p:spPr>
      </p:pic>
      <p:pic>
        <p:nvPicPr>
          <p:cNvPr id="20484" name="Рисунок 4"/>
          <p:cNvPicPr>
            <a:picLocks noChangeAspect="1"/>
          </p:cNvPicPr>
          <p:nvPr/>
        </p:nvPicPr>
        <p:blipFill>
          <a:blip r:embed="rId3"/>
          <a:srcRect/>
          <a:stretch>
            <a:fillRect/>
          </a:stretch>
        </p:blipFill>
        <p:spPr bwMode="auto">
          <a:xfrm>
            <a:off x="-1588" y="3330575"/>
            <a:ext cx="4802188" cy="35448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250825" y="863600"/>
            <a:ext cx="8229600" cy="914400"/>
          </a:xfrm>
        </p:spPr>
        <p:txBody>
          <a:bodyPr/>
          <a:lstStyle/>
          <a:p>
            <a:pPr algn="ctr" eaLnBrk="1" hangingPunct="1"/>
            <a:r>
              <a:rPr lang="uk-UA" b="1" i="1" smtClean="0"/>
              <a:t>Премія «Оскар»</a:t>
            </a:r>
          </a:p>
        </p:txBody>
      </p:sp>
      <p:sp>
        <p:nvSpPr>
          <p:cNvPr id="21506" name="Объект 2"/>
          <p:cNvSpPr>
            <a:spLocks noGrp="1"/>
          </p:cNvSpPr>
          <p:nvPr>
            <p:ph idx="1"/>
          </p:nvPr>
        </p:nvSpPr>
        <p:spPr>
          <a:xfrm>
            <a:off x="169863" y="1773238"/>
            <a:ext cx="4473575" cy="4137025"/>
          </a:xfrm>
        </p:spPr>
        <p:txBody>
          <a:bodyPr/>
          <a:lstStyle/>
          <a:p>
            <a:pPr marL="0" indent="0" eaLnBrk="1" hangingPunct="1">
              <a:buFont typeface="Wingdings" pitchFamily="2" charset="2"/>
              <a:buNone/>
            </a:pPr>
            <a:r>
              <a:rPr lang="uk-UA" smtClean="0">
                <a:solidFill>
                  <a:schemeClr val="tx1"/>
                </a:solidFill>
              </a:rPr>
              <a:t>Найкращим визнанням акторів та фільмів стала найпопулярніша та найпрестижніша премія «Оскар», започаткована Академією Кіномистецтв у 1929 році. Відтоді за статуетку боролися кращі актори й коностудії.</a:t>
            </a:r>
          </a:p>
          <a:p>
            <a:pPr marL="0" indent="0" eaLnBrk="1" hangingPunct="1">
              <a:buFont typeface="Wingdings" pitchFamily="2" charset="2"/>
              <a:buNone/>
            </a:pPr>
            <a:endParaRPr lang="uk-UA" smtClean="0">
              <a:solidFill>
                <a:schemeClr val="tx1"/>
              </a:solidFill>
            </a:endParaRPr>
          </a:p>
          <a:p>
            <a:pPr marL="0" indent="0" eaLnBrk="1" hangingPunct="1">
              <a:buFont typeface="Wingdings" pitchFamily="2" charset="2"/>
              <a:buNone/>
            </a:pPr>
            <a:r>
              <a:rPr lang="ru-RU" smtClean="0">
                <a:solidFill>
                  <a:schemeClr val="tx1"/>
                </a:solidFill>
              </a:rPr>
              <a:t>Чемпіоном за кількістю номінацій на “Оскар” є Уолт Дісней – його кандидатуру Кіноакадемія висувала 59 разів, а переможцем він ставав 26 разів</a:t>
            </a:r>
            <a:r>
              <a:rPr lang="ru-RU" smtClean="0"/>
              <a:t>.</a:t>
            </a:r>
            <a:endParaRPr lang="uk-UA" smtClean="0">
              <a:solidFill>
                <a:schemeClr val="tx1"/>
              </a:solidFill>
            </a:endParaRPr>
          </a:p>
        </p:txBody>
      </p:sp>
      <p:pic>
        <p:nvPicPr>
          <p:cNvPr id="21507" name="Рисунок 3"/>
          <p:cNvPicPr>
            <a:picLocks noChangeAspect="1"/>
          </p:cNvPicPr>
          <p:nvPr/>
        </p:nvPicPr>
        <p:blipFill>
          <a:blip r:embed="rId2"/>
          <a:srcRect/>
          <a:stretch>
            <a:fillRect/>
          </a:stretch>
        </p:blipFill>
        <p:spPr bwMode="auto">
          <a:xfrm>
            <a:off x="4643438" y="1773238"/>
            <a:ext cx="4498975" cy="2066925"/>
          </a:xfrm>
          <a:prstGeom prst="rect">
            <a:avLst/>
          </a:prstGeom>
          <a:noFill/>
          <a:ln w="9525">
            <a:noFill/>
            <a:miter lim="800000"/>
            <a:headEnd/>
            <a:tailEnd/>
          </a:ln>
        </p:spPr>
      </p:pic>
      <p:pic>
        <p:nvPicPr>
          <p:cNvPr id="21508" name="Рисунок 4"/>
          <p:cNvPicPr>
            <a:picLocks noChangeAspect="1"/>
          </p:cNvPicPr>
          <p:nvPr/>
        </p:nvPicPr>
        <p:blipFill>
          <a:blip r:embed="rId3"/>
          <a:srcRect/>
          <a:stretch>
            <a:fillRect/>
          </a:stretch>
        </p:blipFill>
        <p:spPr bwMode="auto">
          <a:xfrm>
            <a:off x="4498975" y="3933825"/>
            <a:ext cx="4643438" cy="271303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TC101859866[[fn=Макрос]]</Template>
  <TotalTime>179</TotalTime>
  <Words>536</Words>
  <Application>Microsoft Office PowerPoint</Application>
  <PresentationFormat>Экран (4:3)</PresentationFormat>
  <Paragraphs>49</Paragraphs>
  <Slides>14</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12</vt:i4>
      </vt:variant>
      <vt:variant>
        <vt:lpstr>Заголовки слайдов</vt:lpstr>
      </vt:variant>
      <vt:variant>
        <vt:i4>14</vt:i4>
      </vt:variant>
    </vt:vector>
  </HeadingPairs>
  <TitlesOfParts>
    <vt:vector size="30" baseType="lpstr">
      <vt:lpstr>Arial</vt:lpstr>
      <vt:lpstr>Calibri</vt:lpstr>
      <vt:lpstr>Wingdings</vt:lpstr>
      <vt:lpstr>Georgia</vt:lpstr>
      <vt:lpstr>Macro</vt:lpstr>
      <vt:lpstr>Macro</vt:lpstr>
      <vt:lpstr>Macro</vt:lpstr>
      <vt:lpstr>Macro</vt:lpstr>
      <vt:lpstr>Macro</vt:lpstr>
      <vt:lpstr>Macro</vt:lpstr>
      <vt:lpstr>Macro</vt:lpstr>
      <vt:lpstr>Macro</vt:lpstr>
      <vt:lpstr>Macro</vt:lpstr>
      <vt:lpstr>Macro</vt:lpstr>
      <vt:lpstr>Macro</vt:lpstr>
      <vt:lpstr>Macro</vt:lpstr>
      <vt:lpstr>Кінематограф США</vt:lpstr>
      <vt:lpstr>Слайд 2</vt:lpstr>
      <vt:lpstr>Як з`явилося кіно?</vt:lpstr>
      <vt:lpstr>Слайд 4</vt:lpstr>
      <vt:lpstr>Розквіт</vt:lpstr>
      <vt:lpstr>Знамениті режисери</vt:lpstr>
      <vt:lpstr>Фестивалі</vt:lpstr>
      <vt:lpstr>Король «німого кіно»</vt:lpstr>
      <vt:lpstr>Премія «Оскар»</vt:lpstr>
      <vt:lpstr>Жанри кіно</vt:lpstr>
      <vt:lpstr>Голлівуд</vt:lpstr>
      <vt:lpstr>Перший блокбастер</vt:lpstr>
      <vt:lpstr>Зірки сучасного американського кіно</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Квиточка</dc:creator>
  <cp:lastModifiedBy>Admin</cp:lastModifiedBy>
  <cp:revision>16</cp:revision>
  <dcterms:created xsi:type="dcterms:W3CDTF">2014-05-14T16:58:51Z</dcterms:created>
  <dcterms:modified xsi:type="dcterms:W3CDTF">2014-05-15T17:47:01Z</dcterms:modified>
</cp:coreProperties>
</file>