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handoutMasterIdLst>
    <p:handoutMasterId r:id="rId20"/>
  </p:handout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339" autoAdjust="0"/>
    <p:restoredTop sz="94660"/>
  </p:normalViewPr>
  <p:slideViewPr>
    <p:cSldViewPr>
      <p:cViewPr>
        <p:scale>
          <a:sx n="71" d="100"/>
          <a:sy n="71" d="100"/>
        </p:scale>
        <p:origin x="-1356" y="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5" d="100"/>
          <a:sy n="55" d="100"/>
        </p:scale>
        <p:origin x="-2892" y="-102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00D36B6-7778-49E3-9339-D7686FD34856}" type="datetimeFigureOut">
              <a:rPr lang="ru-RU" smtClean="0"/>
              <a:t>24.12.2013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3607744-199E-4A29-B1A0-3D2952D6CB45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Равнобедренный треугольник 6"/>
          <p:cNvSpPr/>
          <p:nvPr/>
        </p:nvSpPr>
        <p:spPr>
          <a:xfrm rot="16200000">
            <a:off x="7554353" y="5254283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540544" y="776288"/>
            <a:ext cx="8062912" cy="1470025"/>
          </a:xfrm>
        </p:spPr>
        <p:txBody>
          <a:bodyPr anchor="b">
            <a:normAutofit/>
          </a:bodyPr>
          <a:lstStyle>
            <a:lvl1pPr algn="r">
              <a:defRPr sz="440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540544" y="2250280"/>
            <a:ext cx="8062912" cy="1752600"/>
          </a:xfrm>
        </p:spPr>
        <p:txBody>
          <a:bodyPr/>
          <a:lstStyle>
            <a:lvl1pPr marL="0" marR="36576" indent="0" algn="r">
              <a:spcBef>
                <a:spcPts val="0"/>
              </a:spcBef>
              <a:buNone/>
              <a:defRPr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1371600" y="6012656"/>
            <a:ext cx="5791200" cy="365125"/>
          </a:xfrm>
        </p:spPr>
        <p:txBody>
          <a:bodyPr tIns="0" bIns="0" anchor="t"/>
          <a:lstStyle>
            <a:lvl1pPr algn="r">
              <a:defRPr sz="1000"/>
            </a:lvl1pPr>
          </a:lstStyle>
          <a:p>
            <a:fld id="{315AE9E9-94F1-402F-BB46-521E589C27C1}" type="datetimeFigureOut">
              <a:rPr lang="ru-RU" smtClean="0"/>
              <a:t>22.12.2013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1371600" y="5650704"/>
            <a:ext cx="5791200" cy="365125"/>
          </a:xfrm>
        </p:spPr>
        <p:txBody>
          <a:bodyPr tIns="0" bIns="0" anchor="b"/>
          <a:lstStyle>
            <a:lvl1pPr algn="r">
              <a:defRPr sz="1100"/>
            </a:lvl1pPr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92247" y="5752307"/>
            <a:ext cx="502920" cy="365125"/>
          </a:xfrm>
        </p:spPr>
        <p:txBody>
          <a:bodyPr anchor="ctr"/>
          <a:lstStyle>
            <a:lvl1pPr algn="ctr">
              <a:defRPr sz="1300">
                <a:solidFill>
                  <a:srgbClr val="FFFFFF"/>
                </a:solidFill>
              </a:defRPr>
            </a:lvl1pPr>
          </a:lstStyle>
          <a:p>
            <a:fld id="{E4F7882B-A9EC-4B92-B9A7-4F05EB56040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5AE9E9-94F1-402F-BB46-521E589C27C1}" type="datetimeFigureOut">
              <a:rPr lang="ru-RU" smtClean="0"/>
              <a:t>22.12.2013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F7882B-A9EC-4B92-B9A7-4F05EB56040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381000"/>
            <a:ext cx="1905000" cy="5486400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5AE9E9-94F1-402F-BB46-521E589C27C1}" type="datetimeFigureOut">
              <a:rPr lang="ru-RU" smtClean="0"/>
              <a:t>22.12.2013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F7882B-A9EC-4B92-B9A7-4F05EB56040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882808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91456" y="6480048"/>
            <a:ext cx="2133600" cy="301752"/>
          </a:xfrm>
        </p:spPr>
        <p:txBody>
          <a:bodyPr/>
          <a:lstStyle/>
          <a:p>
            <a:fld id="{315AE9E9-94F1-402F-BB46-521E589C27C1}" type="datetimeFigureOut">
              <a:rPr lang="ru-RU" smtClean="0"/>
              <a:t>22.12.2013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0831"/>
          </a:xfr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F7882B-A9EC-4B92-B9A7-4F05EB56040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ый треугольник 8"/>
          <p:cNvSpPr/>
          <p:nvPr/>
        </p:nvSpPr>
        <p:spPr>
          <a:xfrm flipV="1">
            <a:off x="7034" y="7034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algn="ctr" defTabSz="914400" rtl="0" eaLnBrk="1" latinLnBrk="0" hangingPunct="1"/>
            <a:endParaRPr kumimoji="0"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Равнобедренный треугольник 7"/>
          <p:cNvSpPr/>
          <p:nvPr/>
        </p:nvSpPr>
        <p:spPr>
          <a:xfrm rot="5400000" flipV="1">
            <a:off x="7554353" y="309490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955632" y="6477000"/>
            <a:ext cx="2133600" cy="304800"/>
          </a:xfrm>
        </p:spPr>
        <p:txBody>
          <a:bodyPr/>
          <a:lstStyle/>
          <a:p>
            <a:fld id="{315AE9E9-94F1-402F-BB46-521E589C27C1}" type="datetimeFigureOut">
              <a:rPr lang="ru-RU" smtClean="0"/>
              <a:t>22.12.2013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619376" y="6480969"/>
            <a:ext cx="4260056" cy="300831"/>
          </a:xfr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451056" y="809624"/>
            <a:ext cx="502920" cy="300831"/>
          </a:xfrm>
        </p:spPr>
        <p:txBody>
          <a:bodyPr/>
          <a:lstStyle/>
          <a:p>
            <a:fld id="{E4F7882B-A9EC-4B92-B9A7-4F05EB56040F}" type="slidenum">
              <a:rPr lang="ru-RU" smtClean="0"/>
              <a:t>‹#›</a:t>
            </a:fld>
            <a:endParaRPr lang="ru-RU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 rot="10800000">
            <a:off x="6468794" y="9381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 flipV="1"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271464"/>
            <a:ext cx="7239000" cy="1362075"/>
          </a:xfrm>
        </p:spPr>
        <p:txBody>
          <a:bodyPr anchor="ctr"/>
          <a:lstStyle>
            <a:lvl1pPr marL="0" algn="l">
              <a:buNone/>
              <a:defRPr sz="3600" b="1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1633536"/>
            <a:ext cx="3886200" cy="2286000"/>
          </a:xfrm>
        </p:spPr>
        <p:txBody>
          <a:bodyPr anchor="t"/>
          <a:lstStyle>
            <a:lvl1pPr marL="54864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 algn="l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315AE9E9-94F1-402F-BB46-521E589C27C1}" type="datetimeFigureOut">
              <a:rPr lang="ru-RU" smtClean="0"/>
              <a:t>22.12.2013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1752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E4F7882B-A9EC-4B92-B9A7-4F05EB56040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8198" y="290732"/>
            <a:ext cx="1066800" cy="6153912"/>
          </a:xfrm>
        </p:spPr>
        <p:txBody>
          <a:bodyPr vert="vert270" anchor="b"/>
          <a:lstStyle>
            <a:lvl1pPr marL="0" algn="ctr">
              <a:defRPr sz="3300" b="1">
                <a:ln w="6350">
                  <a:solidFill>
                    <a:schemeClr val="tx1"/>
                  </a:solidFill>
                </a:ln>
                <a:solidFill>
                  <a:schemeClr val="tx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65006" y="290732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1365006" y="3427124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2022230" y="290732"/>
            <a:ext cx="6858000" cy="301752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2022230" y="3427124"/>
            <a:ext cx="6858000" cy="301752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0552" cy="301752"/>
          </a:xfrm>
        </p:spPr>
        <p:txBody>
          <a:bodyPr/>
          <a:lstStyle/>
          <a:p>
            <a:fld id="{315AE9E9-94F1-402F-BB46-521E589C27C1}" type="datetimeFigureOut">
              <a:rPr lang="ru-RU" smtClean="0"/>
              <a:t>22.12.2013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1104" cy="301752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7589520" y="6483096"/>
            <a:ext cx="502920" cy="301752"/>
          </a:xfrm>
        </p:spPr>
        <p:txBody>
          <a:bodyPr/>
          <a:lstStyle>
            <a:lvl1pPr algn="ctr">
              <a:defRPr/>
            </a:lvl1pPr>
          </a:lstStyle>
          <a:p>
            <a:fld id="{E4F7882B-A9EC-4B92-B9A7-4F05EB56040F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5AE9E9-94F1-402F-BB46-521E589C27C1}" type="datetimeFigureOut">
              <a:rPr lang="ru-RU" smtClean="0"/>
              <a:t>22.12.2013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F7882B-A9EC-4B92-B9A7-4F05EB56040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315AE9E9-94F1-402F-BB46-521E589C27C1}" type="datetimeFigureOut">
              <a:rPr lang="ru-RU" smtClean="0"/>
              <a:t>22.12.2013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457200" y="6481890"/>
            <a:ext cx="4260056" cy="300831"/>
          </a:xfrm>
        </p:spPr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E4F7882B-A9EC-4B92-B9A7-4F05EB56040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456" y="367664"/>
            <a:ext cx="914400" cy="5943600"/>
          </a:xfrm>
        </p:spPr>
        <p:txBody>
          <a:bodyPr vert="vert270" anchor="b"/>
          <a:lstStyle>
            <a:lvl1pPr marL="0" marR="18288" algn="r">
              <a:spcBef>
                <a:spcPts val="0"/>
              </a:spcBef>
              <a:buNone/>
              <a:defRPr sz="2900" b="0" cap="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1135856" y="367664"/>
            <a:ext cx="2438400" cy="5943600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651250" y="320040"/>
            <a:ext cx="5276088" cy="5989320"/>
          </a:xfrm>
        </p:spPr>
        <p:txBody>
          <a:bodyPr/>
          <a:lstStyle>
            <a:lvl1pPr>
              <a:spcBef>
                <a:spcPts val="0"/>
              </a:spcBef>
              <a:defRPr sz="30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278976" y="6556248"/>
            <a:ext cx="2133600" cy="301752"/>
          </a:xfrm>
        </p:spPr>
        <p:txBody>
          <a:bodyPr/>
          <a:lstStyle>
            <a:lvl1pPr>
              <a:defRPr sz="900"/>
            </a:lvl1pPr>
          </a:lstStyle>
          <a:p>
            <a:fld id="{315AE9E9-94F1-402F-BB46-521E589C27C1}" type="datetimeFigureOut">
              <a:rPr lang="ru-RU" smtClean="0"/>
              <a:t>22.12.2013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1135856" y="6556248"/>
            <a:ext cx="5143120" cy="301752"/>
          </a:xfrm>
        </p:spPr>
        <p:txBody>
          <a:bodyPr/>
          <a:lstStyle>
            <a:lvl1pPr>
              <a:defRPr sz="9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410576" y="6556248"/>
            <a:ext cx="502920" cy="301752"/>
          </a:xfrm>
        </p:spPr>
        <p:txBody>
          <a:bodyPr/>
          <a:lstStyle>
            <a:lvl1pPr>
              <a:defRPr sz="900"/>
            </a:lvl1pPr>
          </a:lstStyle>
          <a:p>
            <a:fld id="{E4F7882B-A9EC-4B92-B9A7-4F05EB56040F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456" y="150896"/>
            <a:ext cx="914400" cy="6400800"/>
          </a:xfrm>
        </p:spPr>
        <p:txBody>
          <a:bodyPr vert="vert270" anchor="b"/>
          <a:lstStyle>
            <a:lvl1pPr marL="0" algn="l">
              <a:buNone/>
              <a:defRPr sz="3000" b="0" cap="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138237" y="373966"/>
            <a:ext cx="7333488" cy="5486400"/>
          </a:xfrm>
          <a:solidFill>
            <a:schemeClr val="bg2">
              <a:shade val="5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3000" y="5867400"/>
            <a:ext cx="7333488" cy="685800"/>
          </a:xfrm>
          <a:solidFill>
            <a:schemeClr val="accent1">
              <a:alpha val="15000"/>
            </a:schemeClr>
          </a:solidFill>
          <a:ln>
            <a:solidFill>
              <a:schemeClr val="accent1"/>
            </a:solidFill>
            <a:miter lim="800000"/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108192" y="6556248"/>
            <a:ext cx="2103120" cy="301752"/>
          </a:xfrm>
        </p:spPr>
        <p:txBody>
          <a:bodyPr/>
          <a:lstStyle>
            <a:lvl1pPr>
              <a:defRPr sz="900"/>
            </a:lvl1pPr>
          </a:lstStyle>
          <a:p>
            <a:fld id="{315AE9E9-94F1-402F-BB46-521E589C27C1}" type="datetimeFigureOut">
              <a:rPr lang="ru-RU" smtClean="0"/>
              <a:t>22.12.2013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1170432" y="6557169"/>
            <a:ext cx="4948072" cy="301752"/>
          </a:xfrm>
        </p:spPr>
        <p:txBody>
          <a:bodyPr/>
          <a:lstStyle>
            <a:lvl1pPr>
              <a:defRPr sz="9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17192" y="6556248"/>
            <a:ext cx="365760" cy="301752"/>
          </a:xfrm>
        </p:spPr>
        <p:txBody>
          <a:bodyPr/>
          <a:lstStyle>
            <a:lvl1pPr algn="ctr">
              <a:defRPr sz="900"/>
            </a:lvl1pPr>
          </a:lstStyle>
          <a:p>
            <a:fld id="{E4F7882B-A9EC-4B92-B9A7-4F05EB56040F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ый треугольник 10"/>
          <p:cNvSpPr/>
          <p:nvPr/>
        </p:nvSpPr>
        <p:spPr>
          <a:xfrm>
            <a:off x="7034" y="14068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 rot="10800000" flipV="1">
            <a:off x="6468794" y="4948410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882808"/>
            <a:ext cx="8229600" cy="4572000"/>
          </a:xfrm>
          <a:prstGeom prst="rect">
            <a:avLst/>
          </a:prstGeom>
        </p:spPr>
        <p:txBody>
          <a:bodyPr vert="horz" anchor="t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791456" y="6480969"/>
            <a:ext cx="2133600" cy="301752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 b="0">
                <a:solidFill>
                  <a:schemeClr val="tx1"/>
                </a:solidFill>
              </a:defRPr>
            </a:lvl1pPr>
          </a:lstStyle>
          <a:p>
            <a:fld id="{315AE9E9-94F1-402F-BB46-521E589C27C1}" type="datetimeFigureOut">
              <a:rPr lang="ru-RU" smtClean="0"/>
              <a:t>22.12.2013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457200" y="6481890"/>
            <a:ext cx="4260056" cy="300831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589520" y="6480969"/>
            <a:ext cx="502920" cy="301752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/>
                </a:solidFill>
              </a:defRPr>
            </a:lvl1pPr>
          </a:lstStyle>
          <a:p>
            <a:fld id="{E4F7882B-A9EC-4B92-B9A7-4F05EB56040F}" type="slidenum">
              <a:rPr lang="ru-RU" smtClean="0"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marL="484632" algn="l" rtl="0" eaLnBrk="1" latinLnBrk="0" hangingPunct="1">
        <a:spcBef>
          <a:spcPct val="0"/>
        </a:spcBef>
        <a:buNone/>
        <a:defRPr kumimoji="0" sz="4200" kern="1200">
          <a:ln w="6350">
            <a:solidFill>
              <a:schemeClr val="accent1">
                <a:shade val="43000"/>
              </a:schemeClr>
            </a:solidFill>
          </a:ln>
          <a:solidFill>
            <a:schemeClr val="accent1">
              <a:tint val="83000"/>
              <a:satMod val="150000"/>
            </a:schemeClr>
          </a:solidFill>
          <a:effectLst>
            <a:outerShdw blurRad="26000" dist="26000" dir="145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448056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822960" indent="-285750" algn="l" rtl="0" eaLnBrk="1" latinLnBrk="0" hangingPunct="1">
        <a:spcBef>
          <a:spcPct val="20000"/>
        </a:spcBef>
        <a:buClr>
          <a:schemeClr val="accent1"/>
        </a:buClr>
        <a:buSzPct val="95000"/>
        <a:buFont typeface="Verdana"/>
        <a:buChar char="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106424" indent="-228600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10312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6002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084832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146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Users\Admin\Desktop\&#1058;&#1077;&#1087;&#1077;&#1088;&#1100;%20&#1074;&#1099;%20&#1087;&#1086;&#1085;&#1080;&#1084;&#1072;&#1077;&#1090;&#1077;%20&#1082;&#1072;&#1082;%20&#1074;&#1099;%20&#1089;&#1082;&#1091;&#1095;&#1085;&#1086;%20&#1078;&#1080;&#1074;&#1077;&#1090;&#1077;.mp4" TargetMode="Externa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7" Type="http://schemas.openxmlformats.org/officeDocument/2006/relationships/slide" Target="slide9.xml"/><Relationship Id="rId2" Type="http://schemas.openxmlformats.org/officeDocument/2006/relationships/slide" Target="slide4.xml"/><Relationship Id="rId1" Type="http://schemas.openxmlformats.org/officeDocument/2006/relationships/slideLayout" Target="../slideLayouts/slideLayout2.xml"/><Relationship Id="rId6" Type="http://schemas.openxmlformats.org/officeDocument/2006/relationships/slide" Target="slide8.xml"/><Relationship Id="rId5" Type="http://schemas.openxmlformats.org/officeDocument/2006/relationships/slide" Target="slide7.xml"/><Relationship Id="rId4" Type="http://schemas.openxmlformats.org/officeDocument/2006/relationships/slide" Target="slide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uk.wikipedia.org/wiki/%D0%A2%D0%B5%D0%BD%D1%96%D1%81%D0%BD%D0%B8%D0%B9_%D0%BA%D0%BE%D1%80%D1%82" TargetMode="External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slide" Target="slide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vodniy_sport_pod_parusom_160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88640"/>
            <a:ext cx="9144000" cy="6858000"/>
          </a:xfrm>
          <a:prstGeom prst="rect">
            <a:avLst/>
          </a:prstGeom>
        </p:spPr>
      </p:pic>
      <p:sp>
        <p:nvSpPr>
          <p:cNvPr id="7" name="Заголовок 6"/>
          <p:cNvSpPr>
            <a:spLocks noGrp="1"/>
          </p:cNvSpPr>
          <p:nvPr>
            <p:ph type="ctrTitle"/>
          </p:nvPr>
        </p:nvSpPr>
        <p:spPr>
          <a:xfrm>
            <a:off x="683568" y="1628800"/>
            <a:ext cx="7772400" cy="1470025"/>
          </a:xfrm>
        </p:spPr>
        <p:txBody>
          <a:bodyPr>
            <a:noAutofit/>
          </a:bodyPr>
          <a:lstStyle/>
          <a:p>
            <a:r>
              <a:rPr lang="ru-RU" sz="13800" dirty="0" smtClean="0">
                <a:solidFill>
                  <a:srgbClr val="FFFF00"/>
                </a:solidFill>
              </a:rPr>
              <a:t>Спорт</a:t>
            </a:r>
            <a:endParaRPr lang="ru-RU" sz="13800" dirty="0">
              <a:solidFill>
                <a:srgbClr val="FFFF00"/>
              </a:solidFill>
            </a:endParaRPr>
          </a:p>
        </p:txBody>
      </p:sp>
      <p:sp>
        <p:nvSpPr>
          <p:cNvPr id="8" name="Подзаголовок 7"/>
          <p:cNvSpPr>
            <a:spLocks noGrp="1"/>
          </p:cNvSpPr>
          <p:nvPr>
            <p:ph type="subTitle" idx="1"/>
          </p:nvPr>
        </p:nvSpPr>
        <p:spPr>
          <a:xfrm>
            <a:off x="2483768" y="4869160"/>
            <a:ext cx="6400800" cy="1752600"/>
          </a:xfrm>
        </p:spPr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Автор: </a:t>
            </a:r>
            <a:r>
              <a:rPr lang="ru-RU" dirty="0" err="1" smtClean="0">
                <a:solidFill>
                  <a:srgbClr val="FF0000"/>
                </a:solidFill>
              </a:rPr>
              <a:t>Невмержицька</a:t>
            </a:r>
            <a:r>
              <a:rPr lang="ru-RU" dirty="0" smtClean="0">
                <a:solidFill>
                  <a:srgbClr val="FF0000"/>
                </a:solidFill>
              </a:rPr>
              <a:t> Л</a:t>
            </a:r>
            <a:r>
              <a:rPr lang="uk-UA" dirty="0" err="1" smtClean="0">
                <a:solidFill>
                  <a:srgbClr val="FF0000"/>
                </a:solidFill>
              </a:rPr>
              <a:t>іза</a:t>
            </a:r>
            <a:endParaRPr lang="uk-UA" dirty="0" smtClean="0">
              <a:solidFill>
                <a:srgbClr val="FF0000"/>
              </a:solidFill>
            </a:endParaRPr>
          </a:p>
          <a:p>
            <a:r>
              <a:rPr lang="uk-UA" dirty="0" smtClean="0">
                <a:solidFill>
                  <a:srgbClr val="FF0000"/>
                </a:solidFill>
              </a:rPr>
              <a:t>Учениця 10-В </a:t>
            </a:r>
            <a:r>
              <a:rPr lang="uk-UA" dirty="0" err="1" smtClean="0">
                <a:solidFill>
                  <a:srgbClr val="FF0000"/>
                </a:solidFill>
              </a:rPr>
              <a:t>классу</a:t>
            </a:r>
            <a:endParaRPr lang="ru-RU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sport (1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4000" b="1" dirty="0" smtClean="0"/>
              <a:t>Спорт </a:t>
            </a:r>
            <a:r>
              <a:rPr lang="ru-RU" sz="4000" b="1" dirty="0" err="1" smtClean="0"/>
              <a:t>заради</a:t>
            </a:r>
            <a:r>
              <a:rPr lang="ru-RU" sz="4000" b="1" dirty="0" smtClean="0"/>
              <a:t> </a:t>
            </a:r>
            <a:r>
              <a:rPr lang="ru-RU" sz="4000" b="1" dirty="0" err="1" smtClean="0"/>
              <a:t>задоволення</a:t>
            </a:r>
            <a:r>
              <a:rPr lang="ru-RU" sz="4000" b="1" dirty="0" smtClean="0"/>
              <a:t> </a:t>
            </a:r>
            <a:r>
              <a:rPr lang="ru-RU" sz="4000" b="1" dirty="0" err="1" smtClean="0"/>
              <a:t>і</a:t>
            </a:r>
            <a:r>
              <a:rPr lang="ru-RU" sz="4000" b="1" dirty="0" smtClean="0"/>
              <a:t> </a:t>
            </a:r>
            <a:r>
              <a:rPr lang="ru-RU" sz="4000" b="1" dirty="0" err="1" smtClean="0"/>
              <a:t>спорт</a:t>
            </a:r>
            <a:r>
              <a:rPr lang="ru-RU" sz="4000" b="1" dirty="0" smtClean="0"/>
              <a:t> </a:t>
            </a:r>
            <a:r>
              <a:rPr lang="ru-RU" sz="4000" b="1" dirty="0" err="1" smtClean="0"/>
              <a:t>заради</a:t>
            </a:r>
            <a:r>
              <a:rPr lang="ru-RU" sz="4000" b="1" dirty="0" smtClean="0"/>
              <a:t> грошей.</a:t>
            </a:r>
            <a:endParaRPr lang="ru-RU" sz="4000" b="1" dirty="0"/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3600" dirty="0" smtClean="0">
                <a:solidFill>
                  <a:srgbClr val="FF0000"/>
                </a:solidFill>
              </a:rPr>
              <a:t>Людина, яка </a:t>
            </a:r>
            <a:r>
              <a:rPr lang="ru-RU" sz="3600" dirty="0" err="1" smtClean="0">
                <a:solidFill>
                  <a:srgbClr val="FF0000"/>
                </a:solidFill>
              </a:rPr>
              <a:t>займається</a:t>
            </a:r>
            <a:r>
              <a:rPr lang="ru-RU" sz="3600" dirty="0" smtClean="0">
                <a:solidFill>
                  <a:srgbClr val="FF0000"/>
                </a:solidFill>
              </a:rPr>
              <a:t> спортом </a:t>
            </a:r>
            <a:r>
              <a:rPr lang="ru-RU" sz="3600" dirty="0" err="1" smtClean="0">
                <a:solidFill>
                  <a:srgbClr val="FF0000"/>
                </a:solidFill>
              </a:rPr>
              <a:t>тільки</a:t>
            </a:r>
            <a:r>
              <a:rPr lang="ru-RU" sz="3600" dirty="0" smtClean="0">
                <a:solidFill>
                  <a:srgbClr val="FF0000"/>
                </a:solidFill>
              </a:rPr>
              <a:t> </a:t>
            </a:r>
            <a:r>
              <a:rPr lang="ru-RU" sz="3600" dirty="0" err="1" smtClean="0">
                <a:solidFill>
                  <a:srgbClr val="FF0000"/>
                </a:solidFill>
              </a:rPr>
              <a:t>заради</a:t>
            </a:r>
            <a:r>
              <a:rPr lang="ru-RU" sz="3600" dirty="0" smtClean="0">
                <a:solidFill>
                  <a:srgbClr val="FF0000"/>
                </a:solidFill>
              </a:rPr>
              <a:t> </a:t>
            </a:r>
            <a:r>
              <a:rPr lang="ru-RU" sz="3600" dirty="0" err="1" smtClean="0">
                <a:solidFill>
                  <a:srgbClr val="FF0000"/>
                </a:solidFill>
              </a:rPr>
              <a:t>задоволення</a:t>
            </a:r>
            <a:r>
              <a:rPr lang="ru-RU" sz="3600" dirty="0" smtClean="0">
                <a:solidFill>
                  <a:srgbClr val="FF0000"/>
                </a:solidFill>
              </a:rPr>
              <a:t>, </a:t>
            </a:r>
            <a:r>
              <a:rPr lang="ru-RU" sz="3600" dirty="0" err="1" smtClean="0">
                <a:solidFill>
                  <a:srgbClr val="FF0000"/>
                </a:solidFill>
              </a:rPr>
              <a:t>називається</a:t>
            </a:r>
            <a:r>
              <a:rPr lang="ru-RU" sz="3600" dirty="0" smtClean="0">
                <a:solidFill>
                  <a:srgbClr val="FF0000"/>
                </a:solidFill>
              </a:rPr>
              <a:t> </a:t>
            </a:r>
            <a:r>
              <a:rPr lang="ru-RU" sz="3600" dirty="0" err="1" smtClean="0">
                <a:solidFill>
                  <a:srgbClr val="FF0000"/>
                </a:solidFill>
              </a:rPr>
              <a:t>аматором</a:t>
            </a:r>
            <a:r>
              <a:rPr lang="ru-RU" sz="3600" dirty="0" smtClean="0">
                <a:solidFill>
                  <a:srgbClr val="FF0000"/>
                </a:solidFill>
              </a:rPr>
              <a:t>. Людина, </a:t>
            </a:r>
            <a:r>
              <a:rPr lang="ru-RU" sz="3600" dirty="0" err="1" smtClean="0">
                <a:solidFill>
                  <a:srgbClr val="FF0000"/>
                </a:solidFill>
              </a:rPr>
              <a:t>якій</a:t>
            </a:r>
            <a:r>
              <a:rPr lang="ru-RU" sz="3600" dirty="0" smtClean="0">
                <a:solidFill>
                  <a:srgbClr val="FF0000"/>
                </a:solidFill>
              </a:rPr>
              <a:t> </a:t>
            </a:r>
            <a:r>
              <a:rPr lang="ru-RU" sz="3600" dirty="0" err="1" smtClean="0">
                <a:solidFill>
                  <a:srgbClr val="FF0000"/>
                </a:solidFill>
              </a:rPr>
              <a:t>платять</a:t>
            </a:r>
            <a:r>
              <a:rPr lang="ru-RU" sz="3600" dirty="0" smtClean="0">
                <a:solidFill>
                  <a:srgbClr val="FF0000"/>
                </a:solidFill>
              </a:rPr>
              <a:t> </a:t>
            </a:r>
            <a:r>
              <a:rPr lang="ru-RU" sz="3600" dirty="0" err="1" smtClean="0">
                <a:solidFill>
                  <a:srgbClr val="FF0000"/>
                </a:solidFill>
              </a:rPr>
              <a:t>гроші</a:t>
            </a:r>
            <a:r>
              <a:rPr lang="ru-RU" sz="3600" dirty="0" smtClean="0">
                <a:solidFill>
                  <a:srgbClr val="FF0000"/>
                </a:solidFill>
              </a:rPr>
              <a:t> за участь в </a:t>
            </a:r>
            <a:r>
              <a:rPr lang="ru-RU" sz="3600" dirty="0" err="1" smtClean="0">
                <a:solidFill>
                  <a:srgbClr val="FF0000"/>
                </a:solidFill>
              </a:rPr>
              <a:t>змаганні</a:t>
            </a:r>
            <a:r>
              <a:rPr lang="ru-RU" sz="3600" dirty="0" smtClean="0">
                <a:solidFill>
                  <a:srgbClr val="FF0000"/>
                </a:solidFill>
              </a:rPr>
              <a:t> </a:t>
            </a:r>
            <a:r>
              <a:rPr lang="ru-RU" sz="3600" dirty="0" err="1" smtClean="0">
                <a:solidFill>
                  <a:srgbClr val="FF0000"/>
                </a:solidFill>
              </a:rPr>
              <a:t>і</a:t>
            </a:r>
            <a:r>
              <a:rPr lang="ru-RU" sz="3600" dirty="0" smtClean="0">
                <a:solidFill>
                  <a:srgbClr val="FF0000"/>
                </a:solidFill>
              </a:rPr>
              <a:t> </a:t>
            </a:r>
            <a:r>
              <a:rPr lang="ru-RU" sz="3600" dirty="0" err="1" smtClean="0">
                <a:solidFill>
                  <a:srgbClr val="FF0000"/>
                </a:solidFill>
              </a:rPr>
              <a:t>який</a:t>
            </a:r>
            <a:r>
              <a:rPr lang="ru-RU" sz="3600" dirty="0" smtClean="0">
                <a:solidFill>
                  <a:srgbClr val="FF0000"/>
                </a:solidFill>
              </a:rPr>
              <a:t> спортом </a:t>
            </a:r>
            <a:r>
              <a:rPr lang="ru-RU" sz="3600" dirty="0" err="1" smtClean="0">
                <a:solidFill>
                  <a:srgbClr val="FF0000"/>
                </a:solidFill>
              </a:rPr>
              <a:t>заробляє</a:t>
            </a:r>
            <a:r>
              <a:rPr lang="ru-RU" sz="3600" dirty="0" smtClean="0">
                <a:solidFill>
                  <a:srgbClr val="FF0000"/>
                </a:solidFill>
              </a:rPr>
              <a:t> </a:t>
            </a:r>
            <a:r>
              <a:rPr lang="ru-RU" sz="3600" dirty="0" err="1" smtClean="0">
                <a:solidFill>
                  <a:srgbClr val="FF0000"/>
                </a:solidFill>
              </a:rPr>
              <a:t>собі</a:t>
            </a:r>
            <a:r>
              <a:rPr lang="ru-RU" sz="3600" dirty="0" smtClean="0">
                <a:solidFill>
                  <a:srgbClr val="FF0000"/>
                </a:solidFill>
              </a:rPr>
              <a:t> на </a:t>
            </a:r>
            <a:r>
              <a:rPr lang="ru-RU" sz="3600" dirty="0" err="1" smtClean="0">
                <a:solidFill>
                  <a:srgbClr val="FF0000"/>
                </a:solidFill>
              </a:rPr>
              <a:t>життя</a:t>
            </a:r>
            <a:r>
              <a:rPr lang="ru-RU" sz="3600" dirty="0" smtClean="0">
                <a:solidFill>
                  <a:srgbClr val="FF0000"/>
                </a:solidFill>
              </a:rPr>
              <a:t>, </a:t>
            </a:r>
            <a:r>
              <a:rPr lang="ru-RU" sz="3600" dirty="0" err="1" smtClean="0">
                <a:solidFill>
                  <a:srgbClr val="FF0000"/>
                </a:solidFill>
              </a:rPr>
              <a:t>називається</a:t>
            </a:r>
            <a:r>
              <a:rPr lang="ru-RU" sz="3600" dirty="0" smtClean="0">
                <a:solidFill>
                  <a:srgbClr val="FF0000"/>
                </a:solidFill>
              </a:rPr>
              <a:t> </a:t>
            </a:r>
            <a:r>
              <a:rPr lang="ru-RU" sz="3600" dirty="0" err="1" smtClean="0">
                <a:solidFill>
                  <a:srgbClr val="FF0000"/>
                </a:solidFill>
              </a:rPr>
              <a:t>професіоналом</a:t>
            </a:r>
            <a:endParaRPr lang="ru-RU" sz="36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>
    <p:split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30_1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uk-UA" sz="4400" dirty="0" smtClean="0"/>
              <a:t>Який спорт самий популярний?</a:t>
            </a:r>
            <a:endParaRPr lang="ru-RU" sz="4400" dirty="0"/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3600" dirty="0" err="1" smtClean="0"/>
              <a:t>Це</a:t>
            </a:r>
            <a:r>
              <a:rPr lang="ru-RU" sz="3600" dirty="0" smtClean="0"/>
              <a:t> - футбол. У футбол </a:t>
            </a:r>
            <a:r>
              <a:rPr lang="ru-RU" sz="3600" dirty="0" err="1" smtClean="0"/>
              <a:t>грають</a:t>
            </a:r>
            <a:r>
              <a:rPr lang="ru-RU" sz="3600" dirty="0" smtClean="0"/>
              <a:t> у </a:t>
            </a:r>
            <a:r>
              <a:rPr lang="ru-RU" sz="3600" dirty="0" err="1" smtClean="0"/>
              <a:t>всьому</a:t>
            </a:r>
            <a:r>
              <a:rPr lang="ru-RU" sz="3600" dirty="0" smtClean="0"/>
              <a:t> </a:t>
            </a:r>
            <a:r>
              <a:rPr lang="ru-RU" sz="3600" dirty="0" err="1" smtClean="0"/>
              <a:t>світі</a:t>
            </a:r>
            <a:r>
              <a:rPr lang="ru-RU" sz="3600" dirty="0" smtClean="0"/>
              <a:t>. </a:t>
            </a:r>
            <a:r>
              <a:rPr lang="ru-RU" sz="3600" dirty="0" err="1" smtClean="0"/>
              <a:t>Він</a:t>
            </a:r>
            <a:r>
              <a:rPr lang="ru-RU" sz="3600" dirty="0" smtClean="0"/>
              <a:t> </a:t>
            </a:r>
            <a:r>
              <a:rPr lang="ru-RU" sz="3600" dirty="0" err="1" smtClean="0"/>
              <a:t>виник</a:t>
            </a:r>
            <a:r>
              <a:rPr lang="ru-RU" sz="3600" dirty="0" smtClean="0"/>
              <a:t> в </a:t>
            </a:r>
            <a:r>
              <a:rPr lang="ru-RU" sz="3600" dirty="0" err="1" smtClean="0"/>
              <a:t>Англії</a:t>
            </a:r>
            <a:r>
              <a:rPr lang="ru-RU" sz="3600" dirty="0" smtClean="0"/>
              <a:t> </a:t>
            </a:r>
            <a:r>
              <a:rPr lang="ru-RU" sz="3600" dirty="0" err="1" smtClean="0"/>
              <a:t>в</a:t>
            </a:r>
            <a:r>
              <a:rPr lang="ru-RU" sz="3600" dirty="0" smtClean="0"/>
              <a:t> </a:t>
            </a:r>
            <a:r>
              <a:rPr lang="ru-RU" sz="3600" dirty="0" err="1" smtClean="0"/>
              <a:t>середні</a:t>
            </a:r>
            <a:r>
              <a:rPr lang="ru-RU" sz="3600" dirty="0" smtClean="0"/>
              <a:t> </a:t>
            </a:r>
            <a:r>
              <a:rPr lang="ru-RU" sz="3600" dirty="0" err="1" smtClean="0"/>
              <a:t>століття</a:t>
            </a:r>
            <a:r>
              <a:rPr lang="ru-RU" sz="3600" dirty="0" smtClean="0"/>
              <a:t>, коли люди в селах </a:t>
            </a:r>
            <a:r>
              <a:rPr lang="ru-RU" sz="3600" dirty="0" err="1" smtClean="0"/>
              <a:t>грали</a:t>
            </a:r>
            <a:r>
              <a:rPr lang="ru-RU" sz="3600" dirty="0" smtClean="0"/>
              <a:t> на </a:t>
            </a:r>
            <a:r>
              <a:rPr lang="ru-RU" sz="3600" dirty="0" err="1" smtClean="0"/>
              <a:t>вулицях</a:t>
            </a:r>
            <a:r>
              <a:rPr lang="ru-RU" sz="3600" dirty="0" smtClean="0"/>
              <a:t>, а </a:t>
            </a:r>
            <a:r>
              <a:rPr lang="ru-RU" sz="3600" dirty="0" err="1" smtClean="0"/>
              <a:t>тепер</a:t>
            </a:r>
            <a:r>
              <a:rPr lang="ru-RU" sz="3600" dirty="0" smtClean="0"/>
              <a:t> </a:t>
            </a:r>
            <a:r>
              <a:rPr lang="ru-RU" sz="3600" dirty="0" err="1" smtClean="0"/>
              <a:t>їм</a:t>
            </a:r>
            <a:r>
              <a:rPr lang="ru-RU" sz="3600" dirty="0" smtClean="0"/>
              <a:t> </a:t>
            </a:r>
            <a:r>
              <a:rPr lang="ru-RU" sz="3600" dirty="0" err="1" smtClean="0"/>
              <a:t>захоплюються</a:t>
            </a:r>
            <a:r>
              <a:rPr lang="ru-RU" sz="3600" dirty="0" smtClean="0"/>
              <a:t> </a:t>
            </a:r>
            <a:r>
              <a:rPr lang="ru-RU" sz="3600" dirty="0" err="1" smtClean="0"/>
              <a:t>мільйони</a:t>
            </a:r>
            <a:r>
              <a:rPr lang="ru-RU" sz="3600" dirty="0" smtClean="0"/>
              <a:t> людей.</a:t>
            </a:r>
            <a:endParaRPr lang="ru-RU" sz="3600" dirty="0"/>
          </a:p>
        </p:txBody>
      </p:sp>
    </p:spTree>
  </p:cSld>
  <p:clrMapOvr>
    <a:masterClrMapping/>
  </p:clrMapOvr>
  <p:transition>
    <p:split orient="vert" dir="in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err="1" smtClean="0"/>
              <a:t>Бородьба</a:t>
            </a:r>
            <a:endParaRPr lang="ru-RU" dirty="0"/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err="1" smtClean="0"/>
              <a:t>Більше</a:t>
            </a:r>
            <a:r>
              <a:rPr lang="ru-RU" dirty="0" smtClean="0"/>
              <a:t> 5000 </a:t>
            </a:r>
            <a:r>
              <a:rPr lang="ru-RU" dirty="0" err="1" smtClean="0"/>
              <a:t>років</a:t>
            </a:r>
            <a:r>
              <a:rPr lang="ru-RU" dirty="0" smtClean="0"/>
              <a:t> тому </a:t>
            </a:r>
            <a:r>
              <a:rPr lang="ru-RU" dirty="0" err="1" smtClean="0"/>
              <a:t>чоловіки</a:t>
            </a:r>
            <a:r>
              <a:rPr lang="ru-RU" dirty="0" smtClean="0"/>
              <a:t> </a:t>
            </a:r>
            <a:r>
              <a:rPr lang="ru-RU" dirty="0" err="1" smtClean="0"/>
              <a:t>готувалися</a:t>
            </a:r>
            <a:r>
              <a:rPr lang="ru-RU" dirty="0" smtClean="0"/>
              <a:t> до </a:t>
            </a:r>
            <a:r>
              <a:rPr lang="ru-RU" dirty="0" err="1" smtClean="0"/>
              <a:t>битви</a:t>
            </a:r>
            <a:r>
              <a:rPr lang="ru-RU" dirty="0" smtClean="0"/>
              <a:t>, </a:t>
            </a:r>
            <a:r>
              <a:rPr lang="ru-RU" dirty="0" err="1" smtClean="0"/>
              <a:t>займаючись</a:t>
            </a:r>
            <a:r>
              <a:rPr lang="ru-RU" dirty="0" smtClean="0"/>
              <a:t> таким видом спорту, як </a:t>
            </a:r>
            <a:r>
              <a:rPr lang="ru-RU" dirty="0" err="1" smtClean="0"/>
              <a:t>боротьба</a:t>
            </a:r>
            <a:endParaRPr lang="ru-RU" dirty="0"/>
          </a:p>
        </p:txBody>
      </p:sp>
      <p:pic>
        <p:nvPicPr>
          <p:cNvPr id="7" name="Рисунок 6" descr="Bankoboev.Ru_volnaya_borb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63688" y="3284984"/>
            <a:ext cx="5293944" cy="3573016"/>
          </a:xfrm>
          <a:prstGeom prst="rect">
            <a:avLst/>
          </a:prstGeom>
        </p:spPr>
      </p:pic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Дельтапланеризм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err="1" smtClean="0"/>
              <a:t>Завдяки</a:t>
            </a:r>
            <a:r>
              <a:rPr lang="ru-RU" dirty="0" smtClean="0"/>
              <a:t> </a:t>
            </a:r>
            <a:r>
              <a:rPr lang="ru-RU" dirty="0" err="1" smtClean="0"/>
              <a:t>розвитку</a:t>
            </a:r>
            <a:r>
              <a:rPr lang="ru-RU" dirty="0" smtClean="0"/>
              <a:t> </a:t>
            </a:r>
            <a:r>
              <a:rPr lang="ru-RU" dirty="0" err="1" smtClean="0"/>
              <a:t>техніки</a:t>
            </a:r>
            <a:r>
              <a:rPr lang="ru-RU" dirty="0" smtClean="0"/>
              <a:t> </a:t>
            </a:r>
            <a:r>
              <a:rPr lang="ru-RU" dirty="0" err="1" smtClean="0"/>
              <a:t>з'явилися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нові</a:t>
            </a:r>
            <a:r>
              <a:rPr lang="ru-RU" dirty="0" smtClean="0"/>
              <a:t> </a:t>
            </a:r>
            <a:r>
              <a:rPr lang="ru-RU" dirty="0" err="1" smtClean="0"/>
              <a:t>види</a:t>
            </a:r>
            <a:r>
              <a:rPr lang="ru-RU" dirty="0" smtClean="0"/>
              <a:t> спорту, </a:t>
            </a:r>
            <a:r>
              <a:rPr lang="ru-RU" dirty="0" err="1" smtClean="0"/>
              <a:t>такі</a:t>
            </a:r>
            <a:r>
              <a:rPr lang="ru-RU" dirty="0" smtClean="0"/>
              <a:t> як дельтапланеризм.</a:t>
            </a:r>
            <a:endParaRPr lang="ru-RU" dirty="0"/>
          </a:p>
        </p:txBody>
      </p:sp>
      <p:pic>
        <p:nvPicPr>
          <p:cNvPr id="4" name="Рисунок 3" descr="Deltaplanerizm-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475656" y="3018588"/>
            <a:ext cx="6199336" cy="3839412"/>
          </a:xfrm>
          <a:prstGeom prst="rect">
            <a:avLst/>
          </a:prstGeom>
        </p:spPr>
      </p:pic>
    </p:spTree>
  </p:cSld>
  <p:clrMapOvr>
    <a:masterClrMapping/>
  </p:clrMapOvr>
  <p:transition>
    <p:plus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Автомобільні гонки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err="1" smtClean="0"/>
              <a:t>Перші</a:t>
            </a:r>
            <a:r>
              <a:rPr lang="ru-RU" dirty="0" smtClean="0"/>
              <a:t> </a:t>
            </a:r>
            <a:r>
              <a:rPr lang="ru-RU" dirty="0" err="1" smtClean="0"/>
              <a:t>автомобільні</a:t>
            </a:r>
            <a:r>
              <a:rPr lang="ru-RU" dirty="0" smtClean="0"/>
              <a:t> гонки </a:t>
            </a:r>
            <a:r>
              <a:rPr lang="ru-RU" dirty="0" err="1" smtClean="0"/>
              <a:t>відбулися</a:t>
            </a:r>
            <a:r>
              <a:rPr lang="ru-RU" dirty="0" smtClean="0"/>
              <a:t> </a:t>
            </a:r>
            <a:r>
              <a:rPr lang="ru-RU" dirty="0" err="1" smtClean="0"/>
              <a:t>між</a:t>
            </a:r>
            <a:r>
              <a:rPr lang="ru-RU" dirty="0" smtClean="0"/>
              <a:t> Парижем </a:t>
            </a:r>
            <a:r>
              <a:rPr lang="ru-RU" dirty="0" err="1" smtClean="0"/>
              <a:t>і</a:t>
            </a:r>
            <a:r>
              <a:rPr lang="ru-RU" dirty="0" smtClean="0"/>
              <a:t> Руаном у </a:t>
            </a:r>
            <a:r>
              <a:rPr lang="ru-RU" dirty="0" err="1" smtClean="0"/>
              <a:t>Франції</a:t>
            </a:r>
            <a:r>
              <a:rPr lang="ru-RU" dirty="0" smtClean="0"/>
              <a:t> в 1894 </a:t>
            </a:r>
            <a:r>
              <a:rPr lang="ru-RU" dirty="0" err="1" smtClean="0"/>
              <a:t>році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4" name="Рисунок 3" descr="drft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835696" y="3362325"/>
            <a:ext cx="5742806" cy="3495675"/>
          </a:xfrm>
          <a:prstGeom prst="rect">
            <a:avLst/>
          </a:prstGeom>
        </p:spPr>
      </p:pic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Кінні змагання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У </a:t>
            </a:r>
            <a:r>
              <a:rPr lang="ru-RU" dirty="0" err="1" smtClean="0"/>
              <a:t>деяких</a:t>
            </a:r>
            <a:r>
              <a:rPr lang="ru-RU" dirty="0" smtClean="0"/>
              <a:t> видах спорту, таких, як </a:t>
            </a:r>
            <a:r>
              <a:rPr lang="ru-RU" dirty="0" err="1" smtClean="0"/>
              <a:t>кінні</a:t>
            </a:r>
            <a:r>
              <a:rPr lang="ru-RU" dirty="0" smtClean="0"/>
              <a:t> </a:t>
            </a:r>
            <a:r>
              <a:rPr lang="ru-RU" dirty="0" err="1" smtClean="0"/>
              <a:t>змагання</a:t>
            </a:r>
            <a:r>
              <a:rPr lang="ru-RU" dirty="0" smtClean="0"/>
              <a:t>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перешкодами</a:t>
            </a:r>
            <a:r>
              <a:rPr lang="ru-RU" dirty="0" smtClean="0"/>
              <a:t>, </a:t>
            </a:r>
            <a:r>
              <a:rPr lang="ru-RU" dirty="0" err="1" smtClean="0"/>
              <a:t>змагаються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люди,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коні</a:t>
            </a:r>
            <a:endParaRPr lang="ru-RU" dirty="0"/>
          </a:p>
        </p:txBody>
      </p:sp>
      <p:pic>
        <p:nvPicPr>
          <p:cNvPr id="4" name="Рисунок 3" descr="konsport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563888" y="2852936"/>
            <a:ext cx="4248472" cy="4005064"/>
          </a:xfrm>
          <a:prstGeom prst="rect">
            <a:avLst/>
          </a:prstGeo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Теперь вы понимаете как вы скучно живете.mp4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-1548680" y="0"/>
            <a:ext cx="10692680" cy="737945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 rot="1333413">
            <a:off x="323528" y="2996952"/>
            <a:ext cx="8424936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uk-UA" sz="8000" b="1" cap="none" spc="0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Дякую за увагу</a:t>
            </a:r>
            <a:endParaRPr lang="ru-RU" sz="8000" b="1" cap="none" spc="0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олилиния 3"/>
          <p:cNvSpPr/>
          <p:nvPr/>
        </p:nvSpPr>
        <p:spPr>
          <a:xfrm rot="20652308">
            <a:off x="251520" y="1484784"/>
            <a:ext cx="8532440" cy="3154710"/>
          </a:xfrm>
          <a:custGeom>
            <a:avLst/>
            <a:gdLst>
              <a:gd name="connsiteX0" fmla="*/ 0 w 8532440"/>
              <a:gd name="connsiteY0" fmla="*/ 0 h 923330"/>
              <a:gd name="connsiteX1" fmla="*/ 8532440 w 8532440"/>
              <a:gd name="connsiteY1" fmla="*/ 0 h 923330"/>
              <a:gd name="connsiteX2" fmla="*/ 8532440 w 8532440"/>
              <a:gd name="connsiteY2" fmla="*/ 923330 h 923330"/>
              <a:gd name="connsiteX3" fmla="*/ 0 w 8532440"/>
              <a:gd name="connsiteY3" fmla="*/ 923330 h 923330"/>
              <a:gd name="connsiteX4" fmla="*/ 0 w 8532440"/>
              <a:gd name="connsiteY4" fmla="*/ 0 h 9233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532440" h="923330">
                <a:moveTo>
                  <a:pt x="0" y="0"/>
                </a:moveTo>
                <a:lnTo>
                  <a:pt x="8532440" y="0"/>
                </a:lnTo>
                <a:lnTo>
                  <a:pt x="8532440" y="923330"/>
                </a:lnTo>
                <a:lnTo>
                  <a:pt x="0" y="923330"/>
                </a:lnTo>
                <a:lnTo>
                  <a:pt x="0" y="0"/>
                </a:lnTo>
                <a:close/>
              </a:path>
            </a:pathLst>
          </a:custGeom>
          <a:noFill/>
          <a:scene3d>
            <a:camera prst="orthographicFront"/>
            <a:lightRig rig="threePt" dir="t"/>
          </a:scene3d>
          <a:sp3d>
            <a:bevelT prst="convex"/>
          </a:sp3d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uk-UA" sz="199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К</a:t>
            </a:r>
            <a:r>
              <a:rPr lang="uk-UA" sz="19900" b="1" cap="none" spc="0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інець</a:t>
            </a:r>
            <a:endParaRPr lang="ru-RU" sz="19900" b="1" cap="none" spc="0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sport__b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uk-UA" sz="7200" dirty="0" smtClean="0">
                <a:solidFill>
                  <a:srgbClr val="FF0000"/>
                </a:solidFill>
              </a:rPr>
              <a:t>Спорт</a:t>
            </a:r>
            <a:endParaRPr lang="ru-RU" sz="7200" dirty="0">
              <a:solidFill>
                <a:srgbClr val="FF0000"/>
              </a:solidFill>
            </a:endParaRPr>
          </a:p>
        </p:txBody>
      </p:sp>
      <p:sp>
        <p:nvSpPr>
          <p:cNvPr id="7" name="Содержимое 6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3600" dirty="0" smtClean="0">
                <a:solidFill>
                  <a:srgbClr val="FF0000"/>
                </a:solidFill>
              </a:rPr>
              <a:t>Люди у </a:t>
            </a:r>
            <a:r>
              <a:rPr lang="ru-RU" sz="3600" dirty="0" err="1" smtClean="0">
                <a:solidFill>
                  <a:srgbClr val="FF0000"/>
                </a:solidFill>
              </a:rPr>
              <a:t>всі</a:t>
            </a:r>
            <a:r>
              <a:rPr lang="ru-RU" sz="3600" dirty="0" smtClean="0">
                <a:solidFill>
                  <a:srgbClr val="FF0000"/>
                </a:solidFill>
              </a:rPr>
              <a:t> </a:t>
            </a:r>
            <a:r>
              <a:rPr lang="ru-RU" sz="3600" dirty="0" err="1" smtClean="0">
                <a:solidFill>
                  <a:srgbClr val="FF0000"/>
                </a:solidFill>
              </a:rPr>
              <a:t>часи</a:t>
            </a:r>
            <a:r>
              <a:rPr lang="ru-RU" sz="3600" dirty="0" smtClean="0">
                <a:solidFill>
                  <a:srgbClr val="FF0000"/>
                </a:solidFill>
              </a:rPr>
              <a:t> </a:t>
            </a:r>
            <a:r>
              <a:rPr lang="ru-RU" sz="3600" dirty="0" err="1" smtClean="0">
                <a:solidFill>
                  <a:srgbClr val="FF0000"/>
                </a:solidFill>
              </a:rPr>
              <a:t>захоплювалися</a:t>
            </a:r>
            <a:r>
              <a:rPr lang="ru-RU" sz="3600" dirty="0" smtClean="0">
                <a:solidFill>
                  <a:srgbClr val="FF0000"/>
                </a:solidFill>
              </a:rPr>
              <a:t> спортом. </a:t>
            </a:r>
            <a:r>
              <a:rPr lang="ru-RU" sz="3600" dirty="0" err="1" smtClean="0">
                <a:solidFill>
                  <a:srgbClr val="FF0000"/>
                </a:solidFill>
              </a:rPr>
              <a:t>Деяким</a:t>
            </a:r>
            <a:r>
              <a:rPr lang="ru-RU" sz="3600" dirty="0" smtClean="0">
                <a:solidFill>
                  <a:srgbClr val="FF0000"/>
                </a:solidFill>
              </a:rPr>
              <a:t> людям </a:t>
            </a:r>
            <a:r>
              <a:rPr lang="ru-RU" sz="3600" dirty="0" err="1" smtClean="0">
                <a:solidFill>
                  <a:srgbClr val="FF0000"/>
                </a:solidFill>
              </a:rPr>
              <a:t>подобаються</a:t>
            </a:r>
            <a:r>
              <a:rPr lang="ru-RU" sz="3600" dirty="0" smtClean="0">
                <a:solidFill>
                  <a:srgbClr val="FF0000"/>
                </a:solidFill>
              </a:rPr>
              <a:t> </a:t>
            </a:r>
            <a:r>
              <a:rPr lang="ru-RU" sz="3600" dirty="0" err="1" smtClean="0">
                <a:solidFill>
                  <a:srgbClr val="FF0000"/>
                </a:solidFill>
              </a:rPr>
              <a:t>спокійні</a:t>
            </a:r>
            <a:r>
              <a:rPr lang="ru-RU" sz="3600" dirty="0" smtClean="0">
                <a:solidFill>
                  <a:srgbClr val="FF0000"/>
                </a:solidFill>
              </a:rPr>
              <a:t>, а </a:t>
            </a:r>
            <a:r>
              <a:rPr lang="ru-RU" sz="3600" dirty="0" err="1" smtClean="0">
                <a:solidFill>
                  <a:srgbClr val="FF0000"/>
                </a:solidFill>
              </a:rPr>
              <a:t>іншим</a:t>
            </a:r>
            <a:r>
              <a:rPr lang="ru-RU" sz="3600" dirty="0" smtClean="0">
                <a:solidFill>
                  <a:srgbClr val="FF0000"/>
                </a:solidFill>
              </a:rPr>
              <a:t> </a:t>
            </a:r>
            <a:r>
              <a:rPr lang="ru-RU" sz="3600" dirty="0" err="1" smtClean="0">
                <a:solidFill>
                  <a:srgbClr val="FF0000"/>
                </a:solidFill>
              </a:rPr>
              <a:t>активні</a:t>
            </a:r>
            <a:r>
              <a:rPr lang="ru-RU" sz="3600" dirty="0" smtClean="0">
                <a:solidFill>
                  <a:srgbClr val="FF0000"/>
                </a:solidFill>
              </a:rPr>
              <a:t> </a:t>
            </a:r>
            <a:r>
              <a:rPr lang="ru-RU" sz="3600" dirty="0" err="1" smtClean="0">
                <a:solidFill>
                  <a:srgbClr val="FF0000"/>
                </a:solidFill>
              </a:rPr>
              <a:t>види</a:t>
            </a:r>
            <a:r>
              <a:rPr lang="ru-RU" sz="3600" dirty="0" smtClean="0">
                <a:solidFill>
                  <a:srgbClr val="FF0000"/>
                </a:solidFill>
              </a:rPr>
              <a:t> спорту. Вони </a:t>
            </a:r>
            <a:r>
              <a:rPr lang="ru-RU" sz="3600" dirty="0" err="1" smtClean="0">
                <a:solidFill>
                  <a:srgbClr val="FF0000"/>
                </a:solidFill>
              </a:rPr>
              <a:t>люблять</a:t>
            </a:r>
            <a:r>
              <a:rPr lang="ru-RU" sz="3600" dirty="0" smtClean="0">
                <a:solidFill>
                  <a:srgbClr val="FF0000"/>
                </a:solidFill>
              </a:rPr>
              <a:t> </a:t>
            </a:r>
            <a:r>
              <a:rPr lang="ru-RU" sz="3600" dirty="0" err="1" smtClean="0">
                <a:solidFill>
                  <a:srgbClr val="FF0000"/>
                </a:solidFill>
              </a:rPr>
              <a:t>змагання</a:t>
            </a:r>
            <a:r>
              <a:rPr lang="ru-RU" sz="3600" dirty="0" smtClean="0">
                <a:solidFill>
                  <a:srgbClr val="FF0000"/>
                </a:solidFill>
              </a:rPr>
              <a:t>. </a:t>
            </a:r>
            <a:r>
              <a:rPr lang="ru-RU" sz="3600" dirty="0" err="1" smtClean="0">
                <a:solidFill>
                  <a:srgbClr val="FF0000"/>
                </a:solidFill>
              </a:rPr>
              <a:t>Постійні</a:t>
            </a:r>
            <a:r>
              <a:rPr lang="ru-RU" sz="3600" dirty="0" smtClean="0">
                <a:solidFill>
                  <a:srgbClr val="FF0000"/>
                </a:solidFill>
              </a:rPr>
              <a:t> </a:t>
            </a:r>
            <a:r>
              <a:rPr lang="ru-RU" sz="3600" dirty="0" err="1" smtClean="0">
                <a:solidFill>
                  <a:srgbClr val="FF0000"/>
                </a:solidFill>
              </a:rPr>
              <a:t>вправи</a:t>
            </a:r>
            <a:r>
              <a:rPr lang="ru-RU" sz="3600" dirty="0" smtClean="0">
                <a:solidFill>
                  <a:srgbClr val="FF0000"/>
                </a:solidFill>
              </a:rPr>
              <a:t>, </a:t>
            </a:r>
            <a:r>
              <a:rPr lang="ru-RU" sz="3600" dirty="0" err="1" smtClean="0">
                <a:solidFill>
                  <a:srgbClr val="FF0000"/>
                </a:solidFill>
              </a:rPr>
              <a:t>наприклад</a:t>
            </a:r>
            <a:r>
              <a:rPr lang="ru-RU" sz="3600" dirty="0" smtClean="0">
                <a:solidFill>
                  <a:srgbClr val="FF0000"/>
                </a:solidFill>
              </a:rPr>
              <a:t> як зарядка,  </a:t>
            </a:r>
            <a:r>
              <a:rPr lang="ru-RU" sz="3600" dirty="0" err="1" smtClean="0">
                <a:solidFill>
                  <a:srgbClr val="FF0000"/>
                </a:solidFill>
              </a:rPr>
              <a:t>або</a:t>
            </a:r>
            <a:r>
              <a:rPr lang="ru-RU" sz="3600" dirty="0" smtClean="0">
                <a:solidFill>
                  <a:srgbClr val="FF0000"/>
                </a:solidFill>
              </a:rPr>
              <a:t> </a:t>
            </a:r>
            <a:r>
              <a:rPr lang="ru-RU" sz="3600" dirty="0" err="1" smtClean="0">
                <a:solidFill>
                  <a:srgbClr val="FF0000"/>
                </a:solidFill>
              </a:rPr>
              <a:t>підтримують</a:t>
            </a:r>
            <a:r>
              <a:rPr lang="ru-RU" sz="3600" dirty="0" smtClean="0">
                <a:solidFill>
                  <a:srgbClr val="FF0000"/>
                </a:solidFill>
              </a:rPr>
              <a:t>  </a:t>
            </a:r>
            <a:r>
              <a:rPr lang="ru-RU" sz="3600" dirty="0" err="1" smtClean="0">
                <a:solidFill>
                  <a:srgbClr val="FF0000"/>
                </a:solidFill>
              </a:rPr>
              <a:t>здоров'я</a:t>
            </a:r>
            <a:r>
              <a:rPr lang="ru-RU" sz="3600" dirty="0" smtClean="0">
                <a:solidFill>
                  <a:srgbClr val="FF0000"/>
                </a:solidFill>
              </a:rPr>
              <a:t> людей</a:t>
            </a:r>
            <a:endParaRPr lang="ru-RU" sz="36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Види спорту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uk-UA" dirty="0" smtClean="0">
                <a:hlinkClick r:id="rId2" action="ppaction://hlinksldjump"/>
              </a:rPr>
              <a:t>Футбол</a:t>
            </a:r>
            <a:endParaRPr lang="uk-UA" dirty="0" smtClean="0"/>
          </a:p>
          <a:p>
            <a:r>
              <a:rPr lang="uk-UA" dirty="0" smtClean="0">
                <a:hlinkClick r:id="rId3" action="ppaction://hlinksldjump"/>
              </a:rPr>
              <a:t>Баскетбол</a:t>
            </a:r>
            <a:endParaRPr lang="uk-UA" dirty="0" smtClean="0"/>
          </a:p>
          <a:p>
            <a:r>
              <a:rPr lang="uk-UA" dirty="0" smtClean="0">
                <a:hlinkClick r:id="rId4" action="ppaction://hlinksldjump"/>
              </a:rPr>
              <a:t>Волейбол</a:t>
            </a:r>
            <a:endParaRPr lang="uk-UA" dirty="0" smtClean="0"/>
          </a:p>
          <a:p>
            <a:r>
              <a:rPr lang="uk-UA" dirty="0" smtClean="0">
                <a:hlinkClick r:id="rId5" action="ppaction://hlinksldjump"/>
              </a:rPr>
              <a:t>Лижний спорт</a:t>
            </a:r>
            <a:endParaRPr lang="uk-UA" dirty="0" smtClean="0"/>
          </a:p>
          <a:p>
            <a:r>
              <a:rPr lang="uk-UA" dirty="0" smtClean="0">
                <a:hlinkClick r:id="rId6" action="ppaction://hlinksldjump"/>
              </a:rPr>
              <a:t>Хокей</a:t>
            </a:r>
            <a:endParaRPr lang="uk-UA" dirty="0" smtClean="0"/>
          </a:p>
          <a:p>
            <a:r>
              <a:rPr lang="uk-UA" dirty="0" smtClean="0">
                <a:hlinkClick r:id="rId7" action="ppaction://hlinksldjump"/>
              </a:rPr>
              <a:t>Теніс </a:t>
            </a:r>
            <a:endParaRPr lang="uk-UA" dirty="0" smtClean="0"/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futbol+sport+futbol+sport+futbol+oboi++4222042076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Футбол</a:t>
            </a:r>
            <a:endParaRPr lang="ru-RU" dirty="0"/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4400" dirty="0" err="1" smtClean="0"/>
              <a:t>Командні</a:t>
            </a:r>
            <a:r>
              <a:rPr lang="ru-RU" sz="4400" dirty="0" smtClean="0"/>
              <a:t> </a:t>
            </a:r>
            <a:r>
              <a:rPr lang="ru-RU" sz="4400" dirty="0" err="1" smtClean="0"/>
              <a:t>види</a:t>
            </a:r>
            <a:r>
              <a:rPr lang="ru-RU" sz="4400" dirty="0" smtClean="0"/>
              <a:t> спорту, </a:t>
            </a:r>
            <a:r>
              <a:rPr lang="ru-RU" sz="4400" dirty="0" err="1" smtClean="0"/>
              <a:t>такі</a:t>
            </a:r>
            <a:r>
              <a:rPr lang="ru-RU" sz="4400" dirty="0" smtClean="0"/>
              <a:t> як футбол, </a:t>
            </a:r>
            <a:r>
              <a:rPr lang="ru-RU" sz="4400" dirty="0" err="1" smtClean="0"/>
              <a:t>вчать</a:t>
            </a:r>
            <a:r>
              <a:rPr lang="ru-RU" sz="4400" dirty="0" smtClean="0"/>
              <a:t> людей </a:t>
            </a:r>
            <a:r>
              <a:rPr lang="ru-RU" sz="4400" dirty="0" err="1" smtClean="0"/>
              <a:t>діяти</a:t>
            </a:r>
            <a:r>
              <a:rPr lang="ru-RU" sz="4400" dirty="0" smtClean="0"/>
              <a:t> разом, </a:t>
            </a:r>
            <a:r>
              <a:rPr lang="ru-RU" sz="4400" dirty="0" err="1" smtClean="0"/>
              <a:t>щоб</a:t>
            </a:r>
            <a:r>
              <a:rPr lang="ru-RU" sz="4400" dirty="0" smtClean="0"/>
              <a:t> </a:t>
            </a:r>
            <a:r>
              <a:rPr lang="ru-RU" sz="4400" dirty="0" err="1" smtClean="0"/>
              <a:t>забити</a:t>
            </a:r>
            <a:r>
              <a:rPr lang="ru-RU" sz="4400" dirty="0" smtClean="0"/>
              <a:t> гол.</a:t>
            </a:r>
            <a:endParaRPr lang="ru-RU" sz="4400" dirty="0"/>
          </a:p>
        </p:txBody>
      </p:sp>
      <p:sp>
        <p:nvSpPr>
          <p:cNvPr id="8" name="Управляющая кнопка: домой 7">
            <a:hlinkClick r:id="rId3" action="ppaction://hlinksldjump" highlightClick="1"/>
          </p:cNvPr>
          <p:cNvSpPr/>
          <p:nvPr/>
        </p:nvSpPr>
        <p:spPr>
          <a:xfrm>
            <a:off x="467544" y="5661248"/>
            <a:ext cx="1008112" cy="1196752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basketbolisti_na_otkritoy_ploshadke_160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Баскетбол</a:t>
            </a:r>
            <a:endParaRPr lang="ru-RU" dirty="0"/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vi-VN" sz="3200" b="1" dirty="0" smtClean="0"/>
              <a:t>Баскетбо́л</a:t>
            </a:r>
            <a:r>
              <a:rPr lang="vi-VN" sz="3200" dirty="0" smtClean="0"/>
              <a:t>  — спортивна командна гра з м'ячем, який закидають руками в кільце із сіткою (кошик) закріплене на щиті на висоті 3 метри 05 сантиметрів </a:t>
            </a:r>
            <a:r>
              <a:rPr lang="vi-VN" sz="3200" dirty="0" smtClean="0"/>
              <a:t>над </a:t>
            </a:r>
            <a:r>
              <a:rPr lang="vi-VN" sz="3200" dirty="0" smtClean="0"/>
              <a:t>майданчиком</a:t>
            </a:r>
            <a:r>
              <a:rPr lang="vi-VN" sz="3200" dirty="0" smtClean="0"/>
              <a:t>.</a:t>
            </a:r>
            <a:endParaRPr lang="vi-VN" sz="3200" dirty="0" smtClean="0"/>
          </a:p>
          <a:p>
            <a:endParaRPr lang="ru-RU" dirty="0"/>
          </a:p>
        </p:txBody>
      </p:sp>
      <p:sp>
        <p:nvSpPr>
          <p:cNvPr id="7" name="Управляющая кнопка: домой 6">
            <a:hlinkClick r:id="rId3" action="ppaction://hlinksldjump" highlightClick="1"/>
          </p:cNvPr>
          <p:cNvSpPr/>
          <p:nvPr/>
        </p:nvSpPr>
        <p:spPr>
          <a:xfrm>
            <a:off x="683568" y="5589240"/>
            <a:ext cx="1008112" cy="1268760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волейбол 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10786" cy="6858000"/>
          </a:xfrm>
          <a:prstGeom prst="rect">
            <a:avLst/>
          </a:prstGeom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В</a:t>
            </a:r>
            <a:r>
              <a:rPr lang="uk-UA" dirty="0" smtClean="0"/>
              <a:t>олейбол</a:t>
            </a:r>
            <a:endParaRPr lang="ru-RU" dirty="0"/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vi-VN" sz="4000" b="1" dirty="0" smtClean="0"/>
              <a:t>Волейбо́</a:t>
            </a:r>
            <a:r>
              <a:rPr lang="uk-UA" sz="4000" b="1" dirty="0" smtClean="0"/>
              <a:t>л</a:t>
            </a:r>
            <a:r>
              <a:rPr lang="vi-VN" sz="4000" dirty="0" smtClean="0"/>
              <a:t> — спортивна гра з м'ячем, у якій дві команди змагаються на спеціальному майданчику, розділеному сіткою.</a:t>
            </a:r>
            <a:endParaRPr lang="ru-RU" sz="4000" dirty="0"/>
          </a:p>
        </p:txBody>
      </p:sp>
      <p:sp>
        <p:nvSpPr>
          <p:cNvPr id="7" name="Управляющая кнопка: домой 6">
            <a:hlinkClick r:id="rId3" action="ppaction://hlinksldjump" highlightClick="1"/>
          </p:cNvPr>
          <p:cNvSpPr/>
          <p:nvPr/>
        </p:nvSpPr>
        <p:spPr>
          <a:xfrm>
            <a:off x="683568" y="5661248"/>
            <a:ext cx="1080120" cy="1196752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>
    <p:pull dir="rd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336668-SoLoVuShK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5400" dirty="0" smtClean="0">
                <a:solidFill>
                  <a:srgbClr val="FF0000"/>
                </a:solidFill>
              </a:rPr>
              <a:t>Лижний спорт</a:t>
            </a:r>
            <a:endParaRPr lang="ru-RU" sz="5400" dirty="0">
              <a:solidFill>
                <a:srgbClr val="FF0000"/>
              </a:solidFill>
            </a:endParaRPr>
          </a:p>
        </p:txBody>
      </p:sp>
      <p:sp>
        <p:nvSpPr>
          <p:cNvPr id="8" name="Содержимое 7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vi-VN" b="1" dirty="0" smtClean="0">
                <a:solidFill>
                  <a:srgbClr val="FF0000"/>
                </a:solidFill>
              </a:rPr>
              <a:t>Лижний </a:t>
            </a:r>
            <a:r>
              <a:rPr lang="vi-VN" b="1" dirty="0" smtClean="0">
                <a:solidFill>
                  <a:srgbClr val="FF0000"/>
                </a:solidFill>
              </a:rPr>
              <a:t>спорт</a:t>
            </a:r>
            <a:r>
              <a:rPr lang="vi-VN" dirty="0" smtClean="0">
                <a:solidFill>
                  <a:srgbClr val="FF0000"/>
                </a:solidFill>
              </a:rPr>
              <a:t> — загальний термін для позначення видів спорту, в яких використовуються лижі </a:t>
            </a:r>
            <a:r>
              <a:rPr lang="vi-VN" dirty="0" smtClean="0">
                <a:solidFill>
                  <a:srgbClr val="FF0000"/>
                </a:solidFill>
              </a:rPr>
              <a:t>або</a:t>
            </a:r>
            <a:r>
              <a:rPr lang="uk-UA" dirty="0" smtClean="0">
                <a:solidFill>
                  <a:srgbClr val="FF0000"/>
                </a:solidFill>
              </a:rPr>
              <a:t> </a:t>
            </a:r>
            <a:r>
              <a:rPr lang="vi-VN" dirty="0" smtClean="0">
                <a:solidFill>
                  <a:srgbClr val="FF0000"/>
                </a:solidFill>
              </a:rPr>
              <a:t>сноуборд</a:t>
            </a:r>
            <a:r>
              <a:rPr lang="vi-VN" dirty="0" smtClean="0">
                <a:solidFill>
                  <a:srgbClr val="FF0000"/>
                </a:solidFill>
              </a:rPr>
              <a:t>. До лижних видів спорту належать лижні перегони, гірськолижний спорт, стрибки з трампліна, лижне двоборство, фрістайл, скікрос, сноубординг, а також інші види спорту — такі, як лижний туризм, лижний альпінізм, лижний екстрім тощо.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9" name="Управляющая кнопка: домой 8">
            <a:hlinkClick r:id="rId3" action="ppaction://hlinksldjump" highlightClick="1"/>
          </p:cNvPr>
          <p:cNvSpPr/>
          <p:nvPr/>
        </p:nvSpPr>
        <p:spPr>
          <a:xfrm>
            <a:off x="0" y="5661248"/>
            <a:ext cx="899592" cy="1196752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>
    <p:pull dir="ru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hokkei-1920x120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dirty="0" smtClean="0"/>
              <a:t>Хокей</a:t>
            </a:r>
            <a:endParaRPr lang="ru-RU" dirty="0"/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3600" b="1" dirty="0" err="1" smtClean="0"/>
              <a:t>Хоке́й</a:t>
            </a:r>
            <a:r>
              <a:rPr lang="ru-RU" sz="3600" dirty="0" smtClean="0"/>
              <a:t>  — </a:t>
            </a:r>
            <a:r>
              <a:rPr lang="ru-RU" sz="3600" dirty="0" err="1" smtClean="0"/>
              <a:t>спільна</a:t>
            </a:r>
            <a:r>
              <a:rPr lang="ru-RU" sz="3600" dirty="0" smtClean="0"/>
              <a:t> </a:t>
            </a:r>
            <a:r>
              <a:rPr lang="ru-RU" sz="3600" dirty="0" err="1" smtClean="0"/>
              <a:t>назва</a:t>
            </a:r>
            <a:r>
              <a:rPr lang="ru-RU" sz="3600" dirty="0" smtClean="0"/>
              <a:t> для </a:t>
            </a:r>
            <a:r>
              <a:rPr lang="ru-RU" sz="3600" dirty="0" err="1" smtClean="0"/>
              <a:t>командних</a:t>
            </a:r>
            <a:r>
              <a:rPr lang="ru-RU" sz="3600" dirty="0" smtClean="0"/>
              <a:t> </a:t>
            </a:r>
            <a:r>
              <a:rPr lang="ru-RU" sz="3600" dirty="0" err="1" smtClean="0"/>
              <a:t>спортивних</a:t>
            </a:r>
            <a:r>
              <a:rPr lang="ru-RU" sz="3600" dirty="0" smtClean="0"/>
              <a:t> </a:t>
            </a:r>
            <a:r>
              <a:rPr lang="ru-RU" sz="3600" dirty="0" err="1" smtClean="0"/>
              <a:t>ігор</a:t>
            </a:r>
            <a:r>
              <a:rPr lang="ru-RU" sz="3600" dirty="0" smtClean="0"/>
              <a:t> </a:t>
            </a:r>
            <a:r>
              <a:rPr lang="ru-RU" sz="3600" dirty="0" err="1" smtClean="0"/>
              <a:t>із</a:t>
            </a:r>
            <a:r>
              <a:rPr lang="ru-RU" sz="3600" dirty="0" smtClean="0"/>
              <a:t> ключкою, мета </a:t>
            </a:r>
            <a:r>
              <a:rPr lang="ru-RU" sz="3600" dirty="0" err="1" smtClean="0"/>
              <a:t>яких</a:t>
            </a:r>
            <a:r>
              <a:rPr lang="ru-RU" sz="3600" dirty="0" smtClean="0"/>
              <a:t> </a:t>
            </a:r>
            <a:r>
              <a:rPr lang="ru-RU" sz="3600" dirty="0" err="1" smtClean="0"/>
              <a:t>закинути</a:t>
            </a:r>
            <a:r>
              <a:rPr lang="ru-RU" sz="3600" dirty="0" smtClean="0"/>
              <a:t> </a:t>
            </a:r>
            <a:r>
              <a:rPr lang="ru-RU" sz="3600" dirty="0" err="1" smtClean="0"/>
              <a:t>м'яч</a:t>
            </a:r>
            <a:r>
              <a:rPr lang="ru-RU" sz="3600" dirty="0" smtClean="0"/>
              <a:t> </a:t>
            </a:r>
            <a:r>
              <a:rPr lang="ru-RU" sz="3600" dirty="0" err="1" smtClean="0"/>
              <a:t>або</a:t>
            </a:r>
            <a:r>
              <a:rPr lang="ru-RU" sz="3600" dirty="0" smtClean="0"/>
              <a:t> шайбу в ворота </a:t>
            </a:r>
            <a:r>
              <a:rPr lang="ru-RU" sz="3600" dirty="0" err="1" smtClean="0"/>
              <a:t>протилежної</a:t>
            </a:r>
            <a:r>
              <a:rPr lang="ru-RU" sz="3600" dirty="0" smtClean="0"/>
              <a:t> </a:t>
            </a:r>
            <a:r>
              <a:rPr lang="ru-RU" sz="3600" dirty="0" err="1" smtClean="0"/>
              <a:t>команди</a:t>
            </a:r>
            <a:r>
              <a:rPr lang="ru-RU" sz="3600" dirty="0" smtClean="0"/>
              <a:t>.</a:t>
            </a:r>
            <a:endParaRPr lang="ru-RU" sz="3600" dirty="0"/>
          </a:p>
        </p:txBody>
      </p:sp>
      <p:sp>
        <p:nvSpPr>
          <p:cNvPr id="7" name="Управляющая кнопка: домой 6">
            <a:hlinkClick r:id="rId3" action="ppaction://hlinksldjump" highlightClick="1"/>
          </p:cNvPr>
          <p:cNvSpPr/>
          <p:nvPr/>
        </p:nvSpPr>
        <p:spPr>
          <a:xfrm>
            <a:off x="179512" y="5589240"/>
            <a:ext cx="936104" cy="1268760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5474_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5400" spc="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</a:t>
            </a:r>
            <a:r>
              <a:rPr lang="uk-UA" sz="5400" spc="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еніс</a:t>
            </a:r>
            <a:endParaRPr lang="ru-RU" sz="5400" spc="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Содержимое 7"/>
          <p:cNvSpPr>
            <a:spLocks noGrp="1"/>
          </p:cNvSpPr>
          <p:nvPr>
            <p:ph idx="1"/>
          </p:nvPr>
        </p:nvSpPr>
        <p:spPr>
          <a:xfrm>
            <a:off x="457200" y="1600200"/>
            <a:ext cx="8686800" cy="4853136"/>
          </a:xfrm>
        </p:spPr>
        <p:txBody>
          <a:bodyPr>
            <a:normAutofit fontScale="92500" lnSpcReduction="20000"/>
          </a:bodyPr>
          <a:lstStyle/>
          <a:p>
            <a:r>
              <a:rPr lang="ru-RU" sz="35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Те́ніс</a:t>
            </a:r>
            <a:r>
              <a:rPr lang="ru-RU" sz="35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  — вид спорту, у </a:t>
            </a:r>
            <a:r>
              <a:rPr lang="ru-RU" sz="35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якому</a:t>
            </a:r>
            <a:r>
              <a:rPr lang="ru-RU" sz="35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35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грає</a:t>
            </a:r>
            <a:r>
              <a:rPr lang="ru-RU" sz="35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35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двоє</a:t>
            </a:r>
            <a:r>
              <a:rPr lang="ru-RU" sz="35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35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гравців</a:t>
            </a:r>
            <a:r>
              <a:rPr lang="ru-RU" sz="35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один </a:t>
            </a:r>
            <a:r>
              <a:rPr lang="ru-RU" sz="35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проти</a:t>
            </a:r>
            <a:r>
              <a:rPr lang="ru-RU" sz="35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одного, </a:t>
            </a:r>
            <a:r>
              <a:rPr lang="ru-RU" sz="35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або</a:t>
            </a:r>
            <a:r>
              <a:rPr lang="ru-RU" sz="35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35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дві</a:t>
            </a:r>
            <a:r>
              <a:rPr lang="ru-RU" sz="35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35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команди</a:t>
            </a:r>
            <a:r>
              <a:rPr lang="ru-RU" sz="35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по два </a:t>
            </a:r>
            <a:r>
              <a:rPr lang="ru-RU" sz="35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гравці</a:t>
            </a:r>
            <a:r>
              <a:rPr lang="ru-RU" sz="35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в </a:t>
            </a:r>
            <a:r>
              <a:rPr lang="ru-RU" sz="35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кожній</a:t>
            </a:r>
            <a:r>
              <a:rPr lang="ru-RU" sz="35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команда </a:t>
            </a:r>
            <a:r>
              <a:rPr lang="ru-RU" sz="35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проти</a:t>
            </a:r>
            <a:r>
              <a:rPr lang="ru-RU" sz="35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35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команди</a:t>
            </a:r>
            <a:r>
              <a:rPr lang="ru-RU" sz="35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на </a:t>
            </a:r>
            <a:r>
              <a:rPr lang="ru-RU" sz="35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майданчику</a:t>
            </a:r>
            <a:r>
              <a:rPr lang="ru-RU" sz="35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 — </a:t>
            </a:r>
            <a:r>
              <a:rPr lang="ru-RU" sz="35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3" tooltip="Тенісний корт"/>
              </a:rPr>
              <a:t>корті</a:t>
            </a:r>
            <a:r>
              <a:rPr lang="ru-RU" sz="35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ru-RU" sz="35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поділеному</a:t>
            </a:r>
            <a:r>
              <a:rPr lang="ru-RU" sz="35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35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навпіл</a:t>
            </a:r>
            <a:r>
              <a:rPr lang="ru-RU" sz="35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поперечною </a:t>
            </a:r>
            <a:r>
              <a:rPr lang="ru-RU" sz="35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сіткою</a:t>
            </a:r>
            <a:r>
              <a:rPr lang="ru-RU" sz="35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  <a:p>
            <a:r>
              <a:rPr lang="ru-RU" sz="35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Мета </a:t>
            </a:r>
            <a:r>
              <a:rPr lang="ru-RU" sz="35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гри</a:t>
            </a:r>
            <a:r>
              <a:rPr lang="ru-RU" sz="35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— </a:t>
            </a:r>
            <a:r>
              <a:rPr lang="ru-RU" sz="35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перекинути</a:t>
            </a:r>
            <a:r>
              <a:rPr lang="ru-RU" sz="35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ракеткою </a:t>
            </a:r>
            <a:r>
              <a:rPr lang="ru-RU" sz="35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м'яч</a:t>
            </a:r>
            <a:r>
              <a:rPr lang="ru-RU" sz="35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через </a:t>
            </a:r>
            <a:r>
              <a:rPr lang="ru-RU" sz="35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сітку</a:t>
            </a:r>
            <a:r>
              <a:rPr lang="ru-RU" sz="35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на </a:t>
            </a:r>
            <a:r>
              <a:rPr lang="ru-RU" sz="35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бік</a:t>
            </a:r>
            <a:r>
              <a:rPr lang="ru-RU" sz="35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партнера так, </a:t>
            </a:r>
            <a:r>
              <a:rPr lang="ru-RU" sz="35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щоб</a:t>
            </a:r>
            <a:r>
              <a:rPr lang="ru-RU" sz="35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35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м'яч</a:t>
            </a:r>
            <a:r>
              <a:rPr lang="ru-RU" sz="35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упав у межах </a:t>
            </a:r>
            <a:r>
              <a:rPr lang="ru-RU" sz="35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майданчика</a:t>
            </a:r>
            <a:r>
              <a:rPr lang="ru-RU" sz="35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35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суперника</a:t>
            </a:r>
            <a:r>
              <a:rPr lang="ru-RU" sz="35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35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і</a:t>
            </a:r>
            <a:r>
              <a:rPr lang="ru-RU" sz="35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той не </a:t>
            </a:r>
            <a:r>
              <a:rPr lang="ru-RU" sz="35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зміг</a:t>
            </a:r>
            <a:r>
              <a:rPr lang="ru-RU" sz="35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35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його</a:t>
            </a:r>
            <a:r>
              <a:rPr lang="ru-RU" sz="35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35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відбити</a:t>
            </a:r>
            <a:r>
              <a:rPr lang="ru-RU" sz="35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назад</a:t>
            </a:r>
          </a:p>
          <a:p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Управляющая кнопка: домой 9">
            <a:hlinkClick r:id="rId4" action="ppaction://hlinksldjump" highlightClick="1"/>
          </p:cNvPr>
          <p:cNvSpPr/>
          <p:nvPr/>
        </p:nvSpPr>
        <p:spPr>
          <a:xfrm>
            <a:off x="0" y="5805264"/>
            <a:ext cx="827584" cy="1052736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>
    <p:split dir="in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Яркая">
  <a:themeElements>
    <a:clrScheme name="Яркая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Яркая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Яркая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8000"/>
                <a:satMod val="230000"/>
              </a:schemeClr>
            </a:gs>
            <a:gs pos="60000">
              <a:schemeClr val="phClr">
                <a:shade val="92000"/>
                <a:satMod val="230000"/>
              </a:schemeClr>
            </a:gs>
            <a:gs pos="100000">
              <a:schemeClr val="phClr">
                <a:tint val="85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200"/>
                <a:satMod val="150000"/>
              </a:schemeClr>
              <a:schemeClr val="phClr">
                <a:tint val="90000"/>
                <a:satMod val="150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Verve</Template>
  <TotalTime>1625</TotalTime>
  <Words>233</Words>
  <Application>Microsoft Office PowerPoint</Application>
  <PresentationFormat>Экран (4:3)</PresentationFormat>
  <Paragraphs>39</Paragraphs>
  <Slides>18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Яркая</vt:lpstr>
      <vt:lpstr>Спорт</vt:lpstr>
      <vt:lpstr>Спорт</vt:lpstr>
      <vt:lpstr>Види спорту</vt:lpstr>
      <vt:lpstr>Футбол</vt:lpstr>
      <vt:lpstr>Баскетбол</vt:lpstr>
      <vt:lpstr>Волейбол</vt:lpstr>
      <vt:lpstr>Лижний спорт</vt:lpstr>
      <vt:lpstr>Хокей</vt:lpstr>
      <vt:lpstr>Теніс</vt:lpstr>
      <vt:lpstr>Спорт заради задоволення і спорт заради грошей.</vt:lpstr>
      <vt:lpstr>Який спорт самий популярний?</vt:lpstr>
      <vt:lpstr>Бородьба</vt:lpstr>
      <vt:lpstr>Дельтапланеризм</vt:lpstr>
      <vt:lpstr>Автомобільні гонки</vt:lpstr>
      <vt:lpstr>Кінні змагання</vt:lpstr>
      <vt:lpstr>Слайд 16</vt:lpstr>
      <vt:lpstr>Слайд 17</vt:lpstr>
      <vt:lpstr>Слайд 18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Admin</cp:lastModifiedBy>
  <cp:revision>16</cp:revision>
  <dcterms:created xsi:type="dcterms:W3CDTF">2013-12-22T19:08:27Z</dcterms:created>
  <dcterms:modified xsi:type="dcterms:W3CDTF">2013-12-23T22:13:37Z</dcterms:modified>
</cp:coreProperties>
</file>