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57" r:id="rId4"/>
    <p:sldId id="259" r:id="rId5"/>
    <p:sldId id="260" r:id="rId6"/>
    <p:sldId id="264" r:id="rId7"/>
    <p:sldId id="262" r:id="rId8"/>
    <p:sldId id="265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5000">
    <p:wheel spokes="8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Tm="15000">
    <p:wheel spokes="8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med" advTm="15000">
    <p:wheel spokes="8"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34290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	made by</a:t>
            </a:r>
            <a:br>
              <a:rPr lang="en-US" sz="3200" dirty="0" smtClean="0"/>
            </a:br>
            <a:r>
              <a:rPr lang="en-US" sz="3200" dirty="0" smtClean="0"/>
              <a:t>Sasha Kas’yanenko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j-lt"/>
              </a:rPr>
              <a:t>Restaurant ” Food of God’s “</a:t>
            </a:r>
            <a:endParaRPr lang="ru-RU" sz="3200" b="1" i="1" dirty="0">
              <a:solidFill>
                <a:schemeClr val="accent4">
                  <a:lumMod val="40000"/>
                  <a:lumOff val="6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anya\Desktop\vredny-dlya-dete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052736"/>
            <a:ext cx="3810000" cy="2381250"/>
          </a:xfrm>
          <a:prstGeom prst="rect">
            <a:avLst/>
          </a:prstGeom>
          <a:noFill/>
        </p:spPr>
      </p:pic>
      <p:pic>
        <p:nvPicPr>
          <p:cNvPr id="6147" name="Picture 3" descr="C:\Users\Sanya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73663" y="2780929"/>
            <a:ext cx="4475438" cy="296741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The  main difference from other  restaurants 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1) low prices</a:t>
            </a:r>
            <a:r>
              <a:rPr lang="en-US" dirty="0" smtClean="0"/>
              <a:t> – it enables pour people visiting the restaurant and taste best dishes 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2) comfortable design – small but very cozy restaurant will be attractive for all.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3) interesting decorations – inimitable design with beautiful paintings  and  perfect details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I think that will  attract people to restaurant. And I think  with time all will go to that restaurant.</a:t>
            </a:r>
            <a:endParaRPr lang="ru-RU" dirty="0"/>
          </a:p>
        </p:txBody>
      </p:sp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Sany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4664"/>
            <a:ext cx="4379231" cy="2914179"/>
          </a:xfrm>
          <a:prstGeom prst="rect">
            <a:avLst/>
          </a:prstGeom>
          <a:noFill/>
        </p:spPr>
      </p:pic>
      <p:pic>
        <p:nvPicPr>
          <p:cNvPr id="7171" name="Picture 3" descr="C:\Users\Sanya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284984"/>
            <a:ext cx="4680520" cy="310338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ny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92696"/>
            <a:ext cx="7498483" cy="56166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that presentation I want to tell you 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 of  name of the restaurant</a:t>
            </a:r>
          </a:p>
          <a:p>
            <a:r>
              <a:rPr lang="en-US" dirty="0" smtClean="0"/>
              <a:t>Some point from menus</a:t>
            </a:r>
          </a:p>
          <a:p>
            <a:r>
              <a:rPr lang="en-US" dirty="0" smtClean="0"/>
              <a:t>Exclusiveness of restaurant</a:t>
            </a:r>
            <a:endParaRPr lang="ru-RU" dirty="0"/>
          </a:p>
        </p:txBody>
      </p:sp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48788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		There is a legend which say that ,in ages when the Gods wall on Ears, was live a great cook  and his dishes was  so tasty that he cooked only for Gods.  And the recipe of his dishes was  in big secrets , but  man afraid to forget  a recipe and recorded them  on scrolls. With time  scroll was missed.  But we was find that scroll and </a:t>
            </a:r>
          </a:p>
          <a:p>
            <a:pPr>
              <a:buNone/>
            </a:pPr>
            <a:r>
              <a:rPr lang="en-US" dirty="0" smtClean="0"/>
              <a:t>    take all recipe from it. In the title of the scroll was written  “ </a:t>
            </a:r>
            <a:r>
              <a:rPr lang="en-US" dirty="0" smtClean="0">
                <a:latin typeface="Bradley Hand ITC" pitchFamily="66" charset="0"/>
              </a:rPr>
              <a:t>food of God’s</a:t>
            </a:r>
            <a:r>
              <a:rPr lang="en-US" dirty="0" smtClean="0"/>
              <a:t>” </a:t>
            </a:r>
            <a:endParaRPr lang="ru-RU" dirty="0"/>
          </a:p>
        </p:txBody>
      </p:sp>
      <p:pic>
        <p:nvPicPr>
          <p:cNvPr id="1026" name="Picture 2" descr="C:\Users\Sany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61048"/>
            <a:ext cx="4102370" cy="24000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nya\Desktop\osnovnye-blyuda-ot-ektor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412776"/>
            <a:ext cx="3996778" cy="265272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48788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 the menu we have  some dishes.  First – main dishes with salad. </a:t>
            </a:r>
          </a:p>
        </p:txBody>
      </p:sp>
      <p:pic>
        <p:nvPicPr>
          <p:cNvPr id="1027" name="Picture 3" descr="C:\Users\Sanya\Desktop\images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293096"/>
            <a:ext cx="3024336" cy="2297557"/>
          </a:xfrm>
          <a:prstGeom prst="rect">
            <a:avLst/>
          </a:prstGeom>
          <a:noFill/>
        </p:spPr>
      </p:pic>
      <p:pic>
        <p:nvPicPr>
          <p:cNvPr id="1028" name="Picture 4" descr="C:\Users\Sanya\Desktop\images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4005064"/>
            <a:ext cx="3285907" cy="201622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anya\Desktop\salat_for_recepty_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4120381" cy="3092310"/>
          </a:xfrm>
          <a:prstGeom prst="rect">
            <a:avLst/>
          </a:prstGeom>
          <a:noFill/>
        </p:spPr>
      </p:pic>
      <p:pic>
        <p:nvPicPr>
          <p:cNvPr id="2051" name="Picture 3" descr="C:\Users\Sanya\Desktop\images (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32656"/>
            <a:ext cx="3862094" cy="2376264"/>
          </a:xfrm>
          <a:prstGeom prst="rect">
            <a:avLst/>
          </a:prstGeom>
          <a:noFill/>
        </p:spPr>
      </p:pic>
      <p:pic>
        <p:nvPicPr>
          <p:cNvPr id="2052" name="Picture 4" descr="C:\Users\Sanya\Desktop\images (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3140968"/>
            <a:ext cx="3384376" cy="300043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13681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After  main dish get ready to second dish, than  you can book snack .</a:t>
            </a:r>
            <a:endParaRPr lang="ru-RU" dirty="0"/>
          </a:p>
        </p:txBody>
      </p:sp>
      <p:pic>
        <p:nvPicPr>
          <p:cNvPr id="3074" name="Picture 2" descr="C:\Users\Sanya\Desktop\images (1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564904"/>
            <a:ext cx="3274927" cy="2736304"/>
          </a:xfrm>
          <a:prstGeom prst="rect">
            <a:avLst/>
          </a:prstGeom>
          <a:noFill/>
        </p:spPr>
      </p:pic>
      <p:pic>
        <p:nvPicPr>
          <p:cNvPr id="3075" name="Picture 3" descr="C:\Users\Sanya\Desktop\images (1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895600"/>
            <a:ext cx="3718761" cy="351750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anya\Desktop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48680"/>
            <a:ext cx="4003922" cy="3143093"/>
          </a:xfrm>
          <a:prstGeom prst="rect">
            <a:avLst/>
          </a:prstGeom>
          <a:noFill/>
        </p:spPr>
      </p:pic>
      <p:pic>
        <p:nvPicPr>
          <p:cNvPr id="4099" name="Picture 3" descr="C:\Users\Sanya\Desktop\images (10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268760"/>
            <a:ext cx="3910925" cy="3456384"/>
          </a:xfrm>
          <a:prstGeom prst="rect">
            <a:avLst/>
          </a:prstGeom>
          <a:noFill/>
        </p:spPr>
      </p:pic>
      <p:pic>
        <p:nvPicPr>
          <p:cNvPr id="4100" name="Picture 4" descr="C:\Users\Sanya\Desktop\images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488" y="4437112"/>
            <a:ext cx="3442328" cy="2290713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13681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Also you can choose  wine  on your taste . After all you can  select the best chef ‘s sweets.</a:t>
            </a:r>
            <a:endParaRPr lang="ru-RU" dirty="0"/>
          </a:p>
        </p:txBody>
      </p:sp>
      <p:pic>
        <p:nvPicPr>
          <p:cNvPr id="5122" name="Picture 2" descr="C:\Users\Sany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04864"/>
            <a:ext cx="1914525" cy="2390775"/>
          </a:xfrm>
          <a:prstGeom prst="rect">
            <a:avLst/>
          </a:prstGeom>
          <a:noFill/>
        </p:spPr>
      </p:pic>
      <p:pic>
        <p:nvPicPr>
          <p:cNvPr id="5123" name="Picture 3" descr="C:\Users\Sanya\Desktop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628800"/>
            <a:ext cx="2619375" cy="1743075"/>
          </a:xfrm>
          <a:prstGeom prst="rect">
            <a:avLst/>
          </a:prstGeom>
          <a:noFill/>
        </p:spPr>
      </p:pic>
      <p:pic>
        <p:nvPicPr>
          <p:cNvPr id="5124" name="Picture 4" descr="C:\Users\Sanya\Desktop\wine_bottles_3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861048"/>
            <a:ext cx="3996444" cy="2664296"/>
          </a:xfrm>
          <a:prstGeom prst="rect">
            <a:avLst/>
          </a:prstGeom>
          <a:noFill/>
        </p:spPr>
      </p:pic>
      <p:pic>
        <p:nvPicPr>
          <p:cNvPr id="5125" name="Picture 5" descr="C:\Users\Sanya\Desktop\images (9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1988840"/>
            <a:ext cx="2619375" cy="1743075"/>
          </a:xfrm>
          <a:prstGeom prst="rect">
            <a:avLst/>
          </a:prstGeom>
          <a:noFill/>
        </p:spPr>
      </p:pic>
      <p:pic>
        <p:nvPicPr>
          <p:cNvPr id="5126" name="Picture 6" descr="C:\Users\Sanya\Desktop\images (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4653136"/>
            <a:ext cx="2533650" cy="180022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82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made by Sasha Kas’yanenko</vt:lpstr>
      <vt:lpstr>Слайд 2</vt:lpstr>
      <vt:lpstr>In that presentation I want to tell you :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Sanya</dc:creator>
  <cp:lastModifiedBy>Sanya</cp:lastModifiedBy>
  <cp:revision>16</cp:revision>
  <dcterms:created xsi:type="dcterms:W3CDTF">2013-12-11T17:48:33Z</dcterms:created>
  <dcterms:modified xsi:type="dcterms:W3CDTF">2013-12-15T17:16:46Z</dcterms:modified>
</cp:coreProperties>
</file>