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BC5C29-C11E-4A7E-AFAE-A17DFF42293B}" type="datetimeFigureOut">
              <a:rPr lang="ru-RU" smtClean="0"/>
              <a:t>18.11.2012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C5CC38-A1C1-4CBF-A529-6248B449D9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7805641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" y="-20632"/>
            <a:ext cx="9001000" cy="6615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509121"/>
            <a:ext cx="7704856" cy="1800200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</a:t>
            </a:r>
            <a:endParaRPr lang="ru-RU" sz="7200" b="1" dirty="0"/>
          </a:p>
          <a:p>
            <a:r>
              <a:rPr lang="ru-RU" sz="7200" b="1" dirty="0"/>
              <a:t>                                                                  </a:t>
            </a:r>
            <a:r>
              <a:rPr lang="ru-RU" sz="7200" b="1" i="1" dirty="0" err="1"/>
              <a:t>учениця</a:t>
            </a:r>
            <a:r>
              <a:rPr lang="ru-RU" sz="7200" b="1" i="1" dirty="0"/>
              <a:t> 10 </a:t>
            </a:r>
            <a:r>
              <a:rPr lang="ru-RU" sz="7200" b="1" i="1" dirty="0" err="1"/>
              <a:t>класу</a:t>
            </a:r>
            <a:endParaRPr lang="ru-RU" sz="7200" b="1" i="1" dirty="0"/>
          </a:p>
          <a:p>
            <a:r>
              <a:rPr lang="ru-RU" sz="7200" b="1" i="1" dirty="0"/>
              <a:t>                                                              </a:t>
            </a:r>
            <a:r>
              <a:rPr lang="ru-RU" sz="7200" b="1" i="1" dirty="0" smtClean="0"/>
              <a:t>        ЗШ </a:t>
            </a:r>
            <a:r>
              <a:rPr lang="ru-RU" sz="7200" b="1" i="1" dirty="0"/>
              <a:t>№ </a:t>
            </a:r>
            <a:r>
              <a:rPr lang="ru-RU" sz="7200" b="1" i="1" dirty="0" smtClean="0"/>
              <a:t>18</a:t>
            </a:r>
          </a:p>
          <a:p>
            <a:r>
              <a:rPr lang="ru-RU" sz="7200" b="1" i="1" dirty="0" smtClean="0"/>
              <a:t>                                                                м. </a:t>
            </a:r>
            <a:r>
              <a:rPr lang="ru-RU" sz="7200" b="1" i="1" dirty="0" err="1" smtClean="0"/>
              <a:t>Полтави</a:t>
            </a:r>
            <a:endParaRPr lang="ru-RU" sz="7200" b="1" i="1" dirty="0" smtClean="0"/>
          </a:p>
          <a:p>
            <a:r>
              <a:rPr lang="ru-RU" sz="7200" b="1" i="1" dirty="0" smtClean="0"/>
              <a:t>                                                             Гетманенко Юл</a:t>
            </a:r>
            <a:r>
              <a:rPr lang="uk-UA" sz="7200" b="1" i="1" dirty="0" err="1" smtClean="0"/>
              <a:t>ія</a:t>
            </a:r>
            <a:r>
              <a:rPr lang="uk-UA" sz="7200" b="1" i="1" dirty="0" err="1" smtClean="0">
                <a:sym typeface="Wingdings" pitchFamily="2" charset="2"/>
              </a:rPr>
              <a:t></a:t>
            </a:r>
            <a:endParaRPr lang="ru-RU" sz="7200" b="1" i="1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</a:t>
            </a:r>
            <a:endParaRPr lang="ru-RU" sz="6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7488831" cy="1584176"/>
          </a:xfrm>
        </p:spPr>
        <p:txBody>
          <a:bodyPr/>
          <a:lstStyle/>
          <a:p>
            <a:pPr algn="ctr"/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ovogodnyaya_melodiya_iz_filma_-_.voobshche_film_assotsiiruetsya_lichno_u_menya_s_Novim_Godom_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947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566" numSld="11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69160"/>
            <a:ext cx="8712967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err="1"/>
              <a:t>Діди</a:t>
            </a:r>
            <a:r>
              <a:rPr lang="ru-RU" sz="2000" dirty="0"/>
              <a:t> </a:t>
            </a:r>
            <a:r>
              <a:rPr lang="ru-RU" sz="2000" dirty="0" err="1"/>
              <a:t>Морози</a:t>
            </a:r>
            <a:r>
              <a:rPr lang="ru-RU" sz="2000" dirty="0"/>
              <a:t> - вони все-</a:t>
            </a:r>
            <a:r>
              <a:rPr lang="ru-RU" sz="2000" dirty="0" err="1"/>
              <a:t>такі</a:t>
            </a:r>
            <a:r>
              <a:rPr lang="ru-RU" sz="2000" dirty="0"/>
              <a:t> </a:t>
            </a:r>
            <a:r>
              <a:rPr lang="ru-RU" sz="2000" dirty="0" err="1" smtClean="0"/>
              <a:t>неоднакові</a:t>
            </a:r>
            <a:r>
              <a:rPr lang="ru-RU" sz="2000" dirty="0"/>
              <a:t> </a:t>
            </a:r>
            <a:r>
              <a:rPr lang="ru-RU" sz="2000" dirty="0" err="1"/>
              <a:t>Виглядають</a:t>
            </a:r>
            <a:r>
              <a:rPr lang="ru-RU" sz="2000" dirty="0"/>
              <a:t> </a:t>
            </a:r>
            <a:r>
              <a:rPr lang="ru-RU" sz="2000" dirty="0" err="1"/>
              <a:t>по-різному</a:t>
            </a:r>
            <a:r>
              <a:rPr lang="ru-RU" sz="2000" dirty="0"/>
              <a:t>, один </a:t>
            </a:r>
            <a:r>
              <a:rPr lang="ru-RU" sz="2000" dirty="0" err="1"/>
              <a:t>добрий</a:t>
            </a:r>
            <a:r>
              <a:rPr lang="ru-RU" sz="2000" dirty="0"/>
              <a:t>, а </a:t>
            </a:r>
            <a:r>
              <a:rPr lang="ru-RU" sz="2000" dirty="0" err="1"/>
              <a:t>інший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і </a:t>
            </a:r>
            <a:r>
              <a:rPr lang="ru-RU" sz="2000" dirty="0" err="1"/>
              <a:t>покартати</a:t>
            </a:r>
            <a:r>
              <a:rPr lang="ru-RU" sz="2000" dirty="0"/>
              <a:t>. У кожного є </a:t>
            </a:r>
            <a:r>
              <a:rPr lang="ru-RU" sz="2000" dirty="0" err="1"/>
              <a:t>свій</a:t>
            </a:r>
            <a:r>
              <a:rPr lang="ru-RU" sz="2000" dirty="0"/>
              <a:t> </a:t>
            </a:r>
            <a:r>
              <a:rPr lang="ru-RU" sz="2000" dirty="0" err="1"/>
              <a:t>персональний</a:t>
            </a:r>
            <a:r>
              <a:rPr lang="ru-RU" sz="2000" dirty="0"/>
              <a:t> </a:t>
            </a:r>
            <a:r>
              <a:rPr lang="ru-RU" sz="2000" dirty="0" err="1"/>
              <a:t>спосіб</a:t>
            </a:r>
            <a:r>
              <a:rPr lang="ru-RU" sz="2000" dirty="0"/>
              <a:t> </a:t>
            </a:r>
            <a:r>
              <a:rPr lang="ru-RU" sz="2000" dirty="0" err="1"/>
              <a:t>проникнути</a:t>
            </a:r>
            <a:r>
              <a:rPr lang="ru-RU" sz="2000" dirty="0"/>
              <a:t> в </a:t>
            </a:r>
            <a:r>
              <a:rPr lang="ru-RU" sz="2000" dirty="0" err="1"/>
              <a:t>святковий</a:t>
            </a:r>
            <a:r>
              <a:rPr lang="ru-RU" sz="2000" dirty="0"/>
              <a:t> </a:t>
            </a:r>
            <a:r>
              <a:rPr lang="ru-RU" sz="2000" dirty="0" err="1"/>
              <a:t>будинок</a:t>
            </a:r>
            <a:r>
              <a:rPr lang="ru-RU" sz="2000" dirty="0"/>
              <a:t>. Але </a:t>
            </a:r>
            <a:r>
              <a:rPr lang="ru-RU" sz="2000" dirty="0" err="1"/>
              <a:t>якою</a:t>
            </a:r>
            <a:r>
              <a:rPr lang="ru-RU" sz="2000" dirty="0"/>
              <a:t> б </a:t>
            </a:r>
            <a:r>
              <a:rPr lang="ru-RU" sz="2000" dirty="0" err="1"/>
              <a:t>ти</a:t>
            </a:r>
            <a:r>
              <a:rPr lang="ru-RU" sz="2000" dirty="0"/>
              <a:t> не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Дід</a:t>
            </a:r>
            <a:r>
              <a:rPr lang="ru-RU" sz="2000" dirty="0"/>
              <a:t> Мороз, </a:t>
            </a:r>
            <a:r>
              <a:rPr lang="ru-RU" sz="2000" dirty="0" err="1"/>
              <a:t>він</a:t>
            </a:r>
            <a:r>
              <a:rPr lang="ru-RU" sz="2000" dirty="0"/>
              <a:t> є для того,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привітати</a:t>
            </a:r>
            <a:r>
              <a:rPr lang="ru-RU" sz="2000" dirty="0"/>
              <a:t> і </a:t>
            </a:r>
            <a:r>
              <a:rPr lang="ru-RU" sz="2000" dirty="0" err="1"/>
              <a:t>вручити</a:t>
            </a:r>
            <a:r>
              <a:rPr lang="ru-RU" sz="2000" dirty="0"/>
              <a:t> </a:t>
            </a:r>
            <a:r>
              <a:rPr lang="ru-RU" sz="2000" dirty="0" err="1"/>
              <a:t>подарунок</a:t>
            </a:r>
            <a:r>
              <a:rPr lang="ru-RU" sz="2000" dirty="0"/>
              <a:t>!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57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" y="-1"/>
            <a:ext cx="9114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53924" y="32266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 </a:t>
            </a:r>
            <a:r>
              <a:rPr lang="ru-RU" dirty="0" err="1"/>
              <a:t>Новим</a:t>
            </a:r>
            <a:r>
              <a:rPr lang="ru-RU" dirty="0"/>
              <a:t> Роком в </a:t>
            </a:r>
            <a:r>
              <a:rPr lang="ru-RU" dirty="0" err="1"/>
              <a:t>добрий</a:t>
            </a:r>
            <a:r>
              <a:rPr lang="ru-RU" dirty="0"/>
              <a:t> час</a:t>
            </a:r>
          </a:p>
          <a:p>
            <a:r>
              <a:rPr lang="ru-RU" dirty="0" err="1"/>
              <a:t>Дід</a:t>
            </a:r>
            <a:r>
              <a:rPr lang="ru-RU" dirty="0"/>
              <a:t> Мороз </a:t>
            </a:r>
            <a:r>
              <a:rPr lang="ru-RU" dirty="0" err="1"/>
              <a:t>іде</a:t>
            </a:r>
            <a:r>
              <a:rPr lang="ru-RU" dirty="0"/>
              <a:t> до нас,</a:t>
            </a:r>
          </a:p>
          <a:p>
            <a:r>
              <a:rPr lang="ru-RU" dirty="0"/>
              <a:t>А до тебе хай </a:t>
            </a:r>
            <a:r>
              <a:rPr lang="ru-RU" dirty="0" err="1"/>
              <a:t>завітає</a:t>
            </a:r>
            <a:endParaRPr lang="ru-RU" dirty="0"/>
          </a:p>
          <a:p>
            <a:r>
              <a:rPr lang="ru-RU" dirty="0"/>
              <a:t>З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забажає</a:t>
            </a:r>
            <a:r>
              <a:rPr lang="ru-RU" dirty="0"/>
              <a:t>,</a:t>
            </a:r>
          </a:p>
          <a:p>
            <a:r>
              <a:rPr lang="ru-RU" dirty="0"/>
              <a:t>Хай </a:t>
            </a:r>
            <a:r>
              <a:rPr lang="ru-RU" dirty="0" err="1"/>
              <a:t>принесе</a:t>
            </a:r>
            <a:r>
              <a:rPr lang="ru-RU" dirty="0"/>
              <a:t> </a:t>
            </a:r>
            <a:r>
              <a:rPr lang="ru-RU" dirty="0" err="1"/>
              <a:t>тобі</a:t>
            </a:r>
            <a:r>
              <a:rPr lang="ru-RU" dirty="0"/>
              <a:t> у хату,</a:t>
            </a:r>
          </a:p>
          <a:p>
            <a:r>
              <a:rPr lang="ru-RU" dirty="0" err="1"/>
              <a:t>Щастя</a:t>
            </a:r>
            <a:r>
              <a:rPr lang="ru-RU" dirty="0"/>
              <a:t> й </a:t>
            </a:r>
            <a:r>
              <a:rPr lang="ru-RU" dirty="0" err="1"/>
              <a:t>радості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endParaRPr lang="ru-RU" dirty="0"/>
          </a:p>
          <a:p>
            <a:r>
              <a:rPr lang="ru-RU" dirty="0"/>
              <a:t>Хай </a:t>
            </a:r>
            <a:r>
              <a:rPr lang="ru-RU" dirty="0" err="1"/>
              <a:t>здоров’я</a:t>
            </a:r>
            <a:r>
              <a:rPr lang="ru-RU" dirty="0"/>
              <a:t> </a:t>
            </a: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міх</a:t>
            </a:r>
            <a:endParaRPr lang="ru-RU" dirty="0"/>
          </a:p>
          <a:p>
            <a:r>
              <a:rPr lang="ru-RU" dirty="0" err="1"/>
              <a:t>Покладе</a:t>
            </a:r>
            <a:r>
              <a:rPr lang="ru-RU" dirty="0"/>
              <a:t> на </a:t>
            </a:r>
            <a:r>
              <a:rPr lang="ru-RU" dirty="0" err="1"/>
              <a:t>твій</a:t>
            </a:r>
            <a:r>
              <a:rPr lang="ru-RU" dirty="0"/>
              <a:t> </a:t>
            </a:r>
            <a:r>
              <a:rPr lang="ru-RU" dirty="0" err="1"/>
              <a:t>поріг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666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4799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http://www.o-prirode.com/photo/52-0-3257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173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otvety.google.ru/</a:t>
            </a:r>
            <a:r>
              <a:rPr lang="en-US" dirty="0" err="1" smtClean="0"/>
              <a:t>otvety</a:t>
            </a:r>
            <a:r>
              <a:rPr lang="en-US" dirty="0" smtClean="0"/>
              <a:t>/</a:t>
            </a:r>
            <a:r>
              <a:rPr lang="en-US" dirty="0" err="1" smtClean="0"/>
              <a:t>thread?tid</a:t>
            </a:r>
            <a:r>
              <a:rPr lang="en-US" dirty="0" smtClean="0"/>
              <a:t>=3503c7a48418292e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37418"/>
            <a:ext cx="457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www.youtube.com/watch?v.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5897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great.az/.../12158-kak-nazyvayut-deda-moroza-v-raznyh-stranah-mira.html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16565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fridrih.ru/archives/4846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9209" y="2260463"/>
            <a:ext cx="6196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lifeglobe.net/blogs/</a:t>
            </a:r>
            <a:r>
              <a:rPr lang="en-US" dirty="0" err="1"/>
              <a:t>details?id</a:t>
            </a:r>
            <a:r>
              <a:rPr lang="en-US" dirty="0"/>
              <a:t>=582</a:t>
            </a:r>
            <a:endParaRPr lang="ru-RU" dirty="0"/>
          </a:p>
        </p:txBody>
      </p:sp>
      <p:pic>
        <p:nvPicPr>
          <p:cNvPr id="2050" name="Picture 2" descr="C:\Users\DELL\AppData\Local\Microsoft\Windows\Temporary Internet Files\Content.IE5\9TRCP2A0\MC90030487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82" y="2996952"/>
            <a:ext cx="3865814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246" y="2640738"/>
            <a:ext cx="6135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http://festival.1september.ru/articles/530911/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36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299 0.0555 L -0.34601 -0.08071 C -0.21684 -0.14223 -0.0415 -0.15611 -0.0283 -0.10916 L 2.5E-6 1.2951E-6 " pathEditMode="relative" rAng="-1174698" ptsTypes="FfFF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4" y="-2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esktop\Новая папка\Christmas-Tree-Nature1024-226431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120680" cy="6651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16216" y="274047"/>
            <a:ext cx="2627784" cy="649381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 err="1" smtClean="0">
                <a:solidFill>
                  <a:schemeClr val="tx1"/>
                </a:solidFill>
              </a:rPr>
              <a:t>Новий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рік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це</a:t>
            </a:r>
            <a:r>
              <a:rPr lang="ru-RU" sz="2400" dirty="0" smtClean="0">
                <a:solidFill>
                  <a:schemeClr val="tx1"/>
                </a:solidFill>
              </a:rPr>
              <a:t> свято, </a:t>
            </a:r>
            <a:r>
              <a:rPr lang="ru-RU" sz="2400" dirty="0" err="1" smtClean="0">
                <a:solidFill>
                  <a:schemeClr val="tx1"/>
                </a:solidFill>
              </a:rPr>
              <a:t>що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відзначається</a:t>
            </a:r>
            <a:r>
              <a:rPr lang="ru-RU" sz="2400" dirty="0" smtClean="0">
                <a:solidFill>
                  <a:schemeClr val="tx1"/>
                </a:solidFill>
              </a:rPr>
              <a:t> у </a:t>
            </a:r>
            <a:r>
              <a:rPr lang="ru-RU" sz="2400" dirty="0" err="1" smtClean="0">
                <a:solidFill>
                  <a:schemeClr val="tx1"/>
                </a:solidFill>
              </a:rPr>
              <a:t>багатьох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народів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відповідно</a:t>
            </a:r>
            <a:r>
              <a:rPr lang="ru-RU" sz="2400" dirty="0" smtClean="0">
                <a:solidFill>
                  <a:schemeClr val="tx1"/>
                </a:solidFill>
              </a:rPr>
              <a:t> до </a:t>
            </a:r>
            <a:r>
              <a:rPr lang="ru-RU" sz="2400" dirty="0" err="1" smtClean="0">
                <a:solidFill>
                  <a:schemeClr val="tx1"/>
                </a:solidFill>
              </a:rPr>
              <a:t>прийнятого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календар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приходять</a:t>
            </a:r>
            <a:r>
              <a:rPr lang="ru-RU" sz="2400" dirty="0" smtClean="0">
                <a:solidFill>
                  <a:schemeClr val="tx1"/>
                </a:solidFill>
              </a:rPr>
              <a:t> в </a:t>
            </a:r>
            <a:r>
              <a:rPr lang="ru-RU" sz="2400" dirty="0" err="1" smtClean="0">
                <a:solidFill>
                  <a:schemeClr val="tx1"/>
                </a:solidFill>
              </a:rPr>
              <a:t>перехідний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період</a:t>
            </a:r>
            <a:r>
              <a:rPr lang="ru-RU" sz="2400" dirty="0" smtClean="0">
                <a:solidFill>
                  <a:schemeClr val="tx1"/>
                </a:solidFill>
              </a:rPr>
              <a:t>, з </a:t>
            </a:r>
            <a:r>
              <a:rPr lang="ru-RU" sz="2400" dirty="0" err="1" smtClean="0">
                <a:solidFill>
                  <a:schemeClr val="tx1"/>
                </a:solidFill>
              </a:rPr>
              <a:t>останнього</a:t>
            </a:r>
            <a:r>
              <a:rPr lang="ru-RU" sz="2400" dirty="0" smtClean="0">
                <a:solidFill>
                  <a:schemeClr val="tx1"/>
                </a:solidFill>
              </a:rPr>
              <a:t> дня </a:t>
            </a:r>
            <a:r>
              <a:rPr lang="ru-RU" sz="2400" dirty="0" err="1" smtClean="0">
                <a:solidFill>
                  <a:schemeClr val="tx1"/>
                </a:solidFill>
              </a:rPr>
              <a:t>цього</a:t>
            </a:r>
            <a:r>
              <a:rPr lang="ru-RU" sz="2400" dirty="0" smtClean="0">
                <a:solidFill>
                  <a:schemeClr val="tx1"/>
                </a:solidFill>
              </a:rPr>
              <a:t> року, в перший день </a:t>
            </a:r>
            <a:r>
              <a:rPr lang="ru-RU" sz="2400" dirty="0" err="1" smtClean="0">
                <a:solidFill>
                  <a:schemeClr val="tx1"/>
                </a:solidFill>
              </a:rPr>
              <a:t>наступного</a:t>
            </a:r>
            <a:r>
              <a:rPr lang="ru-RU" sz="2400" dirty="0" smtClean="0">
                <a:solidFill>
                  <a:schemeClr val="tx1"/>
                </a:solidFill>
              </a:rPr>
              <a:t> року.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6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747"/>
            <a:ext cx="9036496" cy="680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2304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З приходом Нового року люди в </a:t>
            </a:r>
            <a:r>
              <a:rPr lang="ru-RU" sz="2000" dirty="0" err="1" smtClean="0"/>
              <a:t>усьому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пов'язують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найкращі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надії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сподівання</a:t>
            </a:r>
            <a:r>
              <a:rPr lang="ru-RU" sz="2000" dirty="0" smtClean="0"/>
              <a:t>, а </a:t>
            </a:r>
            <a:r>
              <a:rPr lang="ru-RU" sz="2000" dirty="0" err="1" smtClean="0"/>
              <a:t>отже</a:t>
            </a:r>
            <a:r>
              <a:rPr lang="ru-RU" sz="2000" dirty="0" smtClean="0"/>
              <a:t> </a:t>
            </a:r>
            <a:r>
              <a:rPr lang="ru-RU" sz="2000" dirty="0" err="1" smtClean="0"/>
              <a:t>зустрічають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весело й </a:t>
            </a:r>
            <a:r>
              <a:rPr lang="ru-RU" sz="2000" dirty="0" err="1" smtClean="0"/>
              <a:t>оригінально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062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1" y="188640"/>
            <a:ext cx="8208912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077072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 smtClean="0"/>
              <a:t>Австралія</a:t>
            </a:r>
            <a:r>
              <a:rPr lang="ru-RU" sz="2000" dirty="0" smtClean="0"/>
              <a:t>, США - Санта Клаус. </a:t>
            </a:r>
            <a:r>
              <a:rPr lang="ru-RU" sz="2000" dirty="0" err="1" smtClean="0"/>
              <a:t>Американський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дідусь</a:t>
            </a:r>
            <a:r>
              <a:rPr lang="ru-RU" sz="2000" dirty="0" smtClean="0"/>
              <a:t> носить </a:t>
            </a:r>
            <a:r>
              <a:rPr lang="ru-RU" sz="2000" dirty="0" err="1" smtClean="0"/>
              <a:t>ковпачок</a:t>
            </a:r>
            <a:r>
              <a:rPr lang="ru-RU" sz="2000" dirty="0" smtClean="0"/>
              <a:t> і </a:t>
            </a:r>
            <a:r>
              <a:rPr lang="ru-RU" sz="2000" dirty="0" err="1" smtClean="0"/>
              <a:t>червону</a:t>
            </a:r>
            <a:r>
              <a:rPr lang="ru-RU" sz="2000" dirty="0" smtClean="0"/>
              <a:t> курточку, </a:t>
            </a:r>
            <a:r>
              <a:rPr lang="ru-RU" sz="2000" dirty="0" err="1" smtClean="0"/>
              <a:t>подорожує</a:t>
            </a:r>
            <a:r>
              <a:rPr lang="ru-RU" sz="2000" dirty="0" smtClean="0"/>
              <a:t> по </a:t>
            </a:r>
            <a:r>
              <a:rPr lang="ru-RU" sz="2000" dirty="0" err="1" smtClean="0"/>
              <a:t>повітрю</a:t>
            </a:r>
            <a:r>
              <a:rPr lang="ru-RU" sz="2000" dirty="0" smtClean="0"/>
              <a:t> на оленях і входить в </a:t>
            </a:r>
            <a:r>
              <a:rPr lang="ru-RU" sz="2000" dirty="0" err="1" smtClean="0"/>
              <a:t>будинок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димохід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224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" y="5234"/>
            <a:ext cx="5696957" cy="674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188640"/>
            <a:ext cx="3275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Бельгія</a:t>
            </a:r>
            <a:r>
              <a:rPr lang="ru-RU" dirty="0" smtClean="0"/>
              <a:t>, </a:t>
            </a:r>
            <a:r>
              <a:rPr lang="ru-RU" dirty="0" err="1" smtClean="0"/>
              <a:t>Польща</a:t>
            </a:r>
            <a:r>
              <a:rPr lang="ru-RU" dirty="0" smtClean="0"/>
              <a:t> - </a:t>
            </a:r>
            <a:r>
              <a:rPr lang="ru-RU" dirty="0" err="1" smtClean="0"/>
              <a:t>Святий</a:t>
            </a:r>
            <a:r>
              <a:rPr lang="ru-RU" dirty="0" smtClean="0"/>
              <a:t> </a:t>
            </a:r>
            <a:r>
              <a:rPr lang="ru-RU" dirty="0" err="1" smtClean="0"/>
              <a:t>Миколай</a:t>
            </a:r>
            <a:r>
              <a:rPr lang="ru-RU" dirty="0" smtClean="0"/>
              <a:t>. Як </a:t>
            </a:r>
            <a:r>
              <a:rPr lang="ru-RU" dirty="0" err="1" smtClean="0"/>
              <a:t>свідчить</a:t>
            </a:r>
            <a:r>
              <a:rPr lang="ru-RU" dirty="0" smtClean="0"/>
              <a:t> легенда,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залишив</a:t>
            </a:r>
            <a:r>
              <a:rPr lang="ru-RU" dirty="0" smtClean="0"/>
              <a:t> </a:t>
            </a:r>
            <a:r>
              <a:rPr lang="ru-RU" dirty="0" err="1" smtClean="0"/>
              <a:t>родині</a:t>
            </a:r>
            <a:r>
              <a:rPr lang="ru-RU" dirty="0" smtClean="0"/>
              <a:t>, </a:t>
            </a:r>
            <a:r>
              <a:rPr lang="ru-RU" dirty="0" err="1" smtClean="0"/>
              <a:t>котра</a:t>
            </a:r>
            <a:r>
              <a:rPr lang="ru-RU" dirty="0" smtClean="0"/>
              <a:t> приютила </a:t>
            </a:r>
            <a:r>
              <a:rPr lang="ru-RU" dirty="0" err="1" smtClean="0"/>
              <a:t>його</a:t>
            </a:r>
            <a:r>
              <a:rPr lang="ru-RU" dirty="0" smtClean="0"/>
              <a:t>, </a:t>
            </a:r>
            <a:r>
              <a:rPr lang="ru-RU" dirty="0" err="1" smtClean="0"/>
              <a:t>золоті</a:t>
            </a:r>
            <a:r>
              <a:rPr lang="ru-RU" dirty="0" smtClean="0"/>
              <a:t> </a:t>
            </a:r>
            <a:r>
              <a:rPr lang="ru-RU" dirty="0" err="1" smtClean="0"/>
              <a:t>яблука</a:t>
            </a:r>
            <a:r>
              <a:rPr lang="ru-RU" dirty="0" smtClean="0"/>
              <a:t> в черевичку перед </a:t>
            </a:r>
            <a:r>
              <a:rPr lang="ru-RU" dirty="0" err="1" smtClean="0"/>
              <a:t>каміном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давно, тому </a:t>
            </a:r>
            <a:r>
              <a:rPr lang="ru-RU" dirty="0" err="1" smtClean="0"/>
              <a:t>Святий</a:t>
            </a:r>
            <a:r>
              <a:rPr lang="ru-RU" dirty="0" smtClean="0"/>
              <a:t> </a:t>
            </a:r>
            <a:r>
              <a:rPr lang="ru-RU" dirty="0" err="1" smtClean="0"/>
              <a:t>Миколай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найпершим</a:t>
            </a:r>
            <a:r>
              <a:rPr lang="ru-RU" dirty="0" smtClean="0"/>
              <a:t> </a:t>
            </a:r>
            <a:r>
              <a:rPr lang="ru-RU" dirty="0" err="1" smtClean="0"/>
              <a:t>Дідом</a:t>
            </a:r>
            <a:r>
              <a:rPr lang="ru-RU" dirty="0" smtClean="0"/>
              <a:t> Морозом.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їздить</a:t>
            </a:r>
            <a:r>
              <a:rPr lang="ru-RU" dirty="0" smtClean="0"/>
              <a:t> на </a:t>
            </a:r>
            <a:r>
              <a:rPr lang="ru-RU" dirty="0" err="1" smtClean="0"/>
              <a:t>коні</a:t>
            </a:r>
            <a:r>
              <a:rPr lang="ru-RU" dirty="0" smtClean="0"/>
              <a:t>, </a:t>
            </a:r>
            <a:r>
              <a:rPr lang="ru-RU" dirty="0" err="1" smtClean="0"/>
              <a:t>одягнений</a:t>
            </a:r>
            <a:r>
              <a:rPr lang="ru-RU" dirty="0" smtClean="0"/>
              <a:t> в митру і </a:t>
            </a:r>
            <a:r>
              <a:rPr lang="ru-RU" dirty="0" err="1" smtClean="0"/>
              <a:t>білу</a:t>
            </a:r>
            <a:r>
              <a:rPr lang="ru-RU" dirty="0" smtClean="0"/>
              <a:t> </a:t>
            </a:r>
            <a:r>
              <a:rPr lang="ru-RU" dirty="0" err="1" smtClean="0"/>
              <a:t>єпископську</a:t>
            </a:r>
            <a:r>
              <a:rPr lang="ru-RU" dirty="0" smtClean="0"/>
              <a:t> </a:t>
            </a:r>
            <a:r>
              <a:rPr lang="ru-RU" dirty="0" err="1" smtClean="0"/>
              <a:t>мантію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супроводжує</a:t>
            </a:r>
            <a:r>
              <a:rPr lang="ru-RU" dirty="0" smtClean="0"/>
              <a:t> слуга-мавр </a:t>
            </a:r>
            <a:r>
              <a:rPr lang="ru-RU" dirty="0" err="1" smtClean="0"/>
              <a:t>Чорний</a:t>
            </a:r>
            <a:r>
              <a:rPr lang="ru-RU" dirty="0" smtClean="0"/>
              <a:t> </a:t>
            </a:r>
            <a:r>
              <a:rPr lang="ru-RU" dirty="0" err="1" smtClean="0"/>
              <a:t>Пітер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за спиною </a:t>
            </a:r>
            <a:r>
              <a:rPr lang="ru-RU" dirty="0" err="1" smtClean="0"/>
              <a:t>несе</a:t>
            </a:r>
            <a:r>
              <a:rPr lang="ru-RU" dirty="0" smtClean="0"/>
              <a:t> </a:t>
            </a:r>
            <a:r>
              <a:rPr lang="ru-RU" dirty="0" err="1" smtClean="0"/>
              <a:t>мішок</a:t>
            </a:r>
            <a:r>
              <a:rPr lang="ru-RU" dirty="0" smtClean="0"/>
              <a:t> з </a:t>
            </a:r>
            <a:r>
              <a:rPr lang="ru-RU" dirty="0" err="1" smtClean="0"/>
              <a:t>подарунками</a:t>
            </a:r>
            <a:r>
              <a:rPr lang="ru-RU" dirty="0" smtClean="0"/>
              <a:t> для </a:t>
            </a:r>
            <a:r>
              <a:rPr lang="ru-RU" dirty="0" err="1" smtClean="0"/>
              <a:t>слухняних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, а в руках - </a:t>
            </a:r>
            <a:r>
              <a:rPr lang="ru-RU" dirty="0" err="1" smtClean="0"/>
              <a:t>різки</a:t>
            </a:r>
            <a:r>
              <a:rPr lang="ru-RU" dirty="0" smtClean="0"/>
              <a:t> для </a:t>
            </a:r>
            <a:r>
              <a:rPr lang="ru-RU" dirty="0" err="1" smtClean="0"/>
              <a:t>пустунів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77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94"/>
            <a:ext cx="9144000" cy="680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43" y="5088739"/>
            <a:ext cx="5076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Італія</a:t>
            </a:r>
            <a:r>
              <a:rPr lang="ru-RU" sz="2000" dirty="0" smtClean="0"/>
              <a:t> - </a:t>
            </a:r>
            <a:r>
              <a:rPr lang="ru-RU" sz="2000" dirty="0" err="1" smtClean="0"/>
              <a:t>Бабо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Наттале</a:t>
            </a:r>
            <a:r>
              <a:rPr lang="ru-RU" sz="2000" dirty="0" smtClean="0"/>
              <a:t>. </a:t>
            </a:r>
            <a:r>
              <a:rPr lang="ru-RU" sz="2000" dirty="0" err="1" smtClean="0"/>
              <a:t>Крім</a:t>
            </a:r>
            <a:r>
              <a:rPr lang="ru-RU" sz="2000" dirty="0" smtClean="0"/>
              <a:t> </a:t>
            </a:r>
            <a:r>
              <a:rPr lang="ru-RU" sz="2000" dirty="0" err="1" smtClean="0"/>
              <a:t>нього</a:t>
            </a:r>
            <a:r>
              <a:rPr lang="ru-RU" sz="2000" dirty="0" smtClean="0"/>
              <a:t>, до </a:t>
            </a:r>
            <a:r>
              <a:rPr lang="ru-RU" sz="2000" dirty="0" err="1" smtClean="0"/>
              <a:t>слухняних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дітей</a:t>
            </a:r>
            <a:r>
              <a:rPr lang="ru-RU" sz="2000" dirty="0" smtClean="0"/>
              <a:t> приходить добра фея </a:t>
            </a:r>
            <a:r>
              <a:rPr lang="ru-RU" sz="2000" dirty="0" err="1" smtClean="0"/>
              <a:t>Бефана</a:t>
            </a:r>
            <a:r>
              <a:rPr lang="ru-RU" sz="2000" dirty="0" smtClean="0"/>
              <a:t> (Ла </a:t>
            </a:r>
            <a:r>
              <a:rPr lang="ru-RU" sz="2000" dirty="0" err="1" smtClean="0"/>
              <a:t>Бефана</a:t>
            </a:r>
            <a:r>
              <a:rPr lang="ru-RU" sz="2000" dirty="0" smtClean="0"/>
              <a:t>) і </a:t>
            </a:r>
            <a:r>
              <a:rPr lang="ru-RU" sz="2000" dirty="0" err="1" smtClean="0"/>
              <a:t>дарує</a:t>
            </a:r>
            <a:r>
              <a:rPr lang="ru-RU" sz="2000" dirty="0" smtClean="0"/>
              <a:t> </a:t>
            </a:r>
            <a:r>
              <a:rPr lang="ru-RU" sz="2000" dirty="0" err="1" smtClean="0"/>
              <a:t>подарунки</a:t>
            </a:r>
            <a:r>
              <a:rPr lang="ru-RU" sz="2000" dirty="0" smtClean="0"/>
              <a:t>. </a:t>
            </a:r>
            <a:r>
              <a:rPr lang="ru-RU" sz="2000" dirty="0" err="1" smtClean="0"/>
              <a:t>Пустунам</a:t>
            </a:r>
            <a:r>
              <a:rPr lang="ru-RU" sz="2000" dirty="0" smtClean="0"/>
              <a:t> ж </a:t>
            </a:r>
            <a:r>
              <a:rPr lang="ru-RU" sz="2000" dirty="0" err="1" smtClean="0"/>
              <a:t>дістається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вуглинка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злої</a:t>
            </a:r>
            <a:r>
              <a:rPr lang="ru-RU" sz="2000" dirty="0" smtClean="0"/>
              <a:t> </a:t>
            </a:r>
            <a:r>
              <a:rPr lang="ru-RU" sz="2000" dirty="0" err="1" smtClean="0"/>
              <a:t>чарівниці</a:t>
            </a:r>
            <a:r>
              <a:rPr lang="ru-RU" sz="2000" dirty="0" smtClean="0"/>
              <a:t> </a:t>
            </a:r>
            <a:r>
              <a:rPr lang="ru-RU" sz="2000" dirty="0" err="1" smtClean="0"/>
              <a:t>Бефани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042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9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Росія</a:t>
            </a:r>
            <a:r>
              <a:rPr lang="ru-RU" dirty="0" smtClean="0"/>
              <a:t> - </a:t>
            </a:r>
            <a:r>
              <a:rPr lang="ru-RU" dirty="0" err="1" smtClean="0"/>
              <a:t>Дід</a:t>
            </a:r>
            <a:r>
              <a:rPr lang="ru-RU" dirty="0" smtClean="0"/>
              <a:t> Мороз, </a:t>
            </a:r>
            <a:r>
              <a:rPr lang="ru-RU" dirty="0" err="1" smtClean="0"/>
              <a:t>Дід</a:t>
            </a:r>
            <a:r>
              <a:rPr lang="ru-RU" dirty="0" smtClean="0"/>
              <a:t> Трескунов, Морозко та Карачун в </a:t>
            </a:r>
            <a:r>
              <a:rPr lang="ru-RU" dirty="0" err="1" smtClean="0"/>
              <a:t>одній</a:t>
            </a:r>
            <a:r>
              <a:rPr lang="ru-RU" dirty="0" smtClean="0"/>
              <a:t> </a:t>
            </a:r>
            <a:r>
              <a:rPr lang="ru-RU" dirty="0" err="1" smtClean="0"/>
              <a:t>особі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суворий</a:t>
            </a:r>
            <a:r>
              <a:rPr lang="ru-RU" dirty="0" smtClean="0"/>
              <a:t> на </a:t>
            </a:r>
            <a:r>
              <a:rPr lang="ru-RU" dirty="0" err="1" smtClean="0"/>
              <a:t>вигляд</a:t>
            </a:r>
            <a:r>
              <a:rPr lang="ru-RU" dirty="0" smtClean="0"/>
              <a:t>. Носить шубу до </a:t>
            </a:r>
            <a:r>
              <a:rPr lang="ru-RU" dirty="0" err="1" smtClean="0"/>
              <a:t>землі</a:t>
            </a:r>
            <a:r>
              <a:rPr lang="ru-RU" dirty="0" smtClean="0"/>
              <a:t> і </a:t>
            </a:r>
            <a:r>
              <a:rPr lang="ru-RU" dirty="0" err="1" smtClean="0"/>
              <a:t>високу</a:t>
            </a:r>
            <a:r>
              <a:rPr lang="ru-RU" dirty="0" smtClean="0"/>
              <a:t> шапку, в руках у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крижана</a:t>
            </a:r>
            <a:r>
              <a:rPr lang="ru-RU" dirty="0" smtClean="0"/>
              <a:t> </a:t>
            </a:r>
            <a:r>
              <a:rPr lang="ru-RU" dirty="0" err="1" smtClean="0"/>
              <a:t>палиця</a:t>
            </a:r>
            <a:r>
              <a:rPr lang="ru-RU" dirty="0" smtClean="0"/>
              <a:t> і </a:t>
            </a:r>
            <a:r>
              <a:rPr lang="ru-RU" dirty="0" err="1" smtClean="0"/>
              <a:t>мішок</a:t>
            </a:r>
            <a:r>
              <a:rPr lang="ru-RU" dirty="0" smtClean="0"/>
              <a:t> </a:t>
            </a:r>
            <a:r>
              <a:rPr lang="ru-RU" dirty="0" err="1" smtClean="0"/>
              <a:t>подарунків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79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" y="116633"/>
            <a:ext cx="6552728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4248" y="620688"/>
            <a:ext cx="1800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Фінляндія</a:t>
            </a:r>
            <a:r>
              <a:rPr lang="ru-RU" dirty="0" smtClean="0"/>
              <a:t> - </a:t>
            </a:r>
            <a:r>
              <a:rPr lang="ru-RU" dirty="0" err="1" smtClean="0"/>
              <a:t>Йоулупуккі</a:t>
            </a:r>
            <a:r>
              <a:rPr lang="ru-RU" dirty="0" smtClean="0"/>
              <a:t>.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 smtClean="0"/>
              <a:t>ім'я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не дарма: «</a:t>
            </a:r>
            <a:r>
              <a:rPr lang="ru-RU" dirty="0" err="1" smtClean="0"/>
              <a:t>Йоулу</a:t>
            </a:r>
            <a:r>
              <a:rPr lang="ru-RU" dirty="0" smtClean="0"/>
              <a:t>»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Різдво</a:t>
            </a:r>
            <a:r>
              <a:rPr lang="ru-RU" dirty="0" smtClean="0"/>
              <a:t>, а «</a:t>
            </a:r>
            <a:r>
              <a:rPr lang="ru-RU" dirty="0" err="1" smtClean="0"/>
              <a:t>пукки</a:t>
            </a:r>
            <a:r>
              <a:rPr lang="ru-RU" dirty="0" smtClean="0"/>
              <a:t>» - козел.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тому </a:t>
            </a:r>
            <a:r>
              <a:rPr lang="ru-RU" dirty="0" err="1" smtClean="0"/>
              <a:t>Дід</a:t>
            </a:r>
            <a:r>
              <a:rPr lang="ru-RU" dirty="0" smtClean="0"/>
              <a:t> Мороз носив </a:t>
            </a:r>
            <a:r>
              <a:rPr lang="ru-RU" dirty="0" err="1" smtClean="0"/>
              <a:t>цапову</a:t>
            </a:r>
            <a:r>
              <a:rPr lang="ru-RU" dirty="0" smtClean="0"/>
              <a:t> шкуру і </a:t>
            </a:r>
            <a:r>
              <a:rPr lang="ru-RU" dirty="0" err="1" smtClean="0"/>
              <a:t>подарунки</a:t>
            </a:r>
            <a:r>
              <a:rPr lang="ru-RU" dirty="0" smtClean="0"/>
              <a:t> </a:t>
            </a:r>
            <a:r>
              <a:rPr lang="ru-RU" dirty="0" err="1" smtClean="0"/>
              <a:t>розвозив</a:t>
            </a:r>
            <a:r>
              <a:rPr lang="ru-RU" dirty="0" smtClean="0"/>
              <a:t> на </a:t>
            </a:r>
            <a:r>
              <a:rPr lang="ru-RU" dirty="0" err="1" smtClean="0"/>
              <a:t>козлі</a:t>
            </a:r>
            <a:r>
              <a:rPr lang="ru-RU" dirty="0" smtClean="0">
                <a:solidFill>
                  <a:schemeClr val="bg2"/>
                </a:solidFill>
              </a:rPr>
              <a:t>.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7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0040"/>
            <a:ext cx="28083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Діди</a:t>
            </a:r>
            <a:r>
              <a:rPr lang="ru-RU" dirty="0" smtClean="0"/>
              <a:t> </a:t>
            </a:r>
            <a:r>
              <a:rPr lang="ru-RU" dirty="0" err="1" smtClean="0"/>
              <a:t>Морози</a:t>
            </a:r>
            <a:r>
              <a:rPr lang="ru-RU" dirty="0" smtClean="0"/>
              <a:t> </a:t>
            </a:r>
            <a:r>
              <a:rPr lang="ru-RU" dirty="0" err="1" smtClean="0"/>
              <a:t>приносять</a:t>
            </a:r>
            <a:r>
              <a:rPr lang="ru-RU" dirty="0" smtClean="0"/>
              <a:t> </a:t>
            </a:r>
            <a:r>
              <a:rPr lang="ru-RU" dirty="0" err="1" smtClean="0"/>
              <a:t>подарунки</a:t>
            </a:r>
            <a:r>
              <a:rPr lang="ru-RU" dirty="0" smtClean="0"/>
              <a:t>, але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робить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по-своєму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ялинку</a:t>
            </a:r>
            <a:r>
              <a:rPr lang="ru-RU" dirty="0" smtClean="0"/>
              <a:t> кладе </a:t>
            </a:r>
            <a:r>
              <a:rPr lang="ru-RU" dirty="0" err="1" smtClean="0"/>
              <a:t>подарунок</a:t>
            </a:r>
            <a:r>
              <a:rPr lang="ru-RU" dirty="0" smtClean="0"/>
              <a:t> </a:t>
            </a:r>
            <a:r>
              <a:rPr lang="ru-RU" dirty="0" err="1" smtClean="0"/>
              <a:t>російський</a:t>
            </a:r>
            <a:r>
              <a:rPr lang="ru-RU" dirty="0" smtClean="0"/>
              <a:t> </a:t>
            </a:r>
            <a:r>
              <a:rPr lang="ru-RU" dirty="0" err="1" smtClean="0"/>
              <a:t>Дід</a:t>
            </a:r>
            <a:r>
              <a:rPr lang="ru-RU" dirty="0" smtClean="0"/>
              <a:t> Мороз.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шкарпетці</a:t>
            </a:r>
            <a:r>
              <a:rPr lang="ru-RU" dirty="0" smtClean="0"/>
              <a:t> </a:t>
            </a:r>
            <a:r>
              <a:rPr lang="ru-RU" dirty="0" err="1" smtClean="0"/>
              <a:t>виявляють</a:t>
            </a:r>
            <a:r>
              <a:rPr lang="ru-RU" dirty="0" smtClean="0"/>
              <a:t> </a:t>
            </a:r>
            <a:r>
              <a:rPr lang="ru-RU" dirty="0" err="1" smtClean="0"/>
              <a:t>подарунки</a:t>
            </a:r>
            <a:r>
              <a:rPr lang="ru-RU" dirty="0" smtClean="0"/>
              <a:t> </a:t>
            </a:r>
            <a:r>
              <a:rPr lang="ru-RU" dirty="0" err="1" smtClean="0"/>
              <a:t>англійці</a:t>
            </a:r>
            <a:r>
              <a:rPr lang="ru-RU" dirty="0" smtClean="0"/>
              <a:t> й </a:t>
            </a:r>
            <a:r>
              <a:rPr lang="ru-RU" dirty="0" err="1" smtClean="0"/>
              <a:t>ірландці</a:t>
            </a:r>
            <a:r>
              <a:rPr lang="ru-RU" dirty="0" smtClean="0"/>
              <a:t>, а в черевику - </a:t>
            </a:r>
            <a:r>
              <a:rPr lang="ru-RU" dirty="0" err="1" smtClean="0"/>
              <a:t>мексиканці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Новорічні</a:t>
            </a:r>
            <a:r>
              <a:rPr lang="ru-RU" dirty="0" smtClean="0"/>
              <a:t> </a:t>
            </a:r>
            <a:r>
              <a:rPr lang="ru-RU" dirty="0" err="1" smtClean="0"/>
              <a:t>подарунки</a:t>
            </a:r>
            <a:r>
              <a:rPr lang="ru-RU" dirty="0" smtClean="0"/>
              <a:t> </a:t>
            </a:r>
            <a:r>
              <a:rPr lang="ru-RU" dirty="0" err="1" smtClean="0"/>
              <a:t>звалюються</a:t>
            </a:r>
            <a:r>
              <a:rPr lang="ru-RU" dirty="0" smtClean="0"/>
              <a:t> в </a:t>
            </a:r>
            <a:r>
              <a:rPr lang="ru-RU" dirty="0" err="1" smtClean="0"/>
              <a:t>димохід</a:t>
            </a:r>
            <a:r>
              <a:rPr lang="ru-RU" dirty="0" smtClean="0"/>
              <a:t> у </a:t>
            </a:r>
            <a:r>
              <a:rPr lang="ru-RU" dirty="0" err="1" smtClean="0"/>
              <a:t>Франції</a:t>
            </a:r>
            <a:r>
              <a:rPr lang="ru-RU" dirty="0" smtClean="0"/>
              <a:t>, а на балкон - в </a:t>
            </a:r>
            <a:r>
              <a:rPr lang="ru-RU" dirty="0" err="1" smtClean="0"/>
              <a:t>Іспанії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Швеції</a:t>
            </a:r>
            <a:r>
              <a:rPr lang="ru-RU" dirty="0" smtClean="0"/>
              <a:t> </a:t>
            </a:r>
            <a:r>
              <a:rPr lang="ru-RU" dirty="0" err="1" smtClean="0"/>
              <a:t>Дід</a:t>
            </a:r>
            <a:r>
              <a:rPr lang="ru-RU" dirty="0" smtClean="0"/>
              <a:t> Мороз </a:t>
            </a:r>
            <a:r>
              <a:rPr lang="ru-RU" dirty="0" err="1" smtClean="0"/>
              <a:t>підкладає</a:t>
            </a:r>
            <a:r>
              <a:rPr lang="ru-RU" dirty="0" smtClean="0"/>
              <a:t> </a:t>
            </a:r>
            <a:r>
              <a:rPr lang="ru-RU" dirty="0" err="1" smtClean="0"/>
              <a:t>подарунки</a:t>
            </a:r>
            <a:r>
              <a:rPr lang="ru-RU" dirty="0" smtClean="0"/>
              <a:t> до </a:t>
            </a:r>
            <a:r>
              <a:rPr lang="ru-RU" dirty="0" err="1" smtClean="0"/>
              <a:t>грубки</a:t>
            </a:r>
            <a:r>
              <a:rPr lang="ru-RU" dirty="0" smtClean="0"/>
              <a:t>, а в </a:t>
            </a:r>
            <a:r>
              <a:rPr lang="ru-RU" dirty="0" err="1" smtClean="0"/>
              <a:t>Німеччині</a:t>
            </a:r>
            <a:r>
              <a:rPr lang="ru-RU" dirty="0" smtClean="0"/>
              <a:t> </a:t>
            </a:r>
            <a:r>
              <a:rPr lang="ru-RU" dirty="0" err="1" smtClean="0"/>
              <a:t>залишає</a:t>
            </a:r>
            <a:r>
              <a:rPr lang="ru-RU" dirty="0" smtClean="0"/>
              <a:t> на </a:t>
            </a:r>
            <a:r>
              <a:rPr lang="ru-RU" dirty="0" err="1" smtClean="0"/>
              <a:t>підвіконні</a:t>
            </a:r>
            <a:r>
              <a:rPr lang="ru-RU" dirty="0" smtClean="0"/>
              <a:t>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6012264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8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585</TotalTime>
  <Words>466</Words>
  <Application>Microsoft Office PowerPoint</Application>
  <PresentationFormat>Экран (4:3)</PresentationFormat>
  <Paragraphs>46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Новий рік!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Діди Морози - вони все-такі неоднакові Виглядають по-різному, один добрий, а інший може і покартати. У кожного є свій персональний спосіб проникнути в святковий будинок. Але якою б ти не був Дід Мороз, він є для того, щоб привітати і вручити подарунок! 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Новий рік!</dc:title>
  <dc:creator>Пользователь Windows</dc:creator>
  <cp:lastModifiedBy>Пользователь Windows</cp:lastModifiedBy>
  <cp:revision>34</cp:revision>
  <dcterms:created xsi:type="dcterms:W3CDTF">2012-11-17T15:33:38Z</dcterms:created>
  <dcterms:modified xsi:type="dcterms:W3CDTF">2012-11-18T15:35:25Z</dcterms:modified>
</cp:coreProperties>
</file>