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04" r="92969"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EB63D7CA-FD00-483A-8F38-8CB4FD43E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4C0F-D048-49DA-9E57-4FB98DAB5C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3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9926-910D-4DE0-B159-581A5217C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3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3ED60-3BDE-460F-B263-9D845B2A6D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5428D-3FAE-487B-B3CD-B8B4A00940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DD24-2866-417B-B364-2EDE4AE679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8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CBD7-9E2F-45AF-9956-6C8B785C9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5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3389-600D-4CA5-8D53-0825C91825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7645-7C44-4A63-B352-4907EA0D39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FA08-FEB1-4033-A443-08BD11D013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7C5E-8FB9-4821-BBE3-34CD04A22C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5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4" r="92969"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E9F511D8-751D-4993-A886-3F1A30B9714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3261" y="1988840"/>
            <a:ext cx="45298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Вишиванка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84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51956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Висновок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Я поставила перед собою мету і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вишити</a:t>
            </a:r>
            <a:r>
              <a:rPr lang="ru-RU" dirty="0"/>
              <a:t> </a:t>
            </a:r>
            <a:r>
              <a:rPr lang="ru-RU" dirty="0" err="1" smtClean="0"/>
              <a:t>вишиванку</a:t>
            </a:r>
            <a:r>
              <a:rPr lang="ru-RU" dirty="0" smtClean="0"/>
              <a:t> і </a:t>
            </a:r>
            <a:r>
              <a:rPr lang="ru-RU" dirty="0" err="1"/>
              <a:t>впоралася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. </a:t>
            </a:r>
            <a:r>
              <a:rPr lang="ru-RU" dirty="0" smtClean="0"/>
              <a:t>Я </a:t>
            </a:r>
            <a:r>
              <a:rPr lang="ru-RU" dirty="0" err="1"/>
              <a:t>вважаю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руками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подарунок</a:t>
            </a:r>
            <a:r>
              <a:rPr lang="ru-RU" dirty="0"/>
              <a:t> для </a:t>
            </a:r>
          </a:p>
          <a:p>
            <a:pPr marL="0" indent="0">
              <a:buNone/>
            </a:pPr>
            <a:r>
              <a:rPr lang="ru-RU" dirty="0" smtClean="0"/>
              <a:t>кожного. Зараз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ціняться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, і я </a:t>
            </a:r>
            <a:r>
              <a:rPr lang="ru-RU" dirty="0" err="1"/>
              <a:t>щаслива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маю </a:t>
            </a:r>
            <a:r>
              <a:rPr lang="ru-RU" dirty="0" err="1"/>
              <a:t>змогу</a:t>
            </a:r>
            <a:r>
              <a:rPr lang="ru-RU" dirty="0"/>
              <a:t> і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славні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наших </a:t>
            </a:r>
            <a:r>
              <a:rPr lang="ru-RU" dirty="0" err="1"/>
              <a:t>предків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робили</a:t>
            </a:r>
            <a:r>
              <a:rPr lang="ru-RU" dirty="0"/>
              <a:t> </a:t>
            </a:r>
            <a:r>
              <a:rPr lang="ru-RU" dirty="0" err="1"/>
              <a:t>прекрасні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smtClean="0"/>
              <a:t>руками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983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505164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Список використаної літератури</a:t>
            </a:r>
          </a:p>
          <a:p>
            <a:r>
              <a:rPr lang="en-US" sz="3600" dirty="0"/>
              <a:t>http://</a:t>
            </a:r>
            <a:r>
              <a:rPr lang="en-US" sz="3600" dirty="0" smtClean="0"/>
              <a:t>skviravo.ucoz.ru</a:t>
            </a:r>
            <a:endParaRPr lang="uk-UA" sz="3600" dirty="0" smtClean="0"/>
          </a:p>
          <a:p>
            <a:r>
              <a:rPr lang="en-US" sz="3600" dirty="0" smtClean="0"/>
              <a:t>http</a:t>
            </a:r>
            <a:r>
              <a:rPr lang="en-US" sz="3600" dirty="0"/>
              <a:t>://</a:t>
            </a:r>
            <a:r>
              <a:rPr lang="en-US" sz="3600" dirty="0" smtClean="0"/>
              <a:t>uk.wikipedia.org</a:t>
            </a:r>
            <a:endParaRPr lang="uk-UA" sz="3600" dirty="0" smtClean="0"/>
          </a:p>
          <a:p>
            <a:r>
              <a:rPr lang="en-US" sz="3600" dirty="0"/>
              <a:t>http://</a:t>
            </a:r>
            <a:r>
              <a:rPr lang="en-US" sz="3600" dirty="0" smtClean="0"/>
              <a:t>ukped.com</a:t>
            </a:r>
            <a:endParaRPr lang="uk-UA" sz="3600" dirty="0" smtClean="0"/>
          </a:p>
          <a:p>
            <a:r>
              <a:rPr lang="en-US" sz="3600" dirty="0"/>
              <a:t>http://</a:t>
            </a:r>
            <a:r>
              <a:rPr lang="en-US" sz="3600" dirty="0" smtClean="0"/>
              <a:t>svitppt.com.ua</a:t>
            </a:r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160442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80"/>
            <a:ext cx="77724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Історична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довідка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679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/>
              <a:t>Історія</a:t>
            </a:r>
            <a:r>
              <a:rPr lang="ru-RU" sz="2800" dirty="0"/>
              <a:t> </a:t>
            </a:r>
            <a:r>
              <a:rPr lang="ru-RU" sz="2800" dirty="0" err="1"/>
              <a:t>народної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іде</a:t>
            </a:r>
            <a:r>
              <a:rPr lang="ru-RU" sz="2800" dirty="0"/>
              <a:t> </a:t>
            </a:r>
            <a:r>
              <a:rPr lang="ru-RU" sz="2800" dirty="0" err="1"/>
              <a:t>коренями</a:t>
            </a:r>
            <a:r>
              <a:rPr lang="ru-RU" sz="2800" dirty="0"/>
              <a:t> в </a:t>
            </a:r>
            <a:r>
              <a:rPr lang="ru-RU" sz="2800" dirty="0" err="1"/>
              <a:t>глибину</a:t>
            </a:r>
            <a:r>
              <a:rPr lang="ru-RU" sz="2800" dirty="0"/>
              <a:t> </a:t>
            </a:r>
            <a:r>
              <a:rPr lang="ru-RU" sz="2800" dirty="0" err="1"/>
              <a:t>століть</a:t>
            </a:r>
            <a:r>
              <a:rPr lang="ru-RU" sz="2800" dirty="0"/>
              <a:t>. </a:t>
            </a:r>
            <a:r>
              <a:rPr lang="ru-RU" sz="2800" dirty="0" err="1"/>
              <a:t>Дані</a:t>
            </a:r>
            <a:r>
              <a:rPr lang="ru-RU" sz="2800" dirty="0"/>
              <a:t> </a:t>
            </a:r>
            <a:r>
              <a:rPr lang="ru-RU" sz="2800" dirty="0" err="1"/>
              <a:t>археологічних</a:t>
            </a:r>
            <a:r>
              <a:rPr lang="ru-RU" sz="2800" dirty="0"/>
              <a:t> </a:t>
            </a:r>
            <a:r>
              <a:rPr lang="ru-RU" sz="2800" dirty="0" err="1"/>
              <a:t>розкопок</a:t>
            </a:r>
            <a:r>
              <a:rPr lang="ru-RU" sz="2800" dirty="0"/>
              <a:t> </a:t>
            </a:r>
            <a:r>
              <a:rPr lang="ru-RU" sz="2800" dirty="0" err="1" smtClean="0"/>
              <a:t>підтверджують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вишивання</a:t>
            </a:r>
            <a:r>
              <a:rPr lang="ru-RU" sz="2800" dirty="0"/>
              <a:t> як вид </a:t>
            </a:r>
            <a:r>
              <a:rPr lang="ru-RU" sz="2800" dirty="0" err="1"/>
              <a:t>мистецтва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з </a:t>
            </a:r>
            <a:r>
              <a:rPr lang="ru-RU" sz="2800" dirty="0" err="1"/>
              <a:t>незапам'ятних</a:t>
            </a:r>
            <a:r>
              <a:rPr lang="ru-RU" sz="2800" dirty="0"/>
              <a:t> </a:t>
            </a:r>
            <a:r>
              <a:rPr lang="ru-RU" sz="2800" dirty="0" err="1"/>
              <a:t>часів</a:t>
            </a:r>
            <a:r>
              <a:rPr lang="ru-RU" sz="2800" dirty="0"/>
              <a:t>. </a:t>
            </a:r>
            <a:r>
              <a:rPr lang="ru-RU" sz="2800" dirty="0" err="1" smtClean="0"/>
              <a:t>Вишивкою</a:t>
            </a:r>
            <a:r>
              <a:rPr lang="ru-RU" sz="2800" dirty="0" smtClean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прикрашений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 </a:t>
            </a:r>
            <a:r>
              <a:rPr lang="ru-RU" sz="2800" dirty="0" err="1"/>
              <a:t>скіфів</a:t>
            </a:r>
            <a:r>
              <a:rPr lang="ru-RU" sz="2800" dirty="0"/>
              <a:t>. </a:t>
            </a:r>
            <a:r>
              <a:rPr lang="ru-RU" sz="2800" dirty="0" smtClean="0"/>
              <a:t>На </a:t>
            </a:r>
            <a:r>
              <a:rPr lang="ru-RU" sz="2800" dirty="0"/>
              <a:t>жаль, </a:t>
            </a:r>
            <a:r>
              <a:rPr lang="ru-RU" sz="2800" dirty="0" err="1"/>
              <a:t>пам'ятники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 </a:t>
            </a:r>
            <a:r>
              <a:rPr lang="ru-RU" sz="2800" dirty="0" err="1"/>
              <a:t>збереглися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за </a:t>
            </a:r>
            <a:r>
              <a:rPr lang="ru-RU" sz="2800" dirty="0" err="1"/>
              <a:t>останні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століть</a:t>
            </a:r>
            <a:r>
              <a:rPr lang="ru-RU" sz="2800" dirty="0"/>
              <a:t>, але і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досить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з'ясувати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 </a:t>
            </a:r>
            <a:r>
              <a:rPr lang="ru-RU" sz="2800" dirty="0" err="1"/>
              <a:t>символіки</a:t>
            </a:r>
            <a:r>
              <a:rPr lang="ru-RU" sz="2800" dirty="0"/>
              <a:t> </a:t>
            </a:r>
            <a:r>
              <a:rPr lang="ru-RU" sz="2800" dirty="0" err="1"/>
              <a:t>орнаментів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 </a:t>
            </a:r>
            <a:r>
              <a:rPr lang="ru-RU" sz="2800" dirty="0" err="1"/>
              <a:t>збігаються</a:t>
            </a:r>
            <a:r>
              <a:rPr lang="ru-RU" sz="2800" dirty="0"/>
              <a:t> з орнаментами,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прикрашали</a:t>
            </a:r>
            <a:r>
              <a:rPr lang="ru-RU" sz="2800" dirty="0"/>
              <a:t> посуд </a:t>
            </a:r>
            <a:r>
              <a:rPr lang="ru-RU" sz="2800" dirty="0" err="1"/>
              <a:t>давніх</a:t>
            </a:r>
            <a:r>
              <a:rPr lang="ru-RU" sz="2800" dirty="0"/>
              <a:t> </a:t>
            </a:r>
            <a:r>
              <a:rPr lang="ru-RU" sz="2800" dirty="0" err="1"/>
              <a:t>жителів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періоду</a:t>
            </a:r>
            <a:r>
              <a:rPr lang="ru-RU" sz="2800" dirty="0"/>
              <a:t> </a:t>
            </a:r>
            <a:r>
              <a:rPr lang="ru-RU" sz="2800" dirty="0" err="1"/>
              <a:t>неоліту</a:t>
            </a:r>
            <a:r>
              <a:rPr lang="ru-RU" sz="2800" dirty="0"/>
              <a:t>, </a:t>
            </a:r>
            <a:r>
              <a:rPr lang="ru-RU" sz="2800" dirty="0" err="1"/>
              <a:t>трипільської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1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 </a:t>
            </a:r>
            <a:r>
              <a:rPr lang="ru-RU" sz="2800" dirty="0" err="1"/>
              <a:t>межі</a:t>
            </a:r>
            <a:r>
              <a:rPr lang="ru-RU" sz="2800" dirty="0"/>
              <a:t> 19 і 20 </a:t>
            </a:r>
            <a:r>
              <a:rPr lang="ru-RU" sz="2800" dirty="0" err="1"/>
              <a:t>століть</a:t>
            </a:r>
            <a:r>
              <a:rPr lang="ru-RU" sz="2800" dirty="0"/>
              <a:t> </a:t>
            </a:r>
            <a:r>
              <a:rPr lang="ru-RU" sz="2800" dirty="0" err="1"/>
              <a:t>вишивана</a:t>
            </a:r>
            <a:r>
              <a:rPr lang="ru-RU" sz="2800" dirty="0"/>
              <a:t> </a:t>
            </a:r>
            <a:r>
              <a:rPr lang="ru-RU" sz="2800" dirty="0" err="1"/>
              <a:t>русько-українська</a:t>
            </a:r>
            <a:r>
              <a:rPr lang="ru-RU" sz="2800" dirty="0"/>
              <a:t> </a:t>
            </a:r>
            <a:r>
              <a:rPr lang="ru-RU" sz="2800" dirty="0" err="1"/>
              <a:t>чоловіча</a:t>
            </a:r>
            <a:r>
              <a:rPr lang="ru-RU" sz="2800" dirty="0"/>
              <a:t> сорочка </a:t>
            </a:r>
            <a:r>
              <a:rPr lang="ru-RU" sz="2800" dirty="0" err="1"/>
              <a:t>відривається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традиційного</a:t>
            </a:r>
            <a:r>
              <a:rPr lang="ru-RU" sz="2800" dirty="0"/>
              <a:t> костюму, і </a:t>
            </a:r>
            <a:r>
              <a:rPr lang="ru-RU" sz="2800" dirty="0" err="1"/>
              <a:t>починає</a:t>
            </a:r>
            <a:r>
              <a:rPr lang="ru-RU" sz="2800" dirty="0"/>
              <a:t> </a:t>
            </a:r>
            <a:r>
              <a:rPr lang="ru-RU" sz="2800" dirty="0" err="1"/>
              <a:t>носитися</a:t>
            </a:r>
            <a:r>
              <a:rPr lang="ru-RU" sz="2800" dirty="0"/>
              <a:t> в </a:t>
            </a:r>
            <a:r>
              <a:rPr lang="ru-RU" sz="2800" dirty="0" err="1"/>
              <a:t>поєднанні</a:t>
            </a:r>
            <a:r>
              <a:rPr lang="ru-RU" sz="2800" dirty="0"/>
              <a:t> з </a:t>
            </a:r>
            <a:r>
              <a:rPr lang="ru-RU" sz="2800" dirty="0" err="1"/>
              <a:t>європейським</a:t>
            </a:r>
            <a:r>
              <a:rPr lang="ru-RU" sz="2800" dirty="0"/>
              <a:t> </a:t>
            </a:r>
            <a:r>
              <a:rPr lang="ru-RU" sz="2800" dirty="0" err="1"/>
              <a:t>одягом</a:t>
            </a:r>
            <a:r>
              <a:rPr lang="ru-RU" sz="2800" dirty="0"/>
              <a:t>. </a:t>
            </a:r>
            <a:r>
              <a:rPr lang="ru-RU" sz="2800" dirty="0" err="1"/>
              <a:t>Провідну</a:t>
            </a:r>
            <a:r>
              <a:rPr lang="ru-RU" sz="2800" dirty="0"/>
              <a:t> ролю в </a:t>
            </a:r>
            <a:r>
              <a:rPr lang="ru-RU" sz="2800" dirty="0" err="1"/>
              <a:t>започаткуванні</a:t>
            </a:r>
            <a:r>
              <a:rPr lang="ru-RU" sz="2800" dirty="0"/>
              <a:t> </a:t>
            </a:r>
            <a:r>
              <a:rPr lang="ru-RU" sz="2800" dirty="0" err="1"/>
              <a:t>моди</a:t>
            </a:r>
            <a:r>
              <a:rPr lang="ru-RU" sz="2800" dirty="0"/>
              <a:t> </a:t>
            </a:r>
            <a:r>
              <a:rPr lang="ru-RU" sz="2800" dirty="0" err="1"/>
              <a:t>вдягання</a:t>
            </a:r>
            <a:r>
              <a:rPr lang="ru-RU" sz="2800" dirty="0"/>
              <a:t> </a:t>
            </a:r>
            <a:r>
              <a:rPr lang="ru-RU" sz="2800" dirty="0" err="1"/>
              <a:t>вишиванки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піджак</a:t>
            </a:r>
            <a:r>
              <a:rPr lang="ru-RU" sz="2800" dirty="0"/>
              <a:t> часто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Іванові</a:t>
            </a:r>
            <a:r>
              <a:rPr lang="ru-RU" sz="2800" dirty="0"/>
              <a:t> </a:t>
            </a:r>
            <a:r>
              <a:rPr lang="ru-RU" sz="2800" dirty="0" err="1"/>
              <a:t>Франкові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«</a:t>
            </a:r>
            <a:r>
              <a:rPr lang="ru-RU" sz="2800" dirty="0" err="1"/>
              <a:t>відрізнявся</a:t>
            </a:r>
            <a:r>
              <a:rPr lang="ru-RU" sz="2800" dirty="0"/>
              <a:t> од </a:t>
            </a:r>
            <a:r>
              <a:rPr lang="ru-RU" sz="2800" dirty="0" err="1"/>
              <a:t>загалу</a:t>
            </a:r>
            <a:r>
              <a:rPr lang="ru-RU" sz="2800" dirty="0"/>
              <a:t> </a:t>
            </a:r>
            <a:r>
              <a:rPr lang="ru-RU" sz="2800" dirty="0" err="1"/>
              <a:t>своїм</a:t>
            </a:r>
            <a:r>
              <a:rPr lang="ru-RU" sz="2800" dirty="0"/>
              <a:t> костюмом — </a:t>
            </a:r>
            <a:r>
              <a:rPr lang="ru-RU" sz="2800" dirty="0" err="1"/>
              <a:t>вишиваною</a:t>
            </a:r>
            <a:r>
              <a:rPr lang="ru-RU" sz="2800" dirty="0"/>
              <a:t> сорочкою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пишних</a:t>
            </a:r>
            <a:r>
              <a:rPr lang="ru-RU" sz="2800" dirty="0"/>
              <a:t> </a:t>
            </a:r>
            <a:r>
              <a:rPr lang="ru-RU" sz="2800" dirty="0" err="1"/>
              <a:t>комірців</a:t>
            </a:r>
            <a:r>
              <a:rPr lang="ru-RU" sz="2800" dirty="0"/>
              <a:t> і </a:t>
            </a:r>
            <a:r>
              <a:rPr lang="ru-RU" sz="2800" dirty="0" err="1"/>
              <a:t>краваток</a:t>
            </a:r>
            <a:r>
              <a:rPr lang="ru-RU" sz="2800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509120"/>
            <a:ext cx="3463652" cy="182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69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772400" cy="469160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У </a:t>
            </a:r>
            <a:r>
              <a:rPr lang="ru-RU" sz="2400" dirty="0" err="1"/>
              <a:t>давнині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мотиви</a:t>
            </a:r>
            <a:r>
              <a:rPr lang="ru-RU" sz="2400" dirty="0"/>
              <a:t> </a:t>
            </a:r>
            <a:r>
              <a:rPr lang="ru-RU" sz="2400" dirty="0" err="1"/>
              <a:t>вишивки</a:t>
            </a:r>
            <a:r>
              <a:rPr lang="ru-RU" sz="2400" dirty="0"/>
              <a:t> </a:t>
            </a:r>
            <a:r>
              <a:rPr lang="ru-RU" sz="2400" dirty="0" err="1"/>
              <a:t>відображали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символіки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древніх</a:t>
            </a:r>
            <a:r>
              <a:rPr lang="ru-RU" sz="2400" dirty="0"/>
              <a:t> </a:t>
            </a:r>
            <a:r>
              <a:rPr lang="ru-RU" sz="2400" dirty="0" err="1"/>
              <a:t>культів</a:t>
            </a:r>
            <a:r>
              <a:rPr lang="ru-RU" sz="2400" dirty="0"/>
              <a:t>.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століть</a:t>
            </a:r>
            <a:r>
              <a:rPr lang="ru-RU" sz="2400" dirty="0"/>
              <a:t> </a:t>
            </a:r>
            <a:r>
              <a:rPr lang="ru-RU" sz="2400" dirty="0" err="1"/>
              <a:t>безпосередній</a:t>
            </a:r>
            <a:r>
              <a:rPr lang="ru-RU" sz="2400" dirty="0"/>
              <a:t> </a:t>
            </a:r>
            <a:r>
              <a:rPr lang="ru-RU" sz="2400" dirty="0" err="1"/>
              <a:t>конкретний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символів</a:t>
            </a:r>
            <a:r>
              <a:rPr lang="ru-RU" sz="2400" dirty="0"/>
              <a:t> на </a:t>
            </a:r>
            <a:r>
              <a:rPr lang="ru-RU" sz="2400" dirty="0" err="1"/>
              <a:t>вишивках</a:t>
            </a:r>
            <a:r>
              <a:rPr lang="ru-RU" sz="2400" dirty="0"/>
              <a:t> </a:t>
            </a:r>
            <a:r>
              <a:rPr lang="ru-RU" sz="2400" dirty="0" err="1"/>
              <a:t>губився</a:t>
            </a:r>
            <a:r>
              <a:rPr lang="ru-RU" sz="2400" dirty="0"/>
              <a:t>, але </a:t>
            </a:r>
            <a:r>
              <a:rPr lang="ru-RU" sz="2400" dirty="0" err="1"/>
              <a:t>традиції</a:t>
            </a:r>
            <a:r>
              <a:rPr lang="ru-RU" sz="2400" dirty="0"/>
              <a:t> </a:t>
            </a:r>
            <a:r>
              <a:rPr lang="ru-RU" sz="2400" dirty="0" err="1"/>
              <a:t>їхнього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не </a:t>
            </a:r>
            <a:r>
              <a:rPr lang="ru-RU" sz="2400" dirty="0" err="1"/>
              <a:t>зникли</a:t>
            </a:r>
            <a:r>
              <a:rPr lang="ru-RU" sz="2400" dirty="0"/>
              <a:t>. За мотивами </a:t>
            </a:r>
            <a:r>
              <a:rPr lang="ru-RU" sz="2400" dirty="0" err="1"/>
              <a:t>орнаменти</a:t>
            </a:r>
            <a:r>
              <a:rPr lang="ru-RU" sz="2400" dirty="0"/>
              <a:t> </a:t>
            </a:r>
            <a:r>
              <a:rPr lang="ru-RU" sz="2400" dirty="0" err="1"/>
              <a:t>вишивок</a:t>
            </a:r>
            <a:r>
              <a:rPr lang="ru-RU" sz="2400" dirty="0"/>
              <a:t> </a:t>
            </a:r>
            <a:r>
              <a:rPr lang="ru-RU" sz="2400" dirty="0" err="1"/>
              <a:t>поділяються</a:t>
            </a:r>
            <a:r>
              <a:rPr lang="ru-RU" sz="2400" dirty="0"/>
              <a:t> на три </a:t>
            </a:r>
            <a:r>
              <a:rPr lang="ru-RU" sz="2400" dirty="0" err="1"/>
              <a:t>групи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dirty="0" err="1"/>
              <a:t>геометричні</a:t>
            </a:r>
            <a:r>
              <a:rPr lang="ru-RU" sz="2400" dirty="0"/>
              <a:t> (</a:t>
            </a:r>
            <a:r>
              <a:rPr lang="ru-RU" sz="2400" dirty="0" err="1"/>
              <a:t>абстрактні</a:t>
            </a:r>
            <a:r>
              <a:rPr lang="ru-RU" sz="2400" dirty="0"/>
              <a:t>)</a:t>
            </a:r>
          </a:p>
          <a:p>
            <a:r>
              <a:rPr lang="ru-RU" sz="2400" dirty="0" err="1"/>
              <a:t>рослинні</a:t>
            </a:r>
            <a:endParaRPr lang="ru-RU" sz="2400" dirty="0"/>
          </a:p>
          <a:p>
            <a:r>
              <a:rPr lang="ru-RU" sz="2400" dirty="0" err="1"/>
              <a:t>зооморфні</a:t>
            </a:r>
            <a:r>
              <a:rPr lang="ru-RU" sz="2400" dirty="0"/>
              <a:t> (</a:t>
            </a:r>
            <a:r>
              <a:rPr lang="ru-RU" sz="2400" dirty="0" err="1"/>
              <a:t>тварини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887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80728"/>
            <a:ext cx="7772400" cy="52676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Вирішальний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характер </a:t>
            </a:r>
            <a:r>
              <a:rPr lang="ru-RU" sz="2400" dirty="0" err="1"/>
              <a:t>орнаментальних</a:t>
            </a:r>
            <a:r>
              <a:rPr lang="ru-RU" sz="2400" dirty="0"/>
              <a:t> </a:t>
            </a:r>
            <a:r>
              <a:rPr lang="ru-RU" sz="2400" dirty="0" err="1"/>
              <a:t>мотивів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вишивальні</a:t>
            </a:r>
            <a:r>
              <a:rPr lang="ru-RU" sz="2400" dirty="0"/>
              <a:t> </a:t>
            </a:r>
            <a:r>
              <a:rPr lang="ru-RU" sz="2400" dirty="0" err="1"/>
              <a:t>шви</a:t>
            </a:r>
            <a:r>
              <a:rPr lang="ru-RU" sz="2400" dirty="0"/>
              <a:t>, так </a:t>
            </a:r>
            <a:r>
              <a:rPr lang="ru-RU" sz="2400" dirty="0" err="1"/>
              <a:t>називані</a:t>
            </a:r>
            <a:r>
              <a:rPr lang="ru-RU" sz="2400" dirty="0"/>
              <a:t> «</a:t>
            </a:r>
            <a:r>
              <a:rPr lang="ru-RU" sz="2400" dirty="0" err="1"/>
              <a:t>техніки</a:t>
            </a:r>
            <a:r>
              <a:rPr lang="ru-RU" sz="2400" dirty="0"/>
              <a:t>», </a:t>
            </a:r>
            <a:r>
              <a:rPr lang="ru-RU" sz="2400" dirty="0" err="1"/>
              <a:t>яких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відомо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ста.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вишивальні</a:t>
            </a:r>
            <a:r>
              <a:rPr lang="ru-RU" sz="2400" dirty="0"/>
              <a:t> </a:t>
            </a:r>
            <a:r>
              <a:rPr lang="ru-RU" sz="2400" dirty="0" err="1"/>
              <a:t>шви</a:t>
            </a:r>
            <a:r>
              <a:rPr lang="ru-RU" sz="2400" dirty="0"/>
              <a:t> </a:t>
            </a:r>
            <a:r>
              <a:rPr lang="ru-RU" sz="2400" dirty="0" err="1"/>
              <a:t>характерні</a:t>
            </a:r>
            <a:r>
              <a:rPr lang="ru-RU" sz="2400" dirty="0"/>
              <a:t> для тих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етнографічних</a:t>
            </a:r>
            <a:r>
              <a:rPr lang="ru-RU" sz="2400" dirty="0"/>
              <a:t> </a:t>
            </a:r>
            <a:r>
              <a:rPr lang="ru-RU" sz="2400" dirty="0" err="1"/>
              <a:t>районів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а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зустрічаються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у </a:t>
            </a:r>
            <a:r>
              <a:rPr lang="ru-RU" sz="2400" dirty="0" err="1"/>
              <a:t>білоруській</a:t>
            </a:r>
            <a:r>
              <a:rPr lang="ru-RU" sz="2400" dirty="0"/>
              <a:t> і </a:t>
            </a:r>
            <a:r>
              <a:rPr lang="ru-RU" sz="2400" dirty="0" err="1"/>
              <a:t>російській</a:t>
            </a:r>
            <a:r>
              <a:rPr lang="ru-RU" sz="2400" dirty="0"/>
              <a:t> </a:t>
            </a:r>
            <a:r>
              <a:rPr lang="ru-RU" sz="2400" dirty="0" err="1"/>
              <a:t>вишивках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90321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5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Моделі-аналоги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276871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2276872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276872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688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764701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764700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764700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230" y="3874499"/>
            <a:ext cx="2098995" cy="2797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874499"/>
            <a:ext cx="2095500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8350" t="-3381" r="13061" b="3381"/>
          <a:stretch/>
        </p:blipFill>
        <p:spPr>
          <a:xfrm>
            <a:off x="6516216" y="3789040"/>
            <a:ext cx="2194349" cy="2808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115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396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Для </a:t>
            </a:r>
            <a:r>
              <a:rPr lang="ru-RU" sz="2400" dirty="0" err="1" smtClean="0"/>
              <a:t>вишивки</a:t>
            </a:r>
            <a:r>
              <a:rPr lang="ru-RU" sz="2400" dirty="0" smtClean="0"/>
              <a:t> </a:t>
            </a:r>
            <a:r>
              <a:rPr lang="ru-RU" sz="2400" dirty="0" err="1"/>
              <a:t>потрібні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інструменти</a:t>
            </a:r>
            <a:r>
              <a:rPr lang="ru-RU" sz="2400" dirty="0"/>
              <a:t> та </a:t>
            </a:r>
            <a:r>
              <a:rPr lang="ru-RU" sz="2400" dirty="0" err="1"/>
              <a:t>матеріали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dirty="0" err="1"/>
              <a:t>Голки</a:t>
            </a:r>
            <a:r>
              <a:rPr lang="ru-RU" sz="2400" dirty="0"/>
              <a:t> </a:t>
            </a:r>
            <a:r>
              <a:rPr lang="ru-RU" sz="2400" dirty="0" err="1"/>
              <a:t>підбирають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і </a:t>
            </a:r>
            <a:r>
              <a:rPr lang="ru-RU" sz="2400" dirty="0" err="1"/>
              <a:t>тонкі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легко </a:t>
            </a:r>
            <a:r>
              <a:rPr lang="ru-RU" sz="2400" dirty="0" err="1"/>
              <a:t>проколюють</a:t>
            </a:r>
            <a:r>
              <a:rPr lang="ru-RU" sz="2400" dirty="0"/>
              <a:t> тканину, не </a:t>
            </a:r>
            <a:r>
              <a:rPr lang="ru-RU" sz="2400" dirty="0" err="1"/>
              <a:t>залишаючи</a:t>
            </a:r>
            <a:r>
              <a:rPr lang="ru-RU" sz="2400" dirty="0"/>
              <a:t> </a:t>
            </a:r>
            <a:r>
              <a:rPr lang="ru-RU" sz="2400" dirty="0" smtClean="0"/>
              <a:t>великих </a:t>
            </a:r>
            <a:r>
              <a:rPr lang="ru-RU" sz="2400" dirty="0" err="1"/>
              <a:t>дірок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/>
              <a:t>2. </a:t>
            </a:r>
            <a:r>
              <a:rPr lang="ru-RU" sz="2400" dirty="0" err="1"/>
              <a:t>Щоб</a:t>
            </a:r>
            <a:r>
              <a:rPr lang="ru-RU" sz="2400" dirty="0"/>
              <a:t> не </a:t>
            </a:r>
            <a:r>
              <a:rPr lang="ru-RU" sz="2400" dirty="0" err="1"/>
              <a:t>пошкодити</a:t>
            </a:r>
            <a:r>
              <a:rPr lang="ru-RU" sz="2400" dirty="0"/>
              <a:t> </a:t>
            </a:r>
            <a:r>
              <a:rPr lang="ru-RU" sz="2400" dirty="0" err="1"/>
              <a:t>пучків</a:t>
            </a:r>
            <a:r>
              <a:rPr lang="ru-RU" sz="2400" dirty="0"/>
              <a:t> </a:t>
            </a:r>
            <a:r>
              <a:rPr lang="ru-RU" sz="2400" dirty="0" err="1"/>
              <a:t>пальців</a:t>
            </a:r>
            <a:r>
              <a:rPr lang="ru-RU" sz="2400" dirty="0"/>
              <a:t> </a:t>
            </a:r>
            <a:r>
              <a:rPr lang="ru-RU" sz="2400" dirty="0" err="1"/>
              <a:t>користуються</a:t>
            </a:r>
            <a:r>
              <a:rPr lang="ru-RU" sz="2400" dirty="0"/>
              <a:t> наперстком.</a:t>
            </a:r>
          </a:p>
          <a:p>
            <a:pPr marL="0" indent="0">
              <a:buNone/>
            </a:pPr>
            <a:r>
              <a:rPr lang="ru-RU" sz="2400" dirty="0"/>
              <a:t>3. </a:t>
            </a:r>
            <a:r>
              <a:rPr lang="ru-RU" sz="2400" dirty="0" err="1"/>
              <a:t>Ножиці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маленькі</a:t>
            </a:r>
            <a:r>
              <a:rPr lang="ru-RU" sz="2400" dirty="0"/>
              <a:t>, з </a:t>
            </a:r>
            <a:r>
              <a:rPr lang="ru-RU" sz="2400" dirty="0" err="1"/>
              <a:t>гострими</a:t>
            </a:r>
            <a:r>
              <a:rPr lang="ru-RU" sz="2400" dirty="0"/>
              <a:t> </a:t>
            </a:r>
            <a:r>
              <a:rPr lang="ru-RU" sz="2400" dirty="0" err="1"/>
              <a:t>кінчиками</a:t>
            </a:r>
            <a:r>
              <a:rPr lang="ru-RU" sz="2400" dirty="0"/>
              <a:t> для </a:t>
            </a:r>
            <a:r>
              <a:rPr lang="ru-RU" sz="2400" dirty="0" err="1"/>
              <a:t>вирізування</a:t>
            </a:r>
            <a:r>
              <a:rPr lang="ru-RU" sz="2400" dirty="0"/>
              <a:t> </a:t>
            </a:r>
            <a:r>
              <a:rPr lang="ru-RU" sz="2400" dirty="0" err="1"/>
              <a:t>кінців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ниток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вишивання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4. </a:t>
            </a:r>
            <a:r>
              <a:rPr lang="ru-RU" sz="2400" dirty="0" err="1"/>
              <a:t>Вишивати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на </a:t>
            </a:r>
            <a:r>
              <a:rPr lang="ru-RU" sz="2400" dirty="0" err="1"/>
              <a:t>різних</a:t>
            </a:r>
            <a:r>
              <a:rPr lang="ru-RU" sz="2400" dirty="0"/>
              <a:t> тканинах.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вишивання</a:t>
            </a:r>
            <a:r>
              <a:rPr lang="ru-RU" sz="2400" dirty="0"/>
              <a:t> </a:t>
            </a:r>
            <a:r>
              <a:rPr lang="ru-RU" sz="2400" dirty="0" err="1"/>
              <a:t>рахувати</a:t>
            </a:r>
            <a:r>
              <a:rPr lang="ru-RU" sz="2400" dirty="0"/>
              <a:t> нитки </a:t>
            </a:r>
          </a:p>
          <a:p>
            <a:pPr marL="0" indent="0">
              <a:buNone/>
            </a:pPr>
            <a:r>
              <a:rPr lang="ru-RU" sz="2400" dirty="0" err="1"/>
              <a:t>важко</a:t>
            </a:r>
            <a:r>
              <a:rPr lang="ru-RU" sz="2400" dirty="0"/>
              <a:t>, то </a:t>
            </a:r>
            <a:r>
              <a:rPr lang="ru-RU" sz="2400" dirty="0" err="1"/>
              <a:t>застосовують</a:t>
            </a:r>
            <a:r>
              <a:rPr lang="ru-RU" sz="2400" dirty="0"/>
              <a:t> канву.</a:t>
            </a:r>
          </a:p>
          <a:p>
            <a:pPr marL="0" indent="0">
              <a:buNone/>
            </a:pPr>
            <a:r>
              <a:rPr lang="ru-RU" sz="2400" dirty="0"/>
              <a:t>5. Для </a:t>
            </a:r>
            <a:r>
              <a:rPr lang="ru-RU" sz="2400" dirty="0" err="1"/>
              <a:t>вишивання</a:t>
            </a:r>
            <a:r>
              <a:rPr lang="ru-RU" sz="2400" dirty="0"/>
              <a:t> 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користуватися</a:t>
            </a:r>
            <a:r>
              <a:rPr lang="ru-RU" sz="2400" dirty="0"/>
              <a:t> нитками,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линяють</a:t>
            </a:r>
            <a:r>
              <a:rPr lang="ru-RU" sz="2400" dirty="0"/>
              <a:t>.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одна </a:t>
            </a:r>
            <a:r>
              <a:rPr lang="ru-RU" sz="2400" dirty="0" smtClean="0"/>
              <a:t>нитка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/>
              <a:t>прання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зіпсувати</a:t>
            </a:r>
            <a:r>
              <a:rPr lang="ru-RU" sz="2400" dirty="0"/>
              <a:t> всю </a:t>
            </a:r>
            <a:r>
              <a:rPr lang="ru-RU" sz="2400" dirty="0" err="1"/>
              <a:t>вишивку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366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08720"/>
            <a:ext cx="7772400" cy="533968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Витрати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В</a:t>
            </a:r>
            <a:r>
              <a:rPr lang="ru-RU" dirty="0" err="1" smtClean="0"/>
              <a:t>итратити</a:t>
            </a:r>
            <a:r>
              <a:rPr lang="ru-RU" dirty="0" smtClean="0"/>
              <a:t> </a:t>
            </a:r>
            <a:r>
              <a:rPr lang="ru-RU" dirty="0"/>
              <a:t>на канву </a:t>
            </a:r>
            <a:r>
              <a:rPr lang="ru-RU" dirty="0" smtClean="0"/>
              <a:t>13 </a:t>
            </a:r>
            <a:r>
              <a:rPr lang="ru-RU" dirty="0"/>
              <a:t>грн.</a:t>
            </a:r>
          </a:p>
          <a:p>
            <a:pPr marL="0" indent="0">
              <a:buNone/>
            </a:pPr>
            <a:r>
              <a:rPr lang="ru-RU" dirty="0"/>
              <a:t>2. Нитки </a:t>
            </a:r>
            <a:r>
              <a:rPr lang="ru-RU" dirty="0" err="1"/>
              <a:t>акрилові</a:t>
            </a:r>
            <a:r>
              <a:rPr lang="ru-RU" dirty="0"/>
              <a:t> 4 </a:t>
            </a:r>
            <a:r>
              <a:rPr lang="ru-RU" dirty="0" err="1" smtClean="0"/>
              <a:t>кольори</a:t>
            </a:r>
            <a:r>
              <a:rPr lang="ru-RU" dirty="0" smtClean="0"/>
              <a:t>– 5 </a:t>
            </a:r>
            <a:r>
              <a:rPr lang="ru-RU" dirty="0"/>
              <a:t>грн.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Голка</a:t>
            </a:r>
            <a:r>
              <a:rPr lang="ru-RU" dirty="0"/>
              <a:t> — 1 грн.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Ножиці</a:t>
            </a:r>
            <a:r>
              <a:rPr lang="ru-RU" dirty="0"/>
              <a:t> — 7</a:t>
            </a:r>
            <a:r>
              <a:rPr lang="ru-RU" dirty="0" smtClean="0"/>
              <a:t> </a:t>
            </a:r>
            <a:r>
              <a:rPr lang="ru-RU" dirty="0"/>
              <a:t>грн.</a:t>
            </a:r>
          </a:p>
          <a:p>
            <a:pPr marL="0" indent="0">
              <a:buNone/>
            </a:pPr>
            <a:r>
              <a:rPr lang="ru-RU" dirty="0"/>
              <a:t>5. Наперсток — 1 </a:t>
            </a:r>
            <a:r>
              <a:rPr lang="ru-RU" dirty="0" smtClean="0"/>
              <a:t>грн.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Собівартість</a:t>
            </a:r>
            <a:r>
              <a:rPr lang="ru-RU" dirty="0" smtClean="0"/>
              <a:t>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smtClean="0"/>
              <a:t>— 27 грн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832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91F169-A1ED-4645-B6E3-A798AD3D8F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«Природа»</Template>
  <TotalTime>41</TotalTime>
  <Words>445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Times New Roman</vt:lpstr>
      <vt:lpstr>Тема Office</vt:lpstr>
      <vt:lpstr>Презентация PowerPoint</vt:lpstr>
      <vt:lpstr>Історична довідка</vt:lpstr>
      <vt:lpstr>Презентация PowerPoint</vt:lpstr>
      <vt:lpstr>Презентация PowerPoint</vt:lpstr>
      <vt:lpstr>Презентация PowerPoint</vt:lpstr>
      <vt:lpstr>Моделі-аналоги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Admin</cp:lastModifiedBy>
  <cp:revision>6</cp:revision>
  <dcterms:created xsi:type="dcterms:W3CDTF">2014-10-10T16:40:57Z</dcterms:created>
  <dcterms:modified xsi:type="dcterms:W3CDTF">2015-01-28T20:09:53Z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TC010690471049</vt:lpwstr>
  </property>
</Properties>
</file>