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270"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D7E989-5F62-45BD-845A-DD0ECFC2C1A9}"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uk-UA"/>
        </a:p>
      </dgm:t>
    </dgm:pt>
    <dgm:pt modelId="{D30136E8-A20B-4942-8594-2A06A5F991DA}">
      <dgm:prSet phldrT="[Текст]"/>
      <dgm:spPr/>
      <dgm:t>
        <a:bodyPr/>
        <a:lstStyle/>
        <a:p>
          <a:r>
            <a:rPr lang="uk-UA" dirty="0" smtClean="0"/>
            <a:t>Засоби особистої гігієни</a:t>
          </a:r>
          <a:endParaRPr lang="uk-UA" dirty="0"/>
        </a:p>
      </dgm:t>
    </dgm:pt>
    <dgm:pt modelId="{CC78E308-6351-47EC-9730-ADF044927BE6}" type="parTrans" cxnId="{A314BED1-F6A5-4FFB-86A4-007152DD8012}">
      <dgm:prSet/>
      <dgm:spPr/>
      <dgm:t>
        <a:bodyPr/>
        <a:lstStyle/>
        <a:p>
          <a:endParaRPr lang="uk-UA"/>
        </a:p>
      </dgm:t>
    </dgm:pt>
    <dgm:pt modelId="{73B4AD03-8E21-4AA2-B670-39451180ADEE}" type="sibTrans" cxnId="{A314BED1-F6A5-4FFB-86A4-007152DD8012}">
      <dgm:prSet/>
      <dgm:spPr/>
      <dgm:t>
        <a:bodyPr/>
        <a:lstStyle/>
        <a:p>
          <a:endParaRPr lang="uk-UA"/>
        </a:p>
      </dgm:t>
    </dgm:pt>
    <dgm:pt modelId="{F63B261A-78B5-4012-A1E8-31F355F5E42F}">
      <dgm:prSet phldrT="[Текст]"/>
      <dgm:spPr/>
      <dgm:t>
        <a:bodyPr/>
        <a:lstStyle/>
        <a:p>
          <a:r>
            <a:rPr lang="uk-UA" b="0" i="0" dirty="0" err="1" smtClean="0"/>
            <a:t>Ватно</a:t>
          </a:r>
          <a:r>
            <a:rPr lang="uk-UA" b="0" i="0" dirty="0" smtClean="0"/>
            <a:t>-гігієнічна продукція</a:t>
          </a:r>
          <a:endParaRPr lang="uk-UA" dirty="0"/>
        </a:p>
      </dgm:t>
    </dgm:pt>
    <dgm:pt modelId="{3E628089-8B18-4A39-8D2F-64C4C98CABDE}" type="parTrans" cxnId="{5FADCE5D-BACE-4436-A400-C5CE904E9044}">
      <dgm:prSet/>
      <dgm:spPr/>
      <dgm:t>
        <a:bodyPr/>
        <a:lstStyle/>
        <a:p>
          <a:endParaRPr lang="uk-UA"/>
        </a:p>
      </dgm:t>
    </dgm:pt>
    <dgm:pt modelId="{E1169AE2-168B-4EAD-B575-677A56E742EA}" type="sibTrans" cxnId="{5FADCE5D-BACE-4436-A400-C5CE904E9044}">
      <dgm:prSet/>
      <dgm:spPr/>
      <dgm:t>
        <a:bodyPr/>
        <a:lstStyle/>
        <a:p>
          <a:endParaRPr lang="uk-UA"/>
        </a:p>
      </dgm:t>
    </dgm:pt>
    <dgm:pt modelId="{99AA22B4-05BD-48D3-8B6F-2400AD92D0DB}">
      <dgm:prSet phldrT="[Текст]"/>
      <dgm:spPr/>
      <dgm:t>
        <a:bodyPr/>
        <a:lstStyle/>
        <a:p>
          <a:r>
            <a:rPr lang="uk-UA" b="0" i="0" dirty="0" smtClean="0"/>
            <a:t>Паперова продукція</a:t>
          </a:r>
          <a:endParaRPr lang="uk-UA" dirty="0"/>
        </a:p>
      </dgm:t>
    </dgm:pt>
    <dgm:pt modelId="{3F0390B4-FBA3-4628-B2E4-E9FAC934EB82}" type="parTrans" cxnId="{F9FE8D11-F0AC-4FB1-87D2-451F92C7F814}">
      <dgm:prSet/>
      <dgm:spPr/>
      <dgm:t>
        <a:bodyPr/>
        <a:lstStyle/>
        <a:p>
          <a:endParaRPr lang="uk-UA"/>
        </a:p>
      </dgm:t>
    </dgm:pt>
    <dgm:pt modelId="{CCA70DF1-CDFB-469C-B556-F60BC59E0BFA}" type="sibTrans" cxnId="{F9FE8D11-F0AC-4FB1-87D2-451F92C7F814}">
      <dgm:prSet/>
      <dgm:spPr/>
      <dgm:t>
        <a:bodyPr/>
        <a:lstStyle/>
        <a:p>
          <a:endParaRPr lang="uk-UA"/>
        </a:p>
      </dgm:t>
    </dgm:pt>
    <dgm:pt modelId="{7C812E48-B33F-4B51-AABB-9C10134346CC}">
      <dgm:prSet phldrT="[Текст]"/>
      <dgm:spPr/>
      <dgm:t>
        <a:bodyPr/>
        <a:lstStyle/>
        <a:p>
          <a:r>
            <a:rPr lang="ru-RU" b="0" i="0" dirty="0" err="1" smtClean="0"/>
            <a:t>Засоби</a:t>
          </a:r>
          <a:r>
            <a:rPr lang="ru-RU" b="0" i="0" dirty="0" smtClean="0"/>
            <a:t> догляду за </a:t>
          </a:r>
          <a:r>
            <a:rPr lang="ru-RU" b="0" i="0" dirty="0" err="1" smtClean="0"/>
            <a:t>порожниною</a:t>
          </a:r>
          <a:r>
            <a:rPr lang="ru-RU" b="0" i="0" dirty="0" smtClean="0"/>
            <a:t> рота</a:t>
          </a:r>
          <a:endParaRPr lang="uk-UA" dirty="0"/>
        </a:p>
      </dgm:t>
    </dgm:pt>
    <dgm:pt modelId="{1A2D4CE9-58AA-4F36-A2DD-318CABA8B1C6}" type="parTrans" cxnId="{A1197A7B-F7F7-4485-8441-EF8AC3CD3847}">
      <dgm:prSet/>
      <dgm:spPr/>
      <dgm:t>
        <a:bodyPr/>
        <a:lstStyle/>
        <a:p>
          <a:endParaRPr lang="uk-UA"/>
        </a:p>
      </dgm:t>
    </dgm:pt>
    <dgm:pt modelId="{C133BD1A-C222-4166-8C8C-03EBCD629529}" type="sibTrans" cxnId="{A1197A7B-F7F7-4485-8441-EF8AC3CD3847}">
      <dgm:prSet/>
      <dgm:spPr/>
      <dgm:t>
        <a:bodyPr/>
        <a:lstStyle/>
        <a:p>
          <a:endParaRPr lang="uk-UA"/>
        </a:p>
      </dgm:t>
    </dgm:pt>
    <dgm:pt modelId="{0E4C077B-D38D-4E7E-8193-23019620ED22}">
      <dgm:prSet phldrT="[Текст]"/>
      <dgm:spPr/>
      <dgm:t>
        <a:bodyPr/>
        <a:lstStyle/>
        <a:p>
          <a:r>
            <a:rPr lang="uk-UA" b="0" i="0" smtClean="0"/>
            <a:t>Засоби інтимної гігієни</a:t>
          </a:r>
          <a:endParaRPr lang="uk-UA" dirty="0"/>
        </a:p>
      </dgm:t>
    </dgm:pt>
    <dgm:pt modelId="{C30CB738-54DF-4493-A622-059BD7B3432C}" type="parTrans" cxnId="{4012373C-DD1A-4FB2-B4B7-3CC614B99230}">
      <dgm:prSet/>
      <dgm:spPr/>
      <dgm:t>
        <a:bodyPr/>
        <a:lstStyle/>
        <a:p>
          <a:endParaRPr lang="uk-UA"/>
        </a:p>
      </dgm:t>
    </dgm:pt>
    <dgm:pt modelId="{CAD02DB8-F305-4E2F-9A73-6C7EC8CBC959}" type="sibTrans" cxnId="{4012373C-DD1A-4FB2-B4B7-3CC614B99230}">
      <dgm:prSet/>
      <dgm:spPr/>
      <dgm:t>
        <a:bodyPr/>
        <a:lstStyle/>
        <a:p>
          <a:endParaRPr lang="uk-UA"/>
        </a:p>
      </dgm:t>
    </dgm:pt>
    <dgm:pt modelId="{462F12F5-63DA-49A1-A880-CFEEB12439B3}">
      <dgm:prSet phldrT="[Текст]"/>
      <dgm:spPr/>
      <dgm:t>
        <a:bodyPr/>
        <a:lstStyle/>
        <a:p>
          <a:r>
            <a:rPr lang="uk-UA" b="0" i="0" dirty="0" smtClean="0"/>
            <a:t>Засоби жіночої гігієни</a:t>
          </a:r>
          <a:endParaRPr lang="uk-UA" dirty="0"/>
        </a:p>
      </dgm:t>
    </dgm:pt>
    <dgm:pt modelId="{354F2DEE-8BFB-41FB-ACEA-64E587EF799E}" type="parTrans" cxnId="{07A5A20C-42EF-4A84-BCBE-B1E527482E6A}">
      <dgm:prSet/>
      <dgm:spPr/>
      <dgm:t>
        <a:bodyPr/>
        <a:lstStyle/>
        <a:p>
          <a:endParaRPr lang="uk-UA"/>
        </a:p>
      </dgm:t>
    </dgm:pt>
    <dgm:pt modelId="{60004ACF-9089-4BF3-B6F4-208083655392}" type="sibTrans" cxnId="{07A5A20C-42EF-4A84-BCBE-B1E527482E6A}">
      <dgm:prSet/>
      <dgm:spPr/>
      <dgm:t>
        <a:bodyPr/>
        <a:lstStyle/>
        <a:p>
          <a:endParaRPr lang="uk-UA"/>
        </a:p>
      </dgm:t>
    </dgm:pt>
    <dgm:pt modelId="{2A50FCAB-EA16-40DD-A762-EE89A01EC17E}">
      <dgm:prSet phldrT="[Текст]"/>
      <dgm:spPr/>
      <dgm:t>
        <a:bodyPr/>
        <a:lstStyle/>
        <a:p>
          <a:r>
            <a:rPr lang="uk-UA" b="0" i="0" dirty="0" smtClean="0"/>
            <a:t>Засоби гігієни для дітей</a:t>
          </a:r>
          <a:endParaRPr lang="uk-UA" dirty="0"/>
        </a:p>
      </dgm:t>
    </dgm:pt>
    <dgm:pt modelId="{6B42F018-F95D-45BE-86EB-D21216106309}" type="parTrans" cxnId="{C403DBE2-AB9C-433B-977C-DE066BB754E1}">
      <dgm:prSet/>
      <dgm:spPr/>
      <dgm:t>
        <a:bodyPr/>
        <a:lstStyle/>
        <a:p>
          <a:endParaRPr lang="uk-UA"/>
        </a:p>
      </dgm:t>
    </dgm:pt>
    <dgm:pt modelId="{CA85F189-BCB1-49EA-8303-54DAAB071ECC}" type="sibTrans" cxnId="{C403DBE2-AB9C-433B-977C-DE066BB754E1}">
      <dgm:prSet/>
      <dgm:spPr/>
      <dgm:t>
        <a:bodyPr/>
        <a:lstStyle/>
        <a:p>
          <a:endParaRPr lang="uk-UA"/>
        </a:p>
      </dgm:t>
    </dgm:pt>
    <dgm:pt modelId="{4811AD10-1C65-419E-8962-E4956BED77D1}">
      <dgm:prSet phldrT="[Текст]"/>
      <dgm:spPr/>
      <dgm:t>
        <a:bodyPr/>
        <a:lstStyle/>
        <a:p>
          <a:r>
            <a:rPr lang="uk-UA" b="0" i="0" smtClean="0"/>
            <a:t>Інші засоби гігієни</a:t>
          </a:r>
          <a:endParaRPr lang="uk-UA" dirty="0"/>
        </a:p>
      </dgm:t>
    </dgm:pt>
    <dgm:pt modelId="{D219C9AD-899B-4BB7-BCE1-528D540025A8}" type="parTrans" cxnId="{510F056F-0819-458B-937C-BD8F7D67F316}">
      <dgm:prSet/>
      <dgm:spPr/>
      <dgm:t>
        <a:bodyPr/>
        <a:lstStyle/>
        <a:p>
          <a:endParaRPr lang="uk-UA"/>
        </a:p>
      </dgm:t>
    </dgm:pt>
    <dgm:pt modelId="{4F48A886-4A53-48BA-B6DB-BC256DBC0A4F}" type="sibTrans" cxnId="{510F056F-0819-458B-937C-BD8F7D67F316}">
      <dgm:prSet/>
      <dgm:spPr/>
      <dgm:t>
        <a:bodyPr/>
        <a:lstStyle/>
        <a:p>
          <a:endParaRPr lang="uk-UA"/>
        </a:p>
      </dgm:t>
    </dgm:pt>
    <dgm:pt modelId="{8DEFED77-E70C-43C3-9CAA-9111033439D9}" type="pres">
      <dgm:prSet presAssocID="{05D7E989-5F62-45BD-845A-DD0ECFC2C1A9}" presName="Name0" presStyleCnt="0">
        <dgm:presLayoutVars>
          <dgm:chMax val="1"/>
          <dgm:dir/>
          <dgm:animLvl val="ctr"/>
          <dgm:resizeHandles val="exact"/>
        </dgm:presLayoutVars>
      </dgm:prSet>
      <dgm:spPr/>
      <dgm:t>
        <a:bodyPr/>
        <a:lstStyle/>
        <a:p>
          <a:endParaRPr lang="ru-RU"/>
        </a:p>
      </dgm:t>
    </dgm:pt>
    <dgm:pt modelId="{5849EE62-3354-46B7-BEB5-B4BB3E533CB4}" type="pres">
      <dgm:prSet presAssocID="{D30136E8-A20B-4942-8594-2A06A5F991DA}" presName="centerShape" presStyleLbl="node0" presStyleIdx="0" presStyleCnt="1" custScaleX="145251" custLinFactNeighborX="250"/>
      <dgm:spPr/>
      <dgm:t>
        <a:bodyPr/>
        <a:lstStyle/>
        <a:p>
          <a:endParaRPr lang="uk-UA"/>
        </a:p>
      </dgm:t>
    </dgm:pt>
    <dgm:pt modelId="{0C838CFC-38E7-42F7-8523-5C391CFEF154}" type="pres">
      <dgm:prSet presAssocID="{3E628089-8B18-4A39-8D2F-64C4C98CABDE}" presName="parTrans" presStyleLbl="sibTrans2D1" presStyleIdx="0" presStyleCnt="7"/>
      <dgm:spPr/>
      <dgm:t>
        <a:bodyPr/>
        <a:lstStyle/>
        <a:p>
          <a:endParaRPr lang="ru-RU"/>
        </a:p>
      </dgm:t>
    </dgm:pt>
    <dgm:pt modelId="{79A114E6-950F-4D52-9A55-C85715EA2432}" type="pres">
      <dgm:prSet presAssocID="{3E628089-8B18-4A39-8D2F-64C4C98CABDE}" presName="connectorText" presStyleLbl="sibTrans2D1" presStyleIdx="0" presStyleCnt="7"/>
      <dgm:spPr/>
      <dgm:t>
        <a:bodyPr/>
        <a:lstStyle/>
        <a:p>
          <a:endParaRPr lang="ru-RU"/>
        </a:p>
      </dgm:t>
    </dgm:pt>
    <dgm:pt modelId="{7796F24C-0AC6-4DE4-9C00-A0DD4FD748AA}" type="pres">
      <dgm:prSet presAssocID="{F63B261A-78B5-4012-A1E8-31F355F5E42F}" presName="node" presStyleLbl="node1" presStyleIdx="0" presStyleCnt="7" custRadScaleRad="109209" custRadScaleInc="1020">
        <dgm:presLayoutVars>
          <dgm:bulletEnabled val="1"/>
        </dgm:presLayoutVars>
      </dgm:prSet>
      <dgm:spPr/>
      <dgm:t>
        <a:bodyPr/>
        <a:lstStyle/>
        <a:p>
          <a:endParaRPr lang="uk-UA"/>
        </a:p>
      </dgm:t>
    </dgm:pt>
    <dgm:pt modelId="{23C8D013-2297-4190-AB3D-C5D7E7864C3C}" type="pres">
      <dgm:prSet presAssocID="{3F0390B4-FBA3-4628-B2E4-E9FAC934EB82}" presName="parTrans" presStyleLbl="sibTrans2D1" presStyleIdx="1" presStyleCnt="7"/>
      <dgm:spPr/>
      <dgm:t>
        <a:bodyPr/>
        <a:lstStyle/>
        <a:p>
          <a:endParaRPr lang="ru-RU"/>
        </a:p>
      </dgm:t>
    </dgm:pt>
    <dgm:pt modelId="{03BBFBC4-0FD8-45B9-AB72-1D0DA1073A6A}" type="pres">
      <dgm:prSet presAssocID="{3F0390B4-FBA3-4628-B2E4-E9FAC934EB82}" presName="connectorText" presStyleLbl="sibTrans2D1" presStyleIdx="1" presStyleCnt="7"/>
      <dgm:spPr/>
      <dgm:t>
        <a:bodyPr/>
        <a:lstStyle/>
        <a:p>
          <a:endParaRPr lang="ru-RU"/>
        </a:p>
      </dgm:t>
    </dgm:pt>
    <dgm:pt modelId="{490DED3E-BD33-4CE5-BF2A-3E4E7CA4E20D}" type="pres">
      <dgm:prSet presAssocID="{99AA22B4-05BD-48D3-8B6F-2400AD92D0DB}" presName="node" presStyleLbl="node1" presStyleIdx="1" presStyleCnt="7" custRadScaleRad="113114" custRadScaleInc="13964">
        <dgm:presLayoutVars>
          <dgm:bulletEnabled val="1"/>
        </dgm:presLayoutVars>
      </dgm:prSet>
      <dgm:spPr/>
      <dgm:t>
        <a:bodyPr/>
        <a:lstStyle/>
        <a:p>
          <a:endParaRPr lang="uk-UA"/>
        </a:p>
      </dgm:t>
    </dgm:pt>
    <dgm:pt modelId="{81893C3A-E8E7-42C5-BEAC-2351F6AAE761}" type="pres">
      <dgm:prSet presAssocID="{1A2D4CE9-58AA-4F36-A2DD-318CABA8B1C6}" presName="parTrans" presStyleLbl="sibTrans2D1" presStyleIdx="2" presStyleCnt="7"/>
      <dgm:spPr/>
      <dgm:t>
        <a:bodyPr/>
        <a:lstStyle/>
        <a:p>
          <a:endParaRPr lang="ru-RU"/>
        </a:p>
      </dgm:t>
    </dgm:pt>
    <dgm:pt modelId="{D0CEA65F-12F5-4C1E-9149-119C6480936A}" type="pres">
      <dgm:prSet presAssocID="{1A2D4CE9-58AA-4F36-A2DD-318CABA8B1C6}" presName="connectorText" presStyleLbl="sibTrans2D1" presStyleIdx="2" presStyleCnt="7"/>
      <dgm:spPr/>
      <dgm:t>
        <a:bodyPr/>
        <a:lstStyle/>
        <a:p>
          <a:endParaRPr lang="ru-RU"/>
        </a:p>
      </dgm:t>
    </dgm:pt>
    <dgm:pt modelId="{9673338E-8C29-4F4D-B810-5F0DCC69FE51}" type="pres">
      <dgm:prSet presAssocID="{7C812E48-B33F-4B51-AABB-9C10134346CC}" presName="node" presStyleLbl="node1" presStyleIdx="2" presStyleCnt="7" custRadScaleRad="119374" custRadScaleInc="-5368">
        <dgm:presLayoutVars>
          <dgm:bulletEnabled val="1"/>
        </dgm:presLayoutVars>
      </dgm:prSet>
      <dgm:spPr/>
      <dgm:t>
        <a:bodyPr/>
        <a:lstStyle/>
        <a:p>
          <a:endParaRPr lang="uk-UA"/>
        </a:p>
      </dgm:t>
    </dgm:pt>
    <dgm:pt modelId="{70BD44A4-23A1-4EA4-992D-BC0C9D9CA33E}" type="pres">
      <dgm:prSet presAssocID="{C30CB738-54DF-4493-A622-059BD7B3432C}" presName="parTrans" presStyleLbl="sibTrans2D1" presStyleIdx="3" presStyleCnt="7"/>
      <dgm:spPr/>
      <dgm:t>
        <a:bodyPr/>
        <a:lstStyle/>
        <a:p>
          <a:endParaRPr lang="ru-RU"/>
        </a:p>
      </dgm:t>
    </dgm:pt>
    <dgm:pt modelId="{6AB7A4D3-357D-49FB-88DF-319C5A824B67}" type="pres">
      <dgm:prSet presAssocID="{C30CB738-54DF-4493-A622-059BD7B3432C}" presName="connectorText" presStyleLbl="sibTrans2D1" presStyleIdx="3" presStyleCnt="7"/>
      <dgm:spPr/>
      <dgm:t>
        <a:bodyPr/>
        <a:lstStyle/>
        <a:p>
          <a:endParaRPr lang="ru-RU"/>
        </a:p>
      </dgm:t>
    </dgm:pt>
    <dgm:pt modelId="{AB1DED82-005E-44BF-8AE2-AC87497F0241}" type="pres">
      <dgm:prSet presAssocID="{0E4C077B-D38D-4E7E-8193-23019620ED22}" presName="node" presStyleLbl="node1" presStyleIdx="3" presStyleCnt="7" custRadScaleRad="106201" custRadScaleInc="-23474">
        <dgm:presLayoutVars>
          <dgm:bulletEnabled val="1"/>
        </dgm:presLayoutVars>
      </dgm:prSet>
      <dgm:spPr/>
      <dgm:t>
        <a:bodyPr/>
        <a:lstStyle/>
        <a:p>
          <a:endParaRPr lang="uk-UA"/>
        </a:p>
      </dgm:t>
    </dgm:pt>
    <dgm:pt modelId="{69DC150C-72BF-4D2F-8E64-5CF1333EEC75}" type="pres">
      <dgm:prSet presAssocID="{354F2DEE-8BFB-41FB-ACEA-64E587EF799E}" presName="parTrans" presStyleLbl="sibTrans2D1" presStyleIdx="4" presStyleCnt="7"/>
      <dgm:spPr/>
      <dgm:t>
        <a:bodyPr/>
        <a:lstStyle/>
        <a:p>
          <a:endParaRPr lang="ru-RU"/>
        </a:p>
      </dgm:t>
    </dgm:pt>
    <dgm:pt modelId="{20A887C3-CC25-4185-B348-7C83B95A2846}" type="pres">
      <dgm:prSet presAssocID="{354F2DEE-8BFB-41FB-ACEA-64E587EF799E}" presName="connectorText" presStyleLbl="sibTrans2D1" presStyleIdx="4" presStyleCnt="7"/>
      <dgm:spPr/>
      <dgm:t>
        <a:bodyPr/>
        <a:lstStyle/>
        <a:p>
          <a:endParaRPr lang="ru-RU"/>
        </a:p>
      </dgm:t>
    </dgm:pt>
    <dgm:pt modelId="{69C4170E-2CCF-4F38-A65A-931ED2D0A354}" type="pres">
      <dgm:prSet presAssocID="{462F12F5-63DA-49A1-A880-CFEEB12439B3}" presName="node" presStyleLbl="node1" presStyleIdx="4" presStyleCnt="7" custRadScaleRad="104907" custRadScaleInc="18960">
        <dgm:presLayoutVars>
          <dgm:bulletEnabled val="1"/>
        </dgm:presLayoutVars>
      </dgm:prSet>
      <dgm:spPr/>
      <dgm:t>
        <a:bodyPr/>
        <a:lstStyle/>
        <a:p>
          <a:endParaRPr lang="uk-UA"/>
        </a:p>
      </dgm:t>
    </dgm:pt>
    <dgm:pt modelId="{1F7AD077-77D6-4AA1-AB97-A6CCE7BB08AB}" type="pres">
      <dgm:prSet presAssocID="{6B42F018-F95D-45BE-86EB-D21216106309}" presName="parTrans" presStyleLbl="sibTrans2D1" presStyleIdx="5" presStyleCnt="7"/>
      <dgm:spPr/>
      <dgm:t>
        <a:bodyPr/>
        <a:lstStyle/>
        <a:p>
          <a:endParaRPr lang="ru-RU"/>
        </a:p>
      </dgm:t>
    </dgm:pt>
    <dgm:pt modelId="{B723E34A-B6F2-4B5E-BBBF-F04F97B22AC2}" type="pres">
      <dgm:prSet presAssocID="{6B42F018-F95D-45BE-86EB-D21216106309}" presName="connectorText" presStyleLbl="sibTrans2D1" presStyleIdx="5" presStyleCnt="7"/>
      <dgm:spPr/>
      <dgm:t>
        <a:bodyPr/>
        <a:lstStyle/>
        <a:p>
          <a:endParaRPr lang="ru-RU"/>
        </a:p>
      </dgm:t>
    </dgm:pt>
    <dgm:pt modelId="{C43C601E-828A-4AF5-BD2D-F9390021F128}" type="pres">
      <dgm:prSet presAssocID="{2A50FCAB-EA16-40DD-A762-EE89A01EC17E}" presName="node" presStyleLbl="node1" presStyleIdx="5" presStyleCnt="7" custRadScaleRad="129875" custRadScaleInc="2898">
        <dgm:presLayoutVars>
          <dgm:bulletEnabled val="1"/>
        </dgm:presLayoutVars>
      </dgm:prSet>
      <dgm:spPr/>
      <dgm:t>
        <a:bodyPr/>
        <a:lstStyle/>
        <a:p>
          <a:endParaRPr lang="uk-UA"/>
        </a:p>
      </dgm:t>
    </dgm:pt>
    <dgm:pt modelId="{1DBE7B42-CB64-4172-8A57-82EEA174A423}" type="pres">
      <dgm:prSet presAssocID="{D219C9AD-899B-4BB7-BCE1-528D540025A8}" presName="parTrans" presStyleLbl="sibTrans2D1" presStyleIdx="6" presStyleCnt="7"/>
      <dgm:spPr/>
      <dgm:t>
        <a:bodyPr/>
        <a:lstStyle/>
        <a:p>
          <a:endParaRPr lang="ru-RU"/>
        </a:p>
      </dgm:t>
    </dgm:pt>
    <dgm:pt modelId="{415E82A8-5C3F-4ADD-BA82-648CAA717AF9}" type="pres">
      <dgm:prSet presAssocID="{D219C9AD-899B-4BB7-BCE1-528D540025A8}" presName="connectorText" presStyleLbl="sibTrans2D1" presStyleIdx="6" presStyleCnt="7"/>
      <dgm:spPr/>
      <dgm:t>
        <a:bodyPr/>
        <a:lstStyle/>
        <a:p>
          <a:endParaRPr lang="ru-RU"/>
        </a:p>
      </dgm:t>
    </dgm:pt>
    <dgm:pt modelId="{38536464-1FE1-406D-93F2-89F305B58861}" type="pres">
      <dgm:prSet presAssocID="{4811AD10-1C65-419E-8962-E4956BED77D1}" presName="node" presStyleLbl="node1" presStyleIdx="6" presStyleCnt="7" custRadScaleRad="126422" custRadScaleInc="-14248">
        <dgm:presLayoutVars>
          <dgm:bulletEnabled val="1"/>
        </dgm:presLayoutVars>
      </dgm:prSet>
      <dgm:spPr/>
      <dgm:t>
        <a:bodyPr/>
        <a:lstStyle/>
        <a:p>
          <a:endParaRPr lang="uk-UA"/>
        </a:p>
      </dgm:t>
    </dgm:pt>
  </dgm:ptLst>
  <dgm:cxnLst>
    <dgm:cxn modelId="{A314BED1-F6A5-4FFB-86A4-007152DD8012}" srcId="{05D7E989-5F62-45BD-845A-DD0ECFC2C1A9}" destId="{D30136E8-A20B-4942-8594-2A06A5F991DA}" srcOrd="0" destOrd="0" parTransId="{CC78E308-6351-47EC-9730-ADF044927BE6}" sibTransId="{73B4AD03-8E21-4AA2-B670-39451180ADEE}"/>
    <dgm:cxn modelId="{8BEEDFA9-022E-475D-8FD4-01B4D1D152A4}" type="presOf" srcId="{354F2DEE-8BFB-41FB-ACEA-64E587EF799E}" destId="{20A887C3-CC25-4185-B348-7C83B95A2846}" srcOrd="1" destOrd="0" presId="urn:microsoft.com/office/officeart/2005/8/layout/radial5"/>
    <dgm:cxn modelId="{CFA7BAE7-EBF3-4D02-BB89-AAAD9EF6F2CD}" type="presOf" srcId="{1A2D4CE9-58AA-4F36-A2DD-318CABA8B1C6}" destId="{81893C3A-E8E7-42C5-BEAC-2351F6AAE761}" srcOrd="0" destOrd="0" presId="urn:microsoft.com/office/officeart/2005/8/layout/radial5"/>
    <dgm:cxn modelId="{C403DBE2-AB9C-433B-977C-DE066BB754E1}" srcId="{D30136E8-A20B-4942-8594-2A06A5F991DA}" destId="{2A50FCAB-EA16-40DD-A762-EE89A01EC17E}" srcOrd="5" destOrd="0" parTransId="{6B42F018-F95D-45BE-86EB-D21216106309}" sibTransId="{CA85F189-BCB1-49EA-8303-54DAAB071ECC}"/>
    <dgm:cxn modelId="{F1F2CC1D-E313-41B0-A83F-96D93D14183F}" type="presOf" srcId="{3F0390B4-FBA3-4628-B2E4-E9FAC934EB82}" destId="{03BBFBC4-0FD8-45B9-AB72-1D0DA1073A6A}" srcOrd="1" destOrd="0" presId="urn:microsoft.com/office/officeart/2005/8/layout/radial5"/>
    <dgm:cxn modelId="{E0F3D9AB-10B2-4855-874A-BDD87F14EC6D}" type="presOf" srcId="{3E628089-8B18-4A39-8D2F-64C4C98CABDE}" destId="{0C838CFC-38E7-42F7-8523-5C391CFEF154}" srcOrd="0" destOrd="0" presId="urn:microsoft.com/office/officeart/2005/8/layout/radial5"/>
    <dgm:cxn modelId="{5327E08E-2564-4CBA-9268-ADA7765AC115}" type="presOf" srcId="{6B42F018-F95D-45BE-86EB-D21216106309}" destId="{B723E34A-B6F2-4B5E-BBBF-F04F97B22AC2}" srcOrd="1" destOrd="0" presId="urn:microsoft.com/office/officeart/2005/8/layout/radial5"/>
    <dgm:cxn modelId="{FED9BD46-C554-4BA8-8F19-FF67EAE5FFBC}" type="presOf" srcId="{C30CB738-54DF-4493-A622-059BD7B3432C}" destId="{6AB7A4D3-357D-49FB-88DF-319C5A824B67}" srcOrd="1" destOrd="0" presId="urn:microsoft.com/office/officeart/2005/8/layout/radial5"/>
    <dgm:cxn modelId="{D42A76BF-81F1-492D-B517-A4DE687E46B4}" type="presOf" srcId="{3E628089-8B18-4A39-8D2F-64C4C98CABDE}" destId="{79A114E6-950F-4D52-9A55-C85715EA2432}" srcOrd="1" destOrd="0" presId="urn:microsoft.com/office/officeart/2005/8/layout/radial5"/>
    <dgm:cxn modelId="{82B38D00-6B0E-46DB-B6F4-BD004DEF87DD}" type="presOf" srcId="{0E4C077B-D38D-4E7E-8193-23019620ED22}" destId="{AB1DED82-005E-44BF-8AE2-AC87497F0241}" srcOrd="0" destOrd="0" presId="urn:microsoft.com/office/officeart/2005/8/layout/radial5"/>
    <dgm:cxn modelId="{A1197A7B-F7F7-4485-8441-EF8AC3CD3847}" srcId="{D30136E8-A20B-4942-8594-2A06A5F991DA}" destId="{7C812E48-B33F-4B51-AABB-9C10134346CC}" srcOrd="2" destOrd="0" parTransId="{1A2D4CE9-58AA-4F36-A2DD-318CABA8B1C6}" sibTransId="{C133BD1A-C222-4166-8C8C-03EBCD629529}"/>
    <dgm:cxn modelId="{4012373C-DD1A-4FB2-B4B7-3CC614B99230}" srcId="{D30136E8-A20B-4942-8594-2A06A5F991DA}" destId="{0E4C077B-D38D-4E7E-8193-23019620ED22}" srcOrd="3" destOrd="0" parTransId="{C30CB738-54DF-4493-A622-059BD7B3432C}" sibTransId="{CAD02DB8-F305-4E2F-9A73-6C7EC8CBC959}"/>
    <dgm:cxn modelId="{F54EFA62-FDA3-4ADD-95CC-D71FD2407EB9}" type="presOf" srcId="{2A50FCAB-EA16-40DD-A762-EE89A01EC17E}" destId="{C43C601E-828A-4AF5-BD2D-F9390021F128}" srcOrd="0" destOrd="0" presId="urn:microsoft.com/office/officeart/2005/8/layout/radial5"/>
    <dgm:cxn modelId="{FC17B2BC-2145-4193-BDBA-B6C43C69D778}" type="presOf" srcId="{D30136E8-A20B-4942-8594-2A06A5F991DA}" destId="{5849EE62-3354-46B7-BEB5-B4BB3E533CB4}" srcOrd="0" destOrd="0" presId="urn:microsoft.com/office/officeart/2005/8/layout/radial5"/>
    <dgm:cxn modelId="{6511CAC3-E32D-4BDB-8F05-A1D24A663313}" type="presOf" srcId="{D219C9AD-899B-4BB7-BCE1-528D540025A8}" destId="{1DBE7B42-CB64-4172-8A57-82EEA174A423}" srcOrd="0" destOrd="0" presId="urn:microsoft.com/office/officeart/2005/8/layout/radial5"/>
    <dgm:cxn modelId="{BA950593-19C6-484A-AB03-34AE27FB440F}" type="presOf" srcId="{99AA22B4-05BD-48D3-8B6F-2400AD92D0DB}" destId="{490DED3E-BD33-4CE5-BF2A-3E4E7CA4E20D}" srcOrd="0" destOrd="0" presId="urn:microsoft.com/office/officeart/2005/8/layout/radial5"/>
    <dgm:cxn modelId="{67FF8C74-5215-4F5E-A8E2-6D1F98A1F981}" type="presOf" srcId="{354F2DEE-8BFB-41FB-ACEA-64E587EF799E}" destId="{69DC150C-72BF-4D2F-8E64-5CF1333EEC75}" srcOrd="0" destOrd="0" presId="urn:microsoft.com/office/officeart/2005/8/layout/radial5"/>
    <dgm:cxn modelId="{510F056F-0819-458B-937C-BD8F7D67F316}" srcId="{D30136E8-A20B-4942-8594-2A06A5F991DA}" destId="{4811AD10-1C65-419E-8962-E4956BED77D1}" srcOrd="6" destOrd="0" parTransId="{D219C9AD-899B-4BB7-BCE1-528D540025A8}" sibTransId="{4F48A886-4A53-48BA-B6DB-BC256DBC0A4F}"/>
    <dgm:cxn modelId="{4A42260F-72F3-4AE6-96BF-DEEA449A984F}" type="presOf" srcId="{1A2D4CE9-58AA-4F36-A2DD-318CABA8B1C6}" destId="{D0CEA65F-12F5-4C1E-9149-119C6480936A}" srcOrd="1" destOrd="0" presId="urn:microsoft.com/office/officeart/2005/8/layout/radial5"/>
    <dgm:cxn modelId="{D344487B-92FB-4C86-8408-7C8818205A6A}" type="presOf" srcId="{F63B261A-78B5-4012-A1E8-31F355F5E42F}" destId="{7796F24C-0AC6-4DE4-9C00-A0DD4FD748AA}" srcOrd="0" destOrd="0" presId="urn:microsoft.com/office/officeart/2005/8/layout/radial5"/>
    <dgm:cxn modelId="{9FD60CF3-5F84-4C35-946C-8594A25CA6E6}" type="presOf" srcId="{05D7E989-5F62-45BD-845A-DD0ECFC2C1A9}" destId="{8DEFED77-E70C-43C3-9CAA-9111033439D9}" srcOrd="0" destOrd="0" presId="urn:microsoft.com/office/officeart/2005/8/layout/radial5"/>
    <dgm:cxn modelId="{6BC9940F-A2D9-455D-A1C3-F069B322E429}" type="presOf" srcId="{4811AD10-1C65-419E-8962-E4956BED77D1}" destId="{38536464-1FE1-406D-93F2-89F305B58861}" srcOrd="0" destOrd="0" presId="urn:microsoft.com/office/officeart/2005/8/layout/radial5"/>
    <dgm:cxn modelId="{8AEBCD43-7E22-405C-B779-47A58A4167D7}" type="presOf" srcId="{6B42F018-F95D-45BE-86EB-D21216106309}" destId="{1F7AD077-77D6-4AA1-AB97-A6CCE7BB08AB}" srcOrd="0" destOrd="0" presId="urn:microsoft.com/office/officeart/2005/8/layout/radial5"/>
    <dgm:cxn modelId="{C69ED01A-825A-455E-A33D-EF300086D667}" type="presOf" srcId="{D219C9AD-899B-4BB7-BCE1-528D540025A8}" destId="{415E82A8-5C3F-4ADD-BA82-648CAA717AF9}" srcOrd="1" destOrd="0" presId="urn:microsoft.com/office/officeart/2005/8/layout/radial5"/>
    <dgm:cxn modelId="{7880AE8A-E83F-4FD5-A147-25039B530ACC}" type="presOf" srcId="{462F12F5-63DA-49A1-A880-CFEEB12439B3}" destId="{69C4170E-2CCF-4F38-A65A-931ED2D0A354}" srcOrd="0" destOrd="0" presId="urn:microsoft.com/office/officeart/2005/8/layout/radial5"/>
    <dgm:cxn modelId="{F9FE8D11-F0AC-4FB1-87D2-451F92C7F814}" srcId="{D30136E8-A20B-4942-8594-2A06A5F991DA}" destId="{99AA22B4-05BD-48D3-8B6F-2400AD92D0DB}" srcOrd="1" destOrd="0" parTransId="{3F0390B4-FBA3-4628-B2E4-E9FAC934EB82}" sibTransId="{CCA70DF1-CDFB-469C-B556-F60BC59E0BFA}"/>
    <dgm:cxn modelId="{10CF7C8B-86FD-462E-918F-1B4A4B17EFD7}" type="presOf" srcId="{C30CB738-54DF-4493-A622-059BD7B3432C}" destId="{70BD44A4-23A1-4EA4-992D-BC0C9D9CA33E}" srcOrd="0" destOrd="0" presId="urn:microsoft.com/office/officeart/2005/8/layout/radial5"/>
    <dgm:cxn modelId="{329D38B0-7398-4F67-B069-F0223A286763}" type="presOf" srcId="{7C812E48-B33F-4B51-AABB-9C10134346CC}" destId="{9673338E-8C29-4F4D-B810-5F0DCC69FE51}" srcOrd="0" destOrd="0" presId="urn:microsoft.com/office/officeart/2005/8/layout/radial5"/>
    <dgm:cxn modelId="{EE6288D4-F1C2-434E-B607-2E4342F1787D}" type="presOf" srcId="{3F0390B4-FBA3-4628-B2E4-E9FAC934EB82}" destId="{23C8D013-2297-4190-AB3D-C5D7E7864C3C}" srcOrd="0" destOrd="0" presId="urn:microsoft.com/office/officeart/2005/8/layout/radial5"/>
    <dgm:cxn modelId="{07A5A20C-42EF-4A84-BCBE-B1E527482E6A}" srcId="{D30136E8-A20B-4942-8594-2A06A5F991DA}" destId="{462F12F5-63DA-49A1-A880-CFEEB12439B3}" srcOrd="4" destOrd="0" parTransId="{354F2DEE-8BFB-41FB-ACEA-64E587EF799E}" sibTransId="{60004ACF-9089-4BF3-B6F4-208083655392}"/>
    <dgm:cxn modelId="{5FADCE5D-BACE-4436-A400-C5CE904E9044}" srcId="{D30136E8-A20B-4942-8594-2A06A5F991DA}" destId="{F63B261A-78B5-4012-A1E8-31F355F5E42F}" srcOrd="0" destOrd="0" parTransId="{3E628089-8B18-4A39-8D2F-64C4C98CABDE}" sibTransId="{E1169AE2-168B-4EAD-B575-677A56E742EA}"/>
    <dgm:cxn modelId="{FD255690-AD6E-4DA5-93F0-187EDB981D3E}" type="presParOf" srcId="{8DEFED77-E70C-43C3-9CAA-9111033439D9}" destId="{5849EE62-3354-46B7-BEB5-B4BB3E533CB4}" srcOrd="0" destOrd="0" presId="urn:microsoft.com/office/officeart/2005/8/layout/radial5"/>
    <dgm:cxn modelId="{734FECC0-F8B4-46E4-989B-EA5992C1BDB0}" type="presParOf" srcId="{8DEFED77-E70C-43C3-9CAA-9111033439D9}" destId="{0C838CFC-38E7-42F7-8523-5C391CFEF154}" srcOrd="1" destOrd="0" presId="urn:microsoft.com/office/officeart/2005/8/layout/radial5"/>
    <dgm:cxn modelId="{F85C3326-C525-4461-89C2-82F2C4C43F43}" type="presParOf" srcId="{0C838CFC-38E7-42F7-8523-5C391CFEF154}" destId="{79A114E6-950F-4D52-9A55-C85715EA2432}" srcOrd="0" destOrd="0" presId="urn:microsoft.com/office/officeart/2005/8/layout/radial5"/>
    <dgm:cxn modelId="{8CB87798-32AE-453C-A3C6-1073BEEFE4E8}" type="presParOf" srcId="{8DEFED77-E70C-43C3-9CAA-9111033439D9}" destId="{7796F24C-0AC6-4DE4-9C00-A0DD4FD748AA}" srcOrd="2" destOrd="0" presId="urn:microsoft.com/office/officeart/2005/8/layout/radial5"/>
    <dgm:cxn modelId="{1128FCB9-68E9-4711-A953-138273EF927E}" type="presParOf" srcId="{8DEFED77-E70C-43C3-9CAA-9111033439D9}" destId="{23C8D013-2297-4190-AB3D-C5D7E7864C3C}" srcOrd="3" destOrd="0" presId="urn:microsoft.com/office/officeart/2005/8/layout/radial5"/>
    <dgm:cxn modelId="{A61168C7-266F-4854-9B30-33A6F0DEB12B}" type="presParOf" srcId="{23C8D013-2297-4190-AB3D-C5D7E7864C3C}" destId="{03BBFBC4-0FD8-45B9-AB72-1D0DA1073A6A}" srcOrd="0" destOrd="0" presId="urn:microsoft.com/office/officeart/2005/8/layout/radial5"/>
    <dgm:cxn modelId="{3E1A6CDF-DAF6-424D-9087-0382A012421A}" type="presParOf" srcId="{8DEFED77-E70C-43C3-9CAA-9111033439D9}" destId="{490DED3E-BD33-4CE5-BF2A-3E4E7CA4E20D}" srcOrd="4" destOrd="0" presId="urn:microsoft.com/office/officeart/2005/8/layout/radial5"/>
    <dgm:cxn modelId="{990C4A01-A63F-4089-87DD-18BA77E1CC92}" type="presParOf" srcId="{8DEFED77-E70C-43C3-9CAA-9111033439D9}" destId="{81893C3A-E8E7-42C5-BEAC-2351F6AAE761}" srcOrd="5" destOrd="0" presId="urn:microsoft.com/office/officeart/2005/8/layout/radial5"/>
    <dgm:cxn modelId="{FC0E8635-433C-4FEF-B4B8-957E5D00F8BA}" type="presParOf" srcId="{81893C3A-E8E7-42C5-BEAC-2351F6AAE761}" destId="{D0CEA65F-12F5-4C1E-9149-119C6480936A}" srcOrd="0" destOrd="0" presId="urn:microsoft.com/office/officeart/2005/8/layout/radial5"/>
    <dgm:cxn modelId="{224D7F19-1C9C-43FB-84B3-3AF20284A400}" type="presParOf" srcId="{8DEFED77-E70C-43C3-9CAA-9111033439D9}" destId="{9673338E-8C29-4F4D-B810-5F0DCC69FE51}" srcOrd="6" destOrd="0" presId="urn:microsoft.com/office/officeart/2005/8/layout/radial5"/>
    <dgm:cxn modelId="{993442EF-EF1F-4638-AB9B-5E8E20C892D8}" type="presParOf" srcId="{8DEFED77-E70C-43C3-9CAA-9111033439D9}" destId="{70BD44A4-23A1-4EA4-992D-BC0C9D9CA33E}" srcOrd="7" destOrd="0" presId="urn:microsoft.com/office/officeart/2005/8/layout/radial5"/>
    <dgm:cxn modelId="{611BCF6F-29D4-4D88-8DA1-9B0C320D8D97}" type="presParOf" srcId="{70BD44A4-23A1-4EA4-992D-BC0C9D9CA33E}" destId="{6AB7A4D3-357D-49FB-88DF-319C5A824B67}" srcOrd="0" destOrd="0" presId="urn:microsoft.com/office/officeart/2005/8/layout/radial5"/>
    <dgm:cxn modelId="{9E6260B7-F5FD-4DF5-9C8D-ACBC4B68361D}" type="presParOf" srcId="{8DEFED77-E70C-43C3-9CAA-9111033439D9}" destId="{AB1DED82-005E-44BF-8AE2-AC87497F0241}" srcOrd="8" destOrd="0" presId="urn:microsoft.com/office/officeart/2005/8/layout/radial5"/>
    <dgm:cxn modelId="{11D7020E-A275-46FF-87D6-CFB1CD968DC4}" type="presParOf" srcId="{8DEFED77-E70C-43C3-9CAA-9111033439D9}" destId="{69DC150C-72BF-4D2F-8E64-5CF1333EEC75}" srcOrd="9" destOrd="0" presId="urn:microsoft.com/office/officeart/2005/8/layout/radial5"/>
    <dgm:cxn modelId="{0D4B803B-89E6-4C1C-B123-13C11EA2D51F}" type="presParOf" srcId="{69DC150C-72BF-4D2F-8E64-5CF1333EEC75}" destId="{20A887C3-CC25-4185-B348-7C83B95A2846}" srcOrd="0" destOrd="0" presId="urn:microsoft.com/office/officeart/2005/8/layout/radial5"/>
    <dgm:cxn modelId="{C8DF1F61-E738-4759-92D3-E17DEA4F8400}" type="presParOf" srcId="{8DEFED77-E70C-43C3-9CAA-9111033439D9}" destId="{69C4170E-2CCF-4F38-A65A-931ED2D0A354}" srcOrd="10" destOrd="0" presId="urn:microsoft.com/office/officeart/2005/8/layout/radial5"/>
    <dgm:cxn modelId="{91885638-8E03-4943-BDD6-9C78B9BC6A41}" type="presParOf" srcId="{8DEFED77-E70C-43C3-9CAA-9111033439D9}" destId="{1F7AD077-77D6-4AA1-AB97-A6CCE7BB08AB}" srcOrd="11" destOrd="0" presId="urn:microsoft.com/office/officeart/2005/8/layout/radial5"/>
    <dgm:cxn modelId="{5B60BE3F-7F8D-45C5-81C3-840E4E88BAC6}" type="presParOf" srcId="{1F7AD077-77D6-4AA1-AB97-A6CCE7BB08AB}" destId="{B723E34A-B6F2-4B5E-BBBF-F04F97B22AC2}" srcOrd="0" destOrd="0" presId="urn:microsoft.com/office/officeart/2005/8/layout/radial5"/>
    <dgm:cxn modelId="{862B40C1-78BF-4B93-B2CB-F95943A8E0E2}" type="presParOf" srcId="{8DEFED77-E70C-43C3-9CAA-9111033439D9}" destId="{C43C601E-828A-4AF5-BD2D-F9390021F128}" srcOrd="12" destOrd="0" presId="urn:microsoft.com/office/officeart/2005/8/layout/radial5"/>
    <dgm:cxn modelId="{FF56A765-51D2-42F0-A4FA-D14685B218B2}" type="presParOf" srcId="{8DEFED77-E70C-43C3-9CAA-9111033439D9}" destId="{1DBE7B42-CB64-4172-8A57-82EEA174A423}" srcOrd="13" destOrd="0" presId="urn:microsoft.com/office/officeart/2005/8/layout/radial5"/>
    <dgm:cxn modelId="{73756F71-A902-4FC2-9C8C-71F97FAB3227}" type="presParOf" srcId="{1DBE7B42-CB64-4172-8A57-82EEA174A423}" destId="{415E82A8-5C3F-4ADD-BA82-648CAA717AF9}" srcOrd="0" destOrd="0" presId="urn:microsoft.com/office/officeart/2005/8/layout/radial5"/>
    <dgm:cxn modelId="{5909F4DA-CB33-4484-B1F8-13875BA5B4AA}" type="presParOf" srcId="{8DEFED77-E70C-43C3-9CAA-9111033439D9}" destId="{38536464-1FE1-406D-93F2-89F305B58861}"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0CD777-A234-4869-A1B8-61A6BD8EB726}" type="doc">
      <dgm:prSet loTypeId="urn:microsoft.com/office/officeart/2008/layout/PictureAccentBlocks" loCatId="picture" qsTypeId="urn:microsoft.com/office/officeart/2005/8/quickstyle/simple1" qsCatId="simple" csTypeId="urn:microsoft.com/office/officeart/2005/8/colors/accent1_2" csCatId="accent1" phldr="1"/>
      <dgm:spPr/>
      <dgm:t>
        <a:bodyPr/>
        <a:lstStyle/>
        <a:p>
          <a:endParaRPr lang="ru-RU"/>
        </a:p>
      </dgm:t>
    </dgm:pt>
    <dgm:pt modelId="{4D544622-E03E-4584-9749-F30495865865}">
      <dgm:prSet phldrT="[Текст]" custT="1"/>
      <dgm:spPr/>
      <dgm:t>
        <a:bodyPr/>
        <a:lstStyle/>
        <a:p>
          <a:r>
            <a:rPr lang="uk-UA" sz="3200" dirty="0" smtClean="0">
              <a:latin typeface="+mj-lt"/>
            </a:rPr>
            <a:t>Вологі</a:t>
          </a:r>
          <a:endParaRPr lang="ru-RU" sz="3200" dirty="0">
            <a:latin typeface="+mj-lt"/>
          </a:endParaRPr>
        </a:p>
      </dgm:t>
    </dgm:pt>
    <dgm:pt modelId="{E4626FBE-E560-4109-B517-7A990D690D40}" type="parTrans" cxnId="{01C94F51-8CCF-4266-A1C6-7448D91A9012}">
      <dgm:prSet/>
      <dgm:spPr/>
      <dgm:t>
        <a:bodyPr/>
        <a:lstStyle/>
        <a:p>
          <a:endParaRPr lang="ru-RU"/>
        </a:p>
      </dgm:t>
    </dgm:pt>
    <dgm:pt modelId="{B20FFA61-C25E-424B-965C-C9AC76371D64}" type="sibTrans" cxnId="{01C94F51-8CCF-4266-A1C6-7448D91A9012}">
      <dgm:prSet/>
      <dgm:spPr/>
      <dgm:t>
        <a:bodyPr/>
        <a:lstStyle/>
        <a:p>
          <a:endParaRPr lang="ru-RU"/>
        </a:p>
      </dgm:t>
    </dgm:pt>
    <dgm:pt modelId="{BAE8C521-C181-48CB-8512-CCE1DF58F63D}">
      <dgm:prSet phldrT="[Текст]" custT="1"/>
      <dgm:spPr/>
      <dgm:t>
        <a:bodyPr/>
        <a:lstStyle/>
        <a:p>
          <a:r>
            <a:rPr lang="uk-UA" sz="3200" dirty="0" smtClean="0">
              <a:latin typeface="+mj-lt"/>
            </a:rPr>
            <a:t>Для обличчя</a:t>
          </a:r>
          <a:endParaRPr lang="ru-RU" sz="3200" dirty="0">
            <a:latin typeface="+mj-lt"/>
          </a:endParaRPr>
        </a:p>
      </dgm:t>
    </dgm:pt>
    <dgm:pt modelId="{C6FE2C62-F65A-4B91-B429-DF3F84C66545}" type="parTrans" cxnId="{BA50A702-2F48-46EC-9CEC-2B765BC0F7CE}">
      <dgm:prSet/>
      <dgm:spPr/>
      <dgm:t>
        <a:bodyPr/>
        <a:lstStyle/>
        <a:p>
          <a:endParaRPr lang="ru-RU"/>
        </a:p>
      </dgm:t>
    </dgm:pt>
    <dgm:pt modelId="{14406A66-397F-4EB7-B0A0-ECE1FAEEE962}" type="sibTrans" cxnId="{BA50A702-2F48-46EC-9CEC-2B765BC0F7CE}">
      <dgm:prSet/>
      <dgm:spPr/>
      <dgm:t>
        <a:bodyPr/>
        <a:lstStyle/>
        <a:p>
          <a:endParaRPr lang="ru-RU"/>
        </a:p>
      </dgm:t>
    </dgm:pt>
    <dgm:pt modelId="{2999B72A-AAD8-4100-8C39-C13F0FCBC023}">
      <dgm:prSet phldrT="[Текст]" custT="1"/>
      <dgm:spPr/>
      <dgm:t>
        <a:bodyPr/>
        <a:lstStyle/>
        <a:p>
          <a:r>
            <a:rPr lang="uk-UA" sz="3200" dirty="0" smtClean="0">
              <a:latin typeface="+mj-lt"/>
            </a:rPr>
            <a:t>Звичайні(сухі)</a:t>
          </a:r>
          <a:endParaRPr lang="ru-RU" sz="3200" dirty="0">
            <a:latin typeface="+mj-lt"/>
          </a:endParaRPr>
        </a:p>
      </dgm:t>
    </dgm:pt>
    <dgm:pt modelId="{D6D9D397-D387-492D-ABDB-EE5273D405E1}" type="parTrans" cxnId="{186D2D4B-58BA-4684-BACA-DFC3C8F7794A}">
      <dgm:prSet/>
      <dgm:spPr/>
      <dgm:t>
        <a:bodyPr/>
        <a:lstStyle/>
        <a:p>
          <a:endParaRPr lang="ru-RU"/>
        </a:p>
      </dgm:t>
    </dgm:pt>
    <dgm:pt modelId="{026E63C0-0011-44D7-9AAD-7EA92B490D15}" type="sibTrans" cxnId="{186D2D4B-58BA-4684-BACA-DFC3C8F7794A}">
      <dgm:prSet/>
      <dgm:spPr/>
      <dgm:t>
        <a:bodyPr/>
        <a:lstStyle/>
        <a:p>
          <a:endParaRPr lang="ru-RU"/>
        </a:p>
      </dgm:t>
    </dgm:pt>
    <dgm:pt modelId="{46013A0B-F933-441C-8121-CB668054B79A}" type="pres">
      <dgm:prSet presAssocID="{290CD777-A234-4869-A1B8-61A6BD8EB726}" presName="Name0" presStyleCnt="0">
        <dgm:presLayoutVars>
          <dgm:dir/>
        </dgm:presLayoutVars>
      </dgm:prSet>
      <dgm:spPr/>
      <dgm:t>
        <a:bodyPr/>
        <a:lstStyle/>
        <a:p>
          <a:endParaRPr lang="uk-UA"/>
        </a:p>
      </dgm:t>
    </dgm:pt>
    <dgm:pt modelId="{6607CCF0-5A70-4D9D-BAB0-8ADF509D9ACF}" type="pres">
      <dgm:prSet presAssocID="{4D544622-E03E-4584-9749-F30495865865}" presName="composite" presStyleCnt="0"/>
      <dgm:spPr/>
    </dgm:pt>
    <dgm:pt modelId="{795CF144-5966-4A0C-AF1C-5D01385C20D9}" type="pres">
      <dgm:prSet presAssocID="{4D544622-E03E-4584-9749-F30495865865}" presName="Image" presStyleLbl="alignNode1" presStyleIdx="0" presStyleCnt="3" custLinFactY="-15352" custLinFactNeighborX="-26504" custLinFactNeighborY="-100000"/>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pt>
    <dgm:pt modelId="{D04D5105-1995-425A-92E0-B0094DB47845}" type="pres">
      <dgm:prSet presAssocID="{4D544622-E03E-4584-9749-F30495865865}" presName="Parent" presStyleLbl="revTx" presStyleIdx="0" presStyleCnt="3" custAng="5400000" custLinFactX="400000" custLinFactNeighborX="490086" custLinFactNeighborY="-55382">
        <dgm:presLayoutVars>
          <dgm:bulletEnabled val="1"/>
        </dgm:presLayoutVars>
      </dgm:prSet>
      <dgm:spPr/>
      <dgm:t>
        <a:bodyPr/>
        <a:lstStyle/>
        <a:p>
          <a:endParaRPr lang="uk-UA"/>
        </a:p>
      </dgm:t>
    </dgm:pt>
    <dgm:pt modelId="{F8A44805-3D5A-4468-9CE0-644DBE7541E6}" type="pres">
      <dgm:prSet presAssocID="{B20FFA61-C25E-424B-965C-C9AC76371D64}" presName="sibTrans" presStyleCnt="0"/>
      <dgm:spPr/>
    </dgm:pt>
    <dgm:pt modelId="{83E9020C-D78C-4BCA-BB91-DC9B2A60AF54}" type="pres">
      <dgm:prSet presAssocID="{BAE8C521-C181-48CB-8512-CCE1DF58F63D}" presName="composite" presStyleCnt="0"/>
      <dgm:spPr/>
    </dgm:pt>
    <dgm:pt modelId="{99937BFB-0253-48B3-97E0-74A0578D8875}" type="pres">
      <dgm:prSet presAssocID="{BAE8C521-C181-48CB-8512-CCE1DF58F63D}" presName="Image" presStyleLbl="alignNode1" presStyleIdx="1" presStyleCnt="3" custScaleX="94040" custScaleY="89219" custLinFactX="-18279" custLinFactNeighborX="-100000" custLinFactNeighborY="3170"/>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15E7E902-7186-4BAE-B0D6-D8FA674D88FC}" type="pres">
      <dgm:prSet presAssocID="{BAE8C521-C181-48CB-8512-CCE1DF58F63D}" presName="Parent" presStyleLbl="revTx" presStyleIdx="1" presStyleCnt="3" custAng="5400000" custLinFactX="100000" custLinFactNeighborX="192706" custLinFactNeighborY="555">
        <dgm:presLayoutVars>
          <dgm:bulletEnabled val="1"/>
        </dgm:presLayoutVars>
      </dgm:prSet>
      <dgm:spPr/>
      <dgm:t>
        <a:bodyPr/>
        <a:lstStyle/>
        <a:p>
          <a:endParaRPr lang="uk-UA"/>
        </a:p>
      </dgm:t>
    </dgm:pt>
    <dgm:pt modelId="{37F0A18F-E3CE-4226-A9A2-A1A960F7E978}" type="pres">
      <dgm:prSet presAssocID="{14406A66-397F-4EB7-B0A0-ECE1FAEEE962}" presName="sibTrans" presStyleCnt="0"/>
      <dgm:spPr/>
    </dgm:pt>
    <dgm:pt modelId="{D7B8E2A1-BF42-4F6E-AB41-9AA19C156235}" type="pres">
      <dgm:prSet presAssocID="{2999B72A-AAD8-4100-8C39-C13F0FCBC023}" presName="composite" presStyleCnt="0"/>
      <dgm:spPr/>
    </dgm:pt>
    <dgm:pt modelId="{626D6905-DAB5-41FB-A90A-6E79A314A461}" type="pres">
      <dgm:prSet presAssocID="{2999B72A-AAD8-4100-8C39-C13F0FCBC023}" presName="Image" presStyleLbl="alignNode1" presStyleIdx="2" presStyleCnt="3" custLinFactNeighborX="19704" custLinFactNeighborY="-6115"/>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6D4934A8-1E83-4519-B722-CE53F4CD6020}" type="pres">
      <dgm:prSet presAssocID="{2999B72A-AAD8-4100-8C39-C13F0FCBC023}" presName="Parent" presStyleLbl="revTx" presStyleIdx="2" presStyleCnt="3" custAng="5400000" custLinFactX="-200000" custLinFactNeighborX="-227943" custLinFactNeighborY="59062">
        <dgm:presLayoutVars>
          <dgm:bulletEnabled val="1"/>
        </dgm:presLayoutVars>
      </dgm:prSet>
      <dgm:spPr/>
      <dgm:t>
        <a:bodyPr/>
        <a:lstStyle/>
        <a:p>
          <a:endParaRPr lang="ru-RU"/>
        </a:p>
      </dgm:t>
    </dgm:pt>
  </dgm:ptLst>
  <dgm:cxnLst>
    <dgm:cxn modelId="{01C94F51-8CCF-4266-A1C6-7448D91A9012}" srcId="{290CD777-A234-4869-A1B8-61A6BD8EB726}" destId="{4D544622-E03E-4584-9749-F30495865865}" srcOrd="0" destOrd="0" parTransId="{E4626FBE-E560-4109-B517-7A990D690D40}" sibTransId="{B20FFA61-C25E-424B-965C-C9AC76371D64}"/>
    <dgm:cxn modelId="{D35486F4-FB9C-4499-ACAE-933F58C0B3E8}" type="presOf" srcId="{2999B72A-AAD8-4100-8C39-C13F0FCBC023}" destId="{6D4934A8-1E83-4519-B722-CE53F4CD6020}" srcOrd="0" destOrd="0" presId="urn:microsoft.com/office/officeart/2008/layout/PictureAccentBlocks"/>
    <dgm:cxn modelId="{5B1A755E-6FCC-4133-9282-8D40383E321B}" type="presOf" srcId="{BAE8C521-C181-48CB-8512-CCE1DF58F63D}" destId="{15E7E902-7186-4BAE-B0D6-D8FA674D88FC}" srcOrd="0" destOrd="0" presId="urn:microsoft.com/office/officeart/2008/layout/PictureAccentBlocks"/>
    <dgm:cxn modelId="{186D2D4B-58BA-4684-BACA-DFC3C8F7794A}" srcId="{290CD777-A234-4869-A1B8-61A6BD8EB726}" destId="{2999B72A-AAD8-4100-8C39-C13F0FCBC023}" srcOrd="2" destOrd="0" parTransId="{D6D9D397-D387-492D-ABDB-EE5273D405E1}" sibTransId="{026E63C0-0011-44D7-9AAD-7EA92B490D15}"/>
    <dgm:cxn modelId="{BA50A702-2F48-46EC-9CEC-2B765BC0F7CE}" srcId="{290CD777-A234-4869-A1B8-61A6BD8EB726}" destId="{BAE8C521-C181-48CB-8512-CCE1DF58F63D}" srcOrd="1" destOrd="0" parTransId="{C6FE2C62-F65A-4B91-B429-DF3F84C66545}" sibTransId="{14406A66-397F-4EB7-B0A0-ECE1FAEEE962}"/>
    <dgm:cxn modelId="{51E298EB-0623-4836-9E80-AA2C36C30BA9}" type="presOf" srcId="{290CD777-A234-4869-A1B8-61A6BD8EB726}" destId="{46013A0B-F933-441C-8121-CB668054B79A}" srcOrd="0" destOrd="0" presId="urn:microsoft.com/office/officeart/2008/layout/PictureAccentBlocks"/>
    <dgm:cxn modelId="{19E7C07D-2116-4CFA-8EFB-3E96AB55DB21}" type="presOf" srcId="{4D544622-E03E-4584-9749-F30495865865}" destId="{D04D5105-1995-425A-92E0-B0094DB47845}" srcOrd="0" destOrd="0" presId="urn:microsoft.com/office/officeart/2008/layout/PictureAccentBlocks"/>
    <dgm:cxn modelId="{9022FB41-E472-43F9-87D4-075F0F42D234}" type="presParOf" srcId="{46013A0B-F933-441C-8121-CB668054B79A}" destId="{6607CCF0-5A70-4D9D-BAB0-8ADF509D9ACF}" srcOrd="0" destOrd="0" presId="urn:microsoft.com/office/officeart/2008/layout/PictureAccentBlocks"/>
    <dgm:cxn modelId="{AE756856-8187-4350-B256-A3D8F04C8BBB}" type="presParOf" srcId="{6607CCF0-5A70-4D9D-BAB0-8ADF509D9ACF}" destId="{795CF144-5966-4A0C-AF1C-5D01385C20D9}" srcOrd="0" destOrd="0" presId="urn:microsoft.com/office/officeart/2008/layout/PictureAccentBlocks"/>
    <dgm:cxn modelId="{C145DF46-9840-4EBB-AD10-39F65DC51861}" type="presParOf" srcId="{6607CCF0-5A70-4D9D-BAB0-8ADF509D9ACF}" destId="{D04D5105-1995-425A-92E0-B0094DB47845}" srcOrd="1" destOrd="0" presId="urn:microsoft.com/office/officeart/2008/layout/PictureAccentBlocks"/>
    <dgm:cxn modelId="{C4370E6B-2D6E-428B-A051-E57DF7B0A4C9}" type="presParOf" srcId="{46013A0B-F933-441C-8121-CB668054B79A}" destId="{F8A44805-3D5A-4468-9CE0-644DBE7541E6}" srcOrd="1" destOrd="0" presId="urn:microsoft.com/office/officeart/2008/layout/PictureAccentBlocks"/>
    <dgm:cxn modelId="{629E0914-FA38-4999-BEA7-5729C2F52DE1}" type="presParOf" srcId="{46013A0B-F933-441C-8121-CB668054B79A}" destId="{83E9020C-D78C-4BCA-BB91-DC9B2A60AF54}" srcOrd="2" destOrd="0" presId="urn:microsoft.com/office/officeart/2008/layout/PictureAccentBlocks"/>
    <dgm:cxn modelId="{F66C1012-F6DD-4136-BE6B-3EC24267C4C2}" type="presParOf" srcId="{83E9020C-D78C-4BCA-BB91-DC9B2A60AF54}" destId="{99937BFB-0253-48B3-97E0-74A0578D8875}" srcOrd="0" destOrd="0" presId="urn:microsoft.com/office/officeart/2008/layout/PictureAccentBlocks"/>
    <dgm:cxn modelId="{99261F88-4275-4B84-8B57-7846A240B499}" type="presParOf" srcId="{83E9020C-D78C-4BCA-BB91-DC9B2A60AF54}" destId="{15E7E902-7186-4BAE-B0D6-D8FA674D88FC}" srcOrd="1" destOrd="0" presId="urn:microsoft.com/office/officeart/2008/layout/PictureAccentBlocks"/>
    <dgm:cxn modelId="{A01A1620-9096-4602-9A38-8255808534DD}" type="presParOf" srcId="{46013A0B-F933-441C-8121-CB668054B79A}" destId="{37F0A18F-E3CE-4226-A9A2-A1A960F7E978}" srcOrd="3" destOrd="0" presId="urn:microsoft.com/office/officeart/2008/layout/PictureAccentBlocks"/>
    <dgm:cxn modelId="{C4D2C4F7-AC1A-49C8-A7C6-A45C10EDF669}" type="presParOf" srcId="{46013A0B-F933-441C-8121-CB668054B79A}" destId="{D7B8E2A1-BF42-4F6E-AB41-9AA19C156235}" srcOrd="4" destOrd="0" presId="urn:microsoft.com/office/officeart/2008/layout/PictureAccentBlocks"/>
    <dgm:cxn modelId="{644185A5-2D07-4826-81CD-031EE2D5F0DA}" type="presParOf" srcId="{D7B8E2A1-BF42-4F6E-AB41-9AA19C156235}" destId="{626D6905-DAB5-41FB-A90A-6E79A314A461}" srcOrd="0" destOrd="0" presId="urn:microsoft.com/office/officeart/2008/layout/PictureAccentBlocks"/>
    <dgm:cxn modelId="{0625AEE5-F74C-492D-818F-54207F3F7445}" type="presParOf" srcId="{D7B8E2A1-BF42-4F6E-AB41-9AA19C156235}" destId="{6D4934A8-1E83-4519-B722-CE53F4CD6020}" srcOrd="1" destOrd="0" presId="urn:microsoft.com/office/officeart/2008/layout/PictureAccent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9EE62-3354-46B7-BEB5-B4BB3E533CB4}">
      <dsp:nvSpPr>
        <dsp:cNvPr id="0" name=""/>
        <dsp:cNvSpPr/>
      </dsp:nvSpPr>
      <dsp:spPr>
        <a:xfrm>
          <a:off x="3709126" y="2486523"/>
          <a:ext cx="2771805" cy="190828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uk-UA" sz="2900" kern="1200" dirty="0" smtClean="0"/>
            <a:t>Засоби особистої гігієни</a:t>
          </a:r>
          <a:endParaRPr lang="uk-UA" sz="2900" kern="1200" dirty="0"/>
        </a:p>
      </dsp:txBody>
      <dsp:txXfrm>
        <a:off x="4115047" y="2765985"/>
        <a:ext cx="1959963" cy="1349362"/>
      </dsp:txXfrm>
    </dsp:sp>
    <dsp:sp modelId="{0C838CFC-38E7-42F7-8523-5C391CFEF154}">
      <dsp:nvSpPr>
        <dsp:cNvPr id="0" name=""/>
        <dsp:cNvSpPr/>
      </dsp:nvSpPr>
      <dsp:spPr>
        <a:xfrm rot="16199998">
          <a:off x="4891226" y="1789118"/>
          <a:ext cx="407604" cy="6488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uk-UA" sz="1600" kern="1200"/>
        </a:p>
      </dsp:txBody>
      <dsp:txXfrm rot="10800000">
        <a:off x="4952367" y="1980021"/>
        <a:ext cx="285323" cy="389291"/>
      </dsp:txXfrm>
    </dsp:sp>
    <dsp:sp modelId="{7796F24C-0AC6-4DE4-9C00-A0DD4FD748AA}">
      <dsp:nvSpPr>
        <dsp:cNvPr id="0" name=""/>
        <dsp:cNvSpPr/>
      </dsp:nvSpPr>
      <dsp:spPr>
        <a:xfrm>
          <a:off x="4236298" y="0"/>
          <a:ext cx="1717457" cy="171745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uk-UA" sz="1600" b="0" i="0" kern="1200" dirty="0" err="1" smtClean="0"/>
            <a:t>Ватно</a:t>
          </a:r>
          <a:r>
            <a:rPr lang="uk-UA" sz="1600" b="0" i="0" kern="1200" dirty="0" smtClean="0"/>
            <a:t>-гігієнічна продукція</a:t>
          </a:r>
          <a:endParaRPr lang="uk-UA" sz="1600" kern="1200" dirty="0"/>
        </a:p>
      </dsp:txBody>
      <dsp:txXfrm>
        <a:off x="4487814" y="251516"/>
        <a:ext cx="1214425" cy="1214425"/>
      </dsp:txXfrm>
    </dsp:sp>
    <dsp:sp modelId="{23C8D013-2297-4190-AB3D-C5D7E7864C3C}">
      <dsp:nvSpPr>
        <dsp:cNvPr id="0" name=""/>
        <dsp:cNvSpPr/>
      </dsp:nvSpPr>
      <dsp:spPr>
        <a:xfrm rot="19492415">
          <a:off x="6177599" y="2194353"/>
          <a:ext cx="455768" cy="6488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uk-UA" sz="1600" kern="1200"/>
        </a:p>
      </dsp:txBody>
      <dsp:txXfrm>
        <a:off x="6190049" y="2363452"/>
        <a:ext cx="319038" cy="389291"/>
      </dsp:txXfrm>
    </dsp:sp>
    <dsp:sp modelId="{490DED3E-BD33-4CE5-BF2A-3E4E7CA4E20D}">
      <dsp:nvSpPr>
        <dsp:cNvPr id="0" name=""/>
        <dsp:cNvSpPr/>
      </dsp:nvSpPr>
      <dsp:spPr>
        <a:xfrm>
          <a:off x="6611312" y="911116"/>
          <a:ext cx="1717457" cy="171745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uk-UA" sz="1600" b="0" i="0" kern="1200" dirty="0" smtClean="0"/>
            <a:t>Паперова продукція</a:t>
          </a:r>
          <a:endParaRPr lang="uk-UA" sz="1600" kern="1200" dirty="0"/>
        </a:p>
      </dsp:txBody>
      <dsp:txXfrm>
        <a:off x="6862828" y="1162632"/>
        <a:ext cx="1214425" cy="1214425"/>
      </dsp:txXfrm>
    </dsp:sp>
    <dsp:sp modelId="{81893C3A-E8E7-42C5-BEAC-2351F6AAE761}">
      <dsp:nvSpPr>
        <dsp:cNvPr id="0" name=""/>
        <dsp:cNvSpPr/>
      </dsp:nvSpPr>
      <dsp:spPr>
        <a:xfrm rot="691485">
          <a:off x="6602173" y="3469396"/>
          <a:ext cx="449514" cy="6488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uk-UA" sz="1600" kern="1200"/>
        </a:p>
      </dsp:txBody>
      <dsp:txXfrm>
        <a:off x="6603532" y="3585688"/>
        <a:ext cx="314660" cy="389291"/>
      </dsp:txXfrm>
    </dsp:sp>
    <dsp:sp modelId="{9673338E-8C29-4F4D-B810-5F0DCC69FE51}">
      <dsp:nvSpPr>
        <dsp:cNvPr id="0" name=""/>
        <dsp:cNvSpPr/>
      </dsp:nvSpPr>
      <dsp:spPr>
        <a:xfrm>
          <a:off x="7237603" y="3193910"/>
          <a:ext cx="1717457" cy="171745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0" i="0" kern="1200" dirty="0" err="1" smtClean="0"/>
            <a:t>Засоби</a:t>
          </a:r>
          <a:r>
            <a:rPr lang="ru-RU" sz="1600" b="0" i="0" kern="1200" dirty="0" smtClean="0"/>
            <a:t> догляду за </a:t>
          </a:r>
          <a:r>
            <a:rPr lang="ru-RU" sz="1600" b="0" i="0" kern="1200" dirty="0" err="1" smtClean="0"/>
            <a:t>порожниною</a:t>
          </a:r>
          <a:r>
            <a:rPr lang="ru-RU" sz="1600" b="0" i="0" kern="1200" dirty="0" smtClean="0"/>
            <a:t> рота</a:t>
          </a:r>
          <a:endParaRPr lang="uk-UA" sz="1600" kern="1200" dirty="0"/>
        </a:p>
      </dsp:txBody>
      <dsp:txXfrm>
        <a:off x="7489119" y="3445426"/>
        <a:ext cx="1214425" cy="1214425"/>
      </dsp:txXfrm>
    </dsp:sp>
    <dsp:sp modelId="{70BD44A4-23A1-4EA4-992D-BC0C9D9CA33E}">
      <dsp:nvSpPr>
        <dsp:cNvPr id="0" name=""/>
        <dsp:cNvSpPr/>
      </dsp:nvSpPr>
      <dsp:spPr>
        <a:xfrm rot="3508766">
          <a:off x="5624511" y="4342401"/>
          <a:ext cx="445011" cy="6488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uk-UA" sz="1600" kern="1200"/>
        </a:p>
      </dsp:txBody>
      <dsp:txXfrm>
        <a:off x="5656365" y="4415262"/>
        <a:ext cx="311508" cy="389291"/>
      </dsp:txXfrm>
    </dsp:sp>
    <dsp:sp modelId="{AB1DED82-005E-44BF-8AE2-AC87497F0241}">
      <dsp:nvSpPr>
        <dsp:cNvPr id="0" name=""/>
        <dsp:cNvSpPr/>
      </dsp:nvSpPr>
      <dsp:spPr>
        <a:xfrm>
          <a:off x="5663304" y="4908722"/>
          <a:ext cx="1717457" cy="171745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uk-UA" sz="1600" b="0" i="0" kern="1200" smtClean="0"/>
            <a:t>Засоби інтимної гігієни</a:t>
          </a:r>
          <a:endParaRPr lang="uk-UA" sz="1600" kern="1200" dirty="0"/>
        </a:p>
      </dsp:txBody>
      <dsp:txXfrm>
        <a:off x="5914820" y="5160238"/>
        <a:ext cx="1214425" cy="1214425"/>
      </dsp:txXfrm>
    </dsp:sp>
    <dsp:sp modelId="{69DC150C-72BF-4D2F-8E64-5CF1333EEC75}">
      <dsp:nvSpPr>
        <dsp:cNvPr id="0" name=""/>
        <dsp:cNvSpPr/>
      </dsp:nvSpPr>
      <dsp:spPr>
        <a:xfrm rot="7249453">
          <a:off x="4145760" y="4341620"/>
          <a:ext cx="436209" cy="6488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uk-UA" sz="1600" kern="1200"/>
        </a:p>
      </dsp:txBody>
      <dsp:txXfrm rot="10800000">
        <a:off x="4244719" y="4415194"/>
        <a:ext cx="305346" cy="389291"/>
      </dsp:txXfrm>
    </dsp:sp>
    <dsp:sp modelId="{69C4170E-2CCF-4F38-A65A-931ED2D0A354}">
      <dsp:nvSpPr>
        <dsp:cNvPr id="0" name=""/>
        <dsp:cNvSpPr/>
      </dsp:nvSpPr>
      <dsp:spPr>
        <a:xfrm>
          <a:off x="2847927" y="4908718"/>
          <a:ext cx="1717457" cy="171745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uk-UA" sz="1600" b="0" i="0" kern="1200" dirty="0" smtClean="0"/>
            <a:t>Засоби жіночої гігієни</a:t>
          </a:r>
          <a:endParaRPr lang="uk-UA" sz="1600" kern="1200" dirty="0"/>
        </a:p>
      </dsp:txBody>
      <dsp:txXfrm>
        <a:off x="3099443" y="5160234"/>
        <a:ext cx="1214425" cy="1214425"/>
      </dsp:txXfrm>
    </dsp:sp>
    <dsp:sp modelId="{1F7AD077-77D6-4AA1-AB97-A6CCE7BB08AB}">
      <dsp:nvSpPr>
        <dsp:cNvPr id="0" name=""/>
        <dsp:cNvSpPr/>
      </dsp:nvSpPr>
      <dsp:spPr>
        <a:xfrm rot="10076050">
          <a:off x="2923765" y="3515431"/>
          <a:ext cx="607716" cy="6488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uk-UA" sz="1600" kern="1200"/>
        </a:p>
      </dsp:txBody>
      <dsp:txXfrm rot="10800000">
        <a:off x="3104066" y="3626139"/>
        <a:ext cx="425401" cy="389291"/>
      </dsp:txXfrm>
    </dsp:sp>
    <dsp:sp modelId="{C43C601E-828A-4AF5-BD2D-F9390021F128}">
      <dsp:nvSpPr>
        <dsp:cNvPr id="0" name=""/>
        <dsp:cNvSpPr/>
      </dsp:nvSpPr>
      <dsp:spPr>
        <a:xfrm>
          <a:off x="951665" y="3284054"/>
          <a:ext cx="1717457" cy="171745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uk-UA" sz="1600" b="0" i="0" kern="1200" dirty="0" smtClean="0"/>
            <a:t>Засоби гігієни для дітей</a:t>
          </a:r>
          <a:endParaRPr lang="uk-UA" sz="1600" kern="1200" dirty="0"/>
        </a:p>
      </dsp:txBody>
      <dsp:txXfrm>
        <a:off x="1203181" y="3535570"/>
        <a:ext cx="1214425" cy="1214425"/>
      </dsp:txXfrm>
    </dsp:sp>
    <dsp:sp modelId="{1DBE7B42-CB64-4172-8A57-82EEA174A423}">
      <dsp:nvSpPr>
        <dsp:cNvPr id="0" name=""/>
        <dsp:cNvSpPr/>
      </dsp:nvSpPr>
      <dsp:spPr>
        <a:xfrm rot="12886704">
          <a:off x="3309216" y="2100821"/>
          <a:ext cx="647229" cy="6488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uk-UA" sz="1600" kern="1200"/>
        </a:p>
      </dsp:txBody>
      <dsp:txXfrm rot="10800000">
        <a:off x="3486042" y="2285961"/>
        <a:ext cx="453060" cy="389291"/>
      </dsp:txXfrm>
    </dsp:sp>
    <dsp:sp modelId="{38536464-1FE1-406D-93F2-89F305B58861}">
      <dsp:nvSpPr>
        <dsp:cNvPr id="0" name=""/>
        <dsp:cNvSpPr/>
      </dsp:nvSpPr>
      <dsp:spPr>
        <a:xfrm>
          <a:off x="1552207" y="717945"/>
          <a:ext cx="1717457" cy="171745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uk-UA" sz="1600" b="0" i="0" kern="1200" smtClean="0"/>
            <a:t>Інші засоби гігієни</a:t>
          </a:r>
          <a:endParaRPr lang="uk-UA" sz="1600" kern="1200" dirty="0"/>
        </a:p>
      </dsp:txBody>
      <dsp:txXfrm>
        <a:off x="1803723" y="969461"/>
        <a:ext cx="1214425" cy="12144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Blocks">
  <dgm:title val=""/>
  <dgm:desc val=""/>
  <dgm:catLst>
    <dgm:cat type="picture" pri="12000"/>
    <dgm:cat type="pictureconvert" pri="12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gt" val="5">
        <dgm:choose name="Name3">
          <dgm:if name="Name4" func="var" arg="dir" op="equ" val="norm">
            <dgm:alg type="snake">
              <dgm:param type="grDir" val="bL"/>
              <dgm:param type="bkpt" val="fixed"/>
              <dgm:param type="bkPtFixedVal" val="3"/>
              <dgm:param type="off" val="off"/>
              <dgm:param type="horzAlign" val="r"/>
              <dgm:param type="vertAlign" val="b"/>
            </dgm:alg>
          </dgm:if>
          <dgm:else name="Name5">
            <dgm:alg type="snake">
              <dgm:param type="grDir" val="bR"/>
              <dgm:param type="bkpt" val="fixed"/>
              <dgm:param type="bkPtFixedVal" val="3"/>
              <dgm:param type="off" val="off"/>
              <dgm:param type="horzAlign" val="l"/>
              <dgm:param type="vertAlign" val="b"/>
            </dgm:alg>
          </dgm:else>
        </dgm:choose>
      </dgm:if>
      <dgm:else name="Name6">
        <dgm:choose name="Name7">
          <dgm:if name="Name8" func="var" arg="dir" op="equ" val="norm">
            <dgm:alg type="snake">
              <dgm:param type="grDir" val="bL"/>
              <dgm:param type="bkpt" val="fixed"/>
              <dgm:param type="bkPtFixedVal" val="2"/>
              <dgm:param type="off" val="off"/>
              <dgm:param type="horzAlign" val="r"/>
              <dgm:param type="vertAlign" val="b"/>
            </dgm:alg>
          </dgm:if>
          <dgm:else name="Name9">
            <dgm:alg type="snake">
              <dgm:param type="grDir" val="bR"/>
              <dgm:param type="bkpt" val="fixed"/>
              <dgm:param type="bkPtFixedVal" val="2"/>
              <dgm:param type="off" val="off"/>
              <dgm:param type="horzAlign" val="l"/>
              <dgm:param type="vertAlign" val="b"/>
            </dgm:alg>
          </dgm:else>
        </dgm:choose>
      </dgm:else>
    </dgm:choose>
    <dgm:shape xmlns:r="http://schemas.openxmlformats.org/officeDocument/2006/relationships" r:blip="">
      <dgm:adjLst/>
    </dgm:shape>
    <dgm:constrLst>
      <dgm:constr type="alignOff" val="1"/>
      <dgm:constr type="primFontSz" for="des" ptType="node" op="equ" val="65"/>
      <dgm:constr type="w" for="ch" forName="composite" refType="w"/>
      <dgm:constr type="h" for="ch" forName="composite" refType="h"/>
      <dgm:constr type="sp" refType="w" refFor="ch" refForName="composite" op="equ" fact="0.113"/>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1.2"/>
        </dgm:alg>
        <dgm:shape xmlns:r="http://schemas.openxmlformats.org/officeDocument/2006/relationships" r:blip="">
          <dgm:adjLst/>
        </dgm:shape>
        <dgm:choose name="Name10">
          <dgm:if name="Name11" func="var" arg="dir" op="equ" val="norm">
            <dgm:constrLst>
              <dgm:constr type="l" for="ch" forName="Image" refType="w" refFor="ch" refForName="Image" fact="0.2"/>
              <dgm:constr type="t" for="ch" forName="Image" refType="h" fact="0"/>
              <dgm:constr type="h" for="ch" forName="Image" refType="h"/>
              <dgm:constr type="w" for="ch" forName="Image" refType="h" refFor="ch" refForName="Image" op="equ"/>
              <dgm:constr type="l" for="ch" forName="Parent" refType="w" fact="0"/>
              <dgm:constr type="t" for="ch" forName="Parent" refType="h" fact="0"/>
              <dgm:constr type="w" for="ch" forName="Parent" refType="h" refFor="ch" refForName="Image" op="equ" fact="0.2"/>
              <dgm:constr type="h" for="ch" forName="Parent" refType="h" refFor="ch" refForName="Image" op="equ"/>
            </dgm:constrLst>
          </dgm:if>
          <dgm:else name="Name12">
            <dgm:constrLst>
              <dgm:constr type="l" for="ch" forName="Image" refType="w" fact="0"/>
              <dgm:constr type="t" for="ch" forName="Image" refType="h" fact="0"/>
              <dgm:constr type="h" for="ch" forName="Image" refType="h"/>
              <dgm:constr type="w" for="ch" forName="Image" refType="h" refFor="ch" refForName="Image" op="equ"/>
              <dgm:constr type="l" for="ch" forName="Parent" refType="w" refFor="ch" refForName="Image"/>
              <dgm:constr type="t" for="ch" forName="Parent" refType="h" fact="0"/>
              <dgm:constr type="w" for="ch" forName="Parent" refType="w" refFor="ch" refForName="Image" fact="0.2"/>
              <dgm:constr type="h" for="ch" forName="Parent" refType="h" refFor="ch" refForName="Image"/>
            </dgm:constrLst>
          </dgm:else>
        </dgm:choose>
        <dgm:layoutNode name="Image" styleLbl="alignNode1">
          <dgm:alg type="sp"/>
          <dgm:shape xmlns:r="http://schemas.openxmlformats.org/officeDocument/2006/relationships" type="rect" r:blip="" blipPhldr="1">
            <dgm:adjLst/>
          </dgm:shape>
          <dgm:presOf/>
        </dgm:layoutNode>
        <dgm:layoutNode name="Parent" styleLbl="revTx">
          <dgm:varLst>
            <dgm:bulletEnabled val="1"/>
          </dgm:varLst>
          <dgm:alg type="tx">
            <dgm:param type="parTxLTRAlign" val="l"/>
            <dgm:param type="txAnchorVert" val="b"/>
            <dgm:param type="txAnchorVertCh" val="b"/>
            <dgm:param type="autoTxRot" val="grav"/>
          </dgm:alg>
          <dgm:choose name="Name13">
            <dgm:if name="Name14" func="var" arg="dir" op="equ" val="norm">
              <dgm:shape xmlns:r="http://schemas.openxmlformats.org/officeDocument/2006/relationships" rot="270" type="rect" r:blip="">
                <dgm:adjLst/>
              </dgm:shape>
            </dgm:if>
            <dgm:else name="Name15">
              <dgm:shape xmlns:r="http://schemas.openxmlformats.org/officeDocument/2006/relationships" rot="90" type="rect" r:blip="">
                <dgm:adjLst/>
              </dgm:shape>
            </dgm:else>
          </dgm:choose>
          <dgm:presOf axis="desOr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1/28/2015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1/28/2015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osmohit.ua/uploadfiles/fckeditor/grud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717731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2444123" y="2072100"/>
            <a:ext cx="8197985" cy="2421464"/>
          </a:xfrm>
          <a:ln>
            <a:solidFill>
              <a:schemeClr val="accent1"/>
            </a:solidFill>
          </a:ln>
        </p:spPr>
        <p:txBody>
          <a:bodyPr>
            <a:normAutofit/>
          </a:bodyPr>
          <a:lstStyle/>
          <a:p>
            <a:pPr algn="ctr"/>
            <a:r>
              <a:rPr lang="ru-RU" sz="6600" dirty="0" err="1" smtClean="0">
                <a:solidFill>
                  <a:schemeClr val="accent1">
                    <a:lumMod val="50000"/>
                  </a:schemeClr>
                </a:solidFill>
              </a:rPr>
              <a:t>Засоби</a:t>
            </a:r>
            <a:r>
              <a:rPr lang="ru-RU" sz="6600" dirty="0" smtClean="0">
                <a:solidFill>
                  <a:schemeClr val="accent1">
                    <a:lumMod val="50000"/>
                  </a:schemeClr>
                </a:solidFill>
              </a:rPr>
              <a:t> </a:t>
            </a:r>
            <a:r>
              <a:rPr lang="ru-RU" sz="6600" dirty="0" err="1" smtClean="0">
                <a:solidFill>
                  <a:schemeClr val="accent1">
                    <a:lumMod val="50000"/>
                  </a:schemeClr>
                </a:solidFill>
              </a:rPr>
              <a:t>особисто</a:t>
            </a:r>
            <a:r>
              <a:rPr lang="uk-UA" sz="6600" dirty="0" smtClean="0">
                <a:solidFill>
                  <a:schemeClr val="accent1">
                    <a:lumMod val="50000"/>
                  </a:schemeClr>
                </a:solidFill>
              </a:rPr>
              <a:t>ї гігієни</a:t>
            </a:r>
            <a:endParaRPr lang="uk-UA" sz="6600" dirty="0">
              <a:solidFill>
                <a:schemeClr val="accent1">
                  <a:lumMod val="50000"/>
                </a:schemeClr>
              </a:solidFill>
            </a:endParaRPr>
          </a:p>
        </p:txBody>
      </p:sp>
    </p:spTree>
    <p:extLst>
      <p:ext uri="{BB962C8B-B14F-4D97-AF65-F5344CB8AC3E}">
        <p14:creationId xmlns:p14="http://schemas.microsoft.com/office/powerpoint/2010/main" val="4200328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5756" y="286722"/>
            <a:ext cx="8482914" cy="1739786"/>
          </a:xfrm>
        </p:spPr>
        <p:txBody>
          <a:bodyPr>
            <a:normAutofit/>
          </a:bodyPr>
          <a:lstStyle/>
          <a:p>
            <a:pPr lvl="0"/>
            <a:r>
              <a:rPr lang="ru-RU" sz="2800" dirty="0" err="1"/>
              <a:t>Засоби</a:t>
            </a:r>
            <a:r>
              <a:rPr lang="ru-RU" sz="2800" dirty="0"/>
              <a:t> догляду </a:t>
            </a:r>
            <a:r>
              <a:rPr lang="ru-RU" sz="2800" dirty="0" smtClean="0"/>
              <a:t>за ротовою </a:t>
            </a:r>
            <a:r>
              <a:rPr lang="ru-RU" sz="2800" dirty="0" err="1" smtClean="0"/>
              <a:t>порожниною</a:t>
            </a:r>
            <a:r>
              <a:rPr lang="ru-RU" sz="2800" dirty="0" smtClean="0"/>
              <a:t> </a:t>
            </a:r>
            <a:r>
              <a:rPr lang="uk-UA" sz="2800" dirty="0"/>
              <a:t/>
            </a:r>
            <a:br>
              <a:rPr lang="uk-UA" sz="2800" dirty="0"/>
            </a:br>
            <a:r>
              <a:rPr lang="uk-UA" sz="2800" dirty="0" smtClean="0"/>
              <a:t>Розрізняють такі засоби догляду: </a:t>
            </a:r>
            <a:endParaRPr lang="ru-RU" sz="2800"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986" y="2221771"/>
            <a:ext cx="4762500" cy="3571875"/>
          </a:xfrm>
        </p:spPr>
      </p:pic>
      <p:sp>
        <p:nvSpPr>
          <p:cNvPr id="4" name="Текст 3"/>
          <p:cNvSpPr>
            <a:spLocks noGrp="1"/>
          </p:cNvSpPr>
          <p:nvPr>
            <p:ph type="body" sz="half" idx="2"/>
          </p:nvPr>
        </p:nvSpPr>
        <p:spPr>
          <a:xfrm>
            <a:off x="545756" y="2026508"/>
            <a:ext cx="3680885" cy="3317332"/>
          </a:xfrm>
        </p:spPr>
        <p:txBody>
          <a:bodyPr>
            <a:normAutofit/>
          </a:bodyPr>
          <a:lstStyle/>
          <a:p>
            <a:r>
              <a:rPr lang="ru-RU" sz="2800" dirty="0">
                <a:latin typeface="+mj-lt"/>
              </a:rPr>
              <a:t>- </a:t>
            </a:r>
            <a:r>
              <a:rPr lang="ru-RU" sz="2800" dirty="0" err="1">
                <a:latin typeface="+mj-lt"/>
              </a:rPr>
              <a:t>зубна</a:t>
            </a:r>
            <a:r>
              <a:rPr lang="ru-RU" sz="2800" dirty="0">
                <a:latin typeface="+mj-lt"/>
              </a:rPr>
              <a:t> паста</a:t>
            </a:r>
          </a:p>
          <a:p>
            <a:r>
              <a:rPr lang="ru-RU" sz="2800" dirty="0">
                <a:latin typeface="+mj-lt"/>
              </a:rPr>
              <a:t>- </a:t>
            </a:r>
            <a:r>
              <a:rPr lang="ru-RU" sz="2800" dirty="0" err="1">
                <a:latin typeface="+mj-lt"/>
              </a:rPr>
              <a:t>ополіскувач</a:t>
            </a:r>
            <a:endParaRPr lang="ru-RU" sz="2800" dirty="0">
              <a:latin typeface="+mj-lt"/>
            </a:endParaRPr>
          </a:p>
          <a:p>
            <a:r>
              <a:rPr lang="ru-RU" sz="2800" dirty="0">
                <a:latin typeface="+mj-lt"/>
              </a:rPr>
              <a:t>- </a:t>
            </a:r>
            <a:r>
              <a:rPr lang="ru-RU" sz="2800" dirty="0" err="1">
                <a:latin typeface="+mj-lt"/>
              </a:rPr>
              <a:t>зубна</a:t>
            </a:r>
            <a:r>
              <a:rPr lang="ru-RU" sz="2800" dirty="0">
                <a:latin typeface="+mj-lt"/>
              </a:rPr>
              <a:t> нитка</a:t>
            </a:r>
          </a:p>
          <a:p>
            <a:r>
              <a:rPr lang="ru-RU" sz="2800" dirty="0">
                <a:latin typeface="+mj-lt"/>
              </a:rPr>
              <a:t>- спрей для </a:t>
            </a:r>
            <a:r>
              <a:rPr lang="ru-RU" sz="2800" dirty="0" err="1">
                <a:latin typeface="+mj-lt"/>
              </a:rPr>
              <a:t>ротової</a:t>
            </a:r>
            <a:r>
              <a:rPr lang="ru-RU" sz="2800" dirty="0">
                <a:latin typeface="+mj-lt"/>
              </a:rPr>
              <a:t> </a:t>
            </a:r>
            <a:r>
              <a:rPr lang="ru-RU" sz="2800" dirty="0" err="1">
                <a:latin typeface="+mj-lt"/>
              </a:rPr>
              <a:t>порожнини</a:t>
            </a:r>
            <a:endParaRPr lang="ru-RU" sz="2800" dirty="0">
              <a:latin typeface="+mj-lt"/>
            </a:endParaRPr>
          </a:p>
          <a:p>
            <a:endParaRPr lang="ru-RU" dirty="0"/>
          </a:p>
        </p:txBody>
      </p:sp>
    </p:spTree>
    <p:extLst>
      <p:ext uri="{BB962C8B-B14F-4D97-AF65-F5344CB8AC3E}">
        <p14:creationId xmlns:p14="http://schemas.microsoft.com/office/powerpoint/2010/main" val="1200870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3422" y="228600"/>
            <a:ext cx="6164653" cy="1371600"/>
          </a:xfrm>
        </p:spPr>
        <p:txBody>
          <a:bodyPr/>
          <a:lstStyle/>
          <a:p>
            <a:r>
              <a:rPr lang="uk-UA" dirty="0" smtClean="0"/>
              <a:t>Зубна паста.</a:t>
            </a:r>
            <a:endParaRPr lang="ru-RU" dirty="0"/>
          </a:p>
        </p:txBody>
      </p:sp>
      <p:pic>
        <p:nvPicPr>
          <p:cNvPr id="6" name="Рисунок 5"/>
          <p:cNvPicPr>
            <a:picLocks noGrp="1" noChangeAspect="1"/>
          </p:cNvPicPr>
          <p:nvPr>
            <p:ph type="pic" idx="1"/>
          </p:nvPr>
        </p:nvPicPr>
        <p:blipFill>
          <a:blip r:embed="rId2">
            <a:extLst>
              <a:ext uri="{28A0092B-C50C-407E-A947-70E740481C1C}">
                <a14:useLocalDpi xmlns:a14="http://schemas.microsoft.com/office/drawing/2010/main" val="0"/>
              </a:ext>
            </a:extLst>
          </a:blip>
          <a:srcRect l="478" r="478"/>
          <a:stretch>
            <a:fillRect/>
          </a:stretch>
        </p:blipFill>
        <p:spPr/>
      </p:pic>
      <p:sp>
        <p:nvSpPr>
          <p:cNvPr id="4" name="Текст 3"/>
          <p:cNvSpPr>
            <a:spLocks noGrp="1"/>
          </p:cNvSpPr>
          <p:nvPr>
            <p:ph type="body" sz="half" idx="2"/>
          </p:nvPr>
        </p:nvSpPr>
        <p:spPr>
          <a:xfrm>
            <a:off x="603422" y="1538415"/>
            <a:ext cx="6164653" cy="4994189"/>
          </a:xfrm>
        </p:spPr>
        <p:txBody>
          <a:bodyPr/>
          <a:lstStyle/>
          <a:p>
            <a:r>
              <a:rPr lang="ru-RU" b="1" dirty="0" err="1">
                <a:latin typeface="+mj-lt"/>
              </a:rPr>
              <a:t>Зубна</a:t>
            </a:r>
            <a:r>
              <a:rPr lang="ru-RU" b="1" dirty="0">
                <a:latin typeface="+mj-lt"/>
              </a:rPr>
              <a:t> паста</a:t>
            </a:r>
            <a:r>
              <a:rPr lang="ru-RU" dirty="0">
                <a:latin typeface="+mj-lt"/>
              </a:rPr>
              <a:t> — </a:t>
            </a:r>
            <a:r>
              <a:rPr lang="ru-RU" dirty="0" err="1">
                <a:latin typeface="+mj-lt"/>
              </a:rPr>
              <a:t>желеподібна</a:t>
            </a:r>
            <a:r>
              <a:rPr lang="ru-RU" dirty="0">
                <a:latin typeface="+mj-lt"/>
              </a:rPr>
              <a:t> </a:t>
            </a:r>
            <a:r>
              <a:rPr lang="ru-RU" dirty="0" err="1">
                <a:latin typeface="+mj-lt"/>
              </a:rPr>
              <a:t>маса</a:t>
            </a:r>
            <a:r>
              <a:rPr lang="ru-RU" dirty="0">
                <a:latin typeface="+mj-lt"/>
              </a:rPr>
              <a:t> (</a:t>
            </a:r>
            <a:r>
              <a:rPr lang="ru-RU" dirty="0" smtClean="0">
                <a:latin typeface="+mj-lt"/>
              </a:rPr>
              <a:t>паста</a:t>
            </a:r>
            <a:r>
              <a:rPr lang="ru-RU" dirty="0">
                <a:latin typeface="+mj-lt"/>
              </a:rPr>
              <a:t> </a:t>
            </a:r>
            <a:r>
              <a:rPr lang="ru-RU" dirty="0" err="1" smtClean="0">
                <a:latin typeface="+mj-lt"/>
              </a:rPr>
              <a:t>або</a:t>
            </a:r>
            <a:r>
              <a:rPr lang="ru-RU" dirty="0">
                <a:latin typeface="+mj-lt"/>
              </a:rPr>
              <a:t> гель) для </a:t>
            </a:r>
            <a:r>
              <a:rPr lang="ru-RU" dirty="0" err="1">
                <a:latin typeface="+mj-lt"/>
              </a:rPr>
              <a:t>чищення</a:t>
            </a:r>
            <a:r>
              <a:rPr lang="ru-RU" dirty="0">
                <a:latin typeface="+mj-lt"/>
              </a:rPr>
              <a:t> </a:t>
            </a:r>
            <a:r>
              <a:rPr lang="ru-RU" dirty="0" err="1">
                <a:latin typeface="+mj-lt"/>
              </a:rPr>
              <a:t>зубів</a:t>
            </a:r>
            <a:r>
              <a:rPr lang="ru-RU" dirty="0">
                <a:latin typeface="+mj-lt"/>
              </a:rPr>
              <a:t>. </a:t>
            </a:r>
            <a:r>
              <a:rPr lang="ru-RU" dirty="0" err="1">
                <a:latin typeface="+mj-lt"/>
              </a:rPr>
              <a:t>Раніше</a:t>
            </a:r>
            <a:r>
              <a:rPr lang="ru-RU" dirty="0">
                <a:latin typeface="+mj-lt"/>
              </a:rPr>
              <a:t> </a:t>
            </a:r>
            <a:r>
              <a:rPr lang="ru-RU" dirty="0" err="1">
                <a:latin typeface="+mj-lt"/>
              </a:rPr>
              <a:t>її</a:t>
            </a:r>
            <a:r>
              <a:rPr lang="ru-RU" dirty="0">
                <a:latin typeface="+mj-lt"/>
              </a:rPr>
              <a:t> </a:t>
            </a:r>
            <a:r>
              <a:rPr lang="ru-RU" dirty="0" err="1">
                <a:latin typeface="+mj-lt"/>
              </a:rPr>
              <a:t>готували</a:t>
            </a:r>
            <a:r>
              <a:rPr lang="ru-RU" dirty="0">
                <a:latin typeface="+mj-lt"/>
              </a:rPr>
              <a:t> на </a:t>
            </a:r>
            <a:r>
              <a:rPr lang="ru-RU" dirty="0" err="1">
                <a:latin typeface="+mj-lt"/>
              </a:rPr>
              <a:t>основі</a:t>
            </a:r>
            <a:r>
              <a:rPr lang="ru-RU" dirty="0">
                <a:latin typeface="+mj-lt"/>
              </a:rPr>
              <a:t> </a:t>
            </a:r>
            <a:r>
              <a:rPr lang="ru-RU" dirty="0" err="1">
                <a:latin typeface="+mj-lt"/>
              </a:rPr>
              <a:t>крейди</a:t>
            </a:r>
            <a:r>
              <a:rPr lang="ru-RU" dirty="0">
                <a:latin typeface="+mj-lt"/>
              </a:rPr>
              <a:t>, </a:t>
            </a:r>
            <a:r>
              <a:rPr lang="ru-RU" dirty="0" err="1">
                <a:latin typeface="+mj-lt"/>
              </a:rPr>
              <a:t>сучасні</a:t>
            </a:r>
            <a:r>
              <a:rPr lang="ru-RU" dirty="0">
                <a:latin typeface="+mj-lt"/>
              </a:rPr>
              <a:t> </a:t>
            </a:r>
            <a:r>
              <a:rPr lang="ru-RU" dirty="0" err="1">
                <a:latin typeface="+mj-lt"/>
              </a:rPr>
              <a:t>зубні</a:t>
            </a:r>
            <a:r>
              <a:rPr lang="ru-RU" dirty="0">
                <a:latin typeface="+mj-lt"/>
              </a:rPr>
              <a:t> пасти в основному </a:t>
            </a:r>
            <a:r>
              <a:rPr lang="ru-RU" dirty="0" err="1">
                <a:latin typeface="+mj-lt"/>
              </a:rPr>
              <a:t>виготовляють</a:t>
            </a:r>
            <a:r>
              <a:rPr lang="ru-RU" dirty="0">
                <a:latin typeface="+mj-lt"/>
              </a:rPr>
              <a:t> </a:t>
            </a:r>
            <a:r>
              <a:rPr lang="ru-RU" dirty="0" err="1">
                <a:latin typeface="+mj-lt"/>
              </a:rPr>
              <a:t>із</a:t>
            </a:r>
            <a:r>
              <a:rPr lang="ru-RU" dirty="0">
                <a:latin typeface="+mj-lt"/>
              </a:rPr>
              <a:t> </a:t>
            </a:r>
            <a:r>
              <a:rPr lang="ru-RU" dirty="0" err="1">
                <a:latin typeface="+mj-lt"/>
              </a:rPr>
              <a:t>силікатів</a:t>
            </a:r>
            <a:r>
              <a:rPr lang="ru-RU" dirty="0" smtClean="0">
                <a:latin typeface="+mj-lt"/>
              </a:rPr>
              <a:t>. </a:t>
            </a:r>
          </a:p>
          <a:p>
            <a:r>
              <a:rPr lang="ru-RU" dirty="0" err="1" smtClean="0">
                <a:latin typeface="+mj-lt"/>
              </a:rPr>
              <a:t>Спінювання</a:t>
            </a:r>
            <a:r>
              <a:rPr lang="ru-RU" dirty="0" smtClean="0">
                <a:latin typeface="+mj-lt"/>
              </a:rPr>
              <a:t> </a:t>
            </a:r>
            <a:r>
              <a:rPr lang="ru-RU" dirty="0">
                <a:latin typeface="+mj-lt"/>
              </a:rPr>
              <a:t>пасти </a:t>
            </a:r>
            <a:r>
              <a:rPr lang="ru-RU" dirty="0" err="1">
                <a:latin typeface="+mj-lt"/>
              </a:rPr>
              <a:t>забезпечують</a:t>
            </a:r>
            <a:r>
              <a:rPr lang="ru-RU" dirty="0">
                <a:latin typeface="+mj-lt"/>
              </a:rPr>
              <a:t> </a:t>
            </a:r>
            <a:r>
              <a:rPr lang="ru-RU" dirty="0" err="1">
                <a:latin typeface="+mj-lt"/>
              </a:rPr>
              <a:t>поверхнево-активні</a:t>
            </a:r>
            <a:r>
              <a:rPr lang="ru-RU" dirty="0">
                <a:latin typeface="+mj-lt"/>
              </a:rPr>
              <a:t> </a:t>
            </a:r>
            <a:r>
              <a:rPr lang="ru-RU" dirty="0" err="1">
                <a:latin typeface="+mj-lt"/>
              </a:rPr>
              <a:t>речовини</a:t>
            </a:r>
            <a:r>
              <a:rPr lang="ru-RU" dirty="0">
                <a:latin typeface="+mj-lt"/>
              </a:rPr>
              <a:t> (ПАР</a:t>
            </a:r>
            <a:r>
              <a:rPr lang="ru-RU" dirty="0" smtClean="0">
                <a:latin typeface="+mj-lt"/>
              </a:rPr>
              <a:t>). </a:t>
            </a:r>
            <a:r>
              <a:rPr lang="ru-RU" dirty="0" err="1">
                <a:latin typeface="+mj-lt"/>
              </a:rPr>
              <a:t>Введення</a:t>
            </a:r>
            <a:r>
              <a:rPr lang="ru-RU" dirty="0">
                <a:latin typeface="+mj-lt"/>
              </a:rPr>
              <a:t> ПАР </a:t>
            </a:r>
            <a:r>
              <a:rPr lang="ru-RU" dirty="0" err="1">
                <a:latin typeface="+mj-lt"/>
              </a:rPr>
              <a:t>дозволяє</a:t>
            </a:r>
            <a:r>
              <a:rPr lang="ru-RU" dirty="0">
                <a:latin typeface="+mj-lt"/>
              </a:rPr>
              <a:t> </a:t>
            </a:r>
            <a:r>
              <a:rPr lang="ru-RU" dirty="0" err="1">
                <a:latin typeface="+mj-lt"/>
              </a:rPr>
              <a:t>звести</a:t>
            </a:r>
            <a:r>
              <a:rPr lang="ru-RU" dirty="0">
                <a:latin typeface="+mj-lt"/>
              </a:rPr>
              <a:t> </a:t>
            </a:r>
            <a:r>
              <a:rPr lang="ru-RU" dirty="0" err="1">
                <a:latin typeface="+mj-lt"/>
              </a:rPr>
              <a:t>мікроушкодження</a:t>
            </a:r>
            <a:r>
              <a:rPr lang="ru-RU" dirty="0">
                <a:latin typeface="+mj-lt"/>
              </a:rPr>
              <a:t> </a:t>
            </a:r>
            <a:r>
              <a:rPr lang="ru-RU" dirty="0" err="1">
                <a:latin typeface="+mj-lt"/>
              </a:rPr>
              <a:t>зубної</a:t>
            </a:r>
            <a:r>
              <a:rPr lang="ru-RU" dirty="0">
                <a:latin typeface="+mj-lt"/>
              </a:rPr>
              <a:t> </a:t>
            </a:r>
            <a:r>
              <a:rPr lang="ru-RU" dirty="0" err="1">
                <a:latin typeface="+mj-lt"/>
              </a:rPr>
              <a:t>емалі</a:t>
            </a:r>
            <a:r>
              <a:rPr lang="ru-RU" dirty="0">
                <a:latin typeface="+mj-lt"/>
              </a:rPr>
              <a:t> при </a:t>
            </a:r>
            <a:r>
              <a:rPr lang="ru-RU" dirty="0" err="1">
                <a:latin typeface="+mj-lt"/>
              </a:rPr>
              <a:t>чищенні</a:t>
            </a:r>
            <a:r>
              <a:rPr lang="ru-RU" dirty="0">
                <a:latin typeface="+mj-lt"/>
              </a:rPr>
              <a:t> </a:t>
            </a:r>
            <a:r>
              <a:rPr lang="ru-RU" dirty="0" err="1">
                <a:latin typeface="+mj-lt"/>
              </a:rPr>
              <a:t>зубів</a:t>
            </a:r>
            <a:r>
              <a:rPr lang="ru-RU" dirty="0">
                <a:latin typeface="+mj-lt"/>
              </a:rPr>
              <a:t> до </a:t>
            </a:r>
            <a:r>
              <a:rPr lang="ru-RU" dirty="0" err="1">
                <a:latin typeface="+mj-lt"/>
              </a:rPr>
              <a:t>мінімуму</a:t>
            </a:r>
            <a:r>
              <a:rPr lang="ru-RU" dirty="0">
                <a:latin typeface="+mj-lt"/>
              </a:rPr>
              <a:t>. </a:t>
            </a:r>
            <a:endParaRPr lang="ru-RU" dirty="0" smtClean="0">
              <a:latin typeface="+mj-lt"/>
            </a:endParaRPr>
          </a:p>
          <a:p>
            <a:r>
              <a:rPr lang="ru-RU" dirty="0" smtClean="0">
                <a:latin typeface="+mj-lt"/>
              </a:rPr>
              <a:t>Перша </a:t>
            </a:r>
            <a:r>
              <a:rPr lang="ru-RU" dirty="0" err="1">
                <a:latin typeface="+mj-lt"/>
              </a:rPr>
              <a:t>згадка</a:t>
            </a:r>
            <a:r>
              <a:rPr lang="ru-RU" dirty="0">
                <a:latin typeface="+mj-lt"/>
              </a:rPr>
              <a:t> про </a:t>
            </a:r>
            <a:r>
              <a:rPr lang="ru-RU" dirty="0" err="1">
                <a:latin typeface="+mj-lt"/>
              </a:rPr>
              <a:t>зубну</a:t>
            </a:r>
            <a:r>
              <a:rPr lang="ru-RU" dirty="0">
                <a:latin typeface="+mj-lt"/>
              </a:rPr>
              <a:t> пасту </a:t>
            </a:r>
            <a:r>
              <a:rPr lang="ru-RU" dirty="0" err="1">
                <a:latin typeface="+mj-lt"/>
              </a:rPr>
              <a:t>міститься</a:t>
            </a:r>
            <a:r>
              <a:rPr lang="ru-RU" dirty="0">
                <a:latin typeface="+mj-lt"/>
              </a:rPr>
              <a:t> в </a:t>
            </a:r>
            <a:r>
              <a:rPr lang="ru-RU" dirty="0" err="1">
                <a:latin typeface="+mj-lt"/>
              </a:rPr>
              <a:t>єгипетському</a:t>
            </a:r>
            <a:r>
              <a:rPr lang="ru-RU" dirty="0">
                <a:latin typeface="+mj-lt"/>
              </a:rPr>
              <a:t> </a:t>
            </a:r>
            <a:r>
              <a:rPr lang="ru-RU" dirty="0" err="1">
                <a:latin typeface="+mj-lt"/>
              </a:rPr>
              <a:t>манускрипті</a:t>
            </a:r>
            <a:r>
              <a:rPr lang="ru-RU" dirty="0">
                <a:latin typeface="+mj-lt"/>
              </a:rPr>
              <a:t> </a:t>
            </a:r>
            <a:r>
              <a:rPr lang="en-US" dirty="0">
                <a:latin typeface="+mj-lt"/>
              </a:rPr>
              <a:t>IV </a:t>
            </a:r>
            <a:r>
              <a:rPr lang="ru-RU" dirty="0" err="1">
                <a:latin typeface="+mj-lt"/>
              </a:rPr>
              <a:t>століття</a:t>
            </a:r>
            <a:r>
              <a:rPr lang="ru-RU" dirty="0">
                <a:latin typeface="+mj-lt"/>
              </a:rPr>
              <a:t> н. е., </a:t>
            </a:r>
            <a:r>
              <a:rPr lang="ru-RU" dirty="0" err="1">
                <a:latin typeface="+mj-lt"/>
              </a:rPr>
              <a:t>її</a:t>
            </a:r>
            <a:r>
              <a:rPr lang="ru-RU" dirty="0">
                <a:latin typeface="+mj-lt"/>
              </a:rPr>
              <a:t> рецептом </a:t>
            </a:r>
            <a:r>
              <a:rPr lang="ru-RU" dirty="0" err="1">
                <a:latin typeface="+mj-lt"/>
              </a:rPr>
              <a:t>була</a:t>
            </a:r>
            <a:r>
              <a:rPr lang="ru-RU" dirty="0">
                <a:latin typeface="+mj-lt"/>
              </a:rPr>
              <a:t> </a:t>
            </a:r>
            <a:r>
              <a:rPr lang="ru-RU" dirty="0" err="1">
                <a:latin typeface="+mj-lt"/>
              </a:rPr>
              <a:t>суміш</a:t>
            </a:r>
            <a:r>
              <a:rPr lang="ru-RU" dirty="0">
                <a:latin typeface="+mj-lt"/>
              </a:rPr>
              <a:t> </a:t>
            </a:r>
            <a:r>
              <a:rPr lang="ru-RU" dirty="0" err="1">
                <a:latin typeface="+mj-lt"/>
              </a:rPr>
              <a:t>порошкоподібної</a:t>
            </a:r>
            <a:r>
              <a:rPr lang="ru-RU" dirty="0">
                <a:latin typeface="+mj-lt"/>
              </a:rPr>
              <a:t> </a:t>
            </a:r>
            <a:r>
              <a:rPr lang="ru-RU" dirty="0" err="1">
                <a:latin typeface="+mj-lt"/>
              </a:rPr>
              <a:t>солі</a:t>
            </a:r>
            <a:r>
              <a:rPr lang="ru-RU" dirty="0">
                <a:latin typeface="+mj-lt"/>
              </a:rPr>
              <a:t>, </a:t>
            </a:r>
            <a:r>
              <a:rPr lang="ru-RU" dirty="0" err="1">
                <a:latin typeface="+mj-lt"/>
              </a:rPr>
              <a:t>перцю</a:t>
            </a:r>
            <a:r>
              <a:rPr lang="ru-RU" dirty="0">
                <a:latin typeface="+mj-lt"/>
              </a:rPr>
              <a:t>, </a:t>
            </a:r>
            <a:r>
              <a:rPr lang="ru-RU" dirty="0" err="1">
                <a:latin typeface="+mj-lt"/>
              </a:rPr>
              <a:t>листя</a:t>
            </a:r>
            <a:r>
              <a:rPr lang="ru-RU" dirty="0">
                <a:latin typeface="+mj-lt"/>
              </a:rPr>
              <a:t> </a:t>
            </a:r>
            <a:r>
              <a:rPr lang="ru-RU" dirty="0" err="1">
                <a:latin typeface="+mj-lt"/>
              </a:rPr>
              <a:t>м'яти</a:t>
            </a:r>
            <a:r>
              <a:rPr lang="ru-RU" dirty="0">
                <a:latin typeface="+mj-lt"/>
              </a:rPr>
              <a:t> і </a:t>
            </a:r>
            <a:r>
              <a:rPr lang="ru-RU" dirty="0" err="1">
                <a:latin typeface="+mj-lt"/>
              </a:rPr>
              <a:t>квіток</a:t>
            </a:r>
            <a:r>
              <a:rPr lang="ru-RU" dirty="0">
                <a:latin typeface="+mj-lt"/>
              </a:rPr>
              <a:t> </a:t>
            </a:r>
            <a:r>
              <a:rPr lang="ru-RU" dirty="0" err="1">
                <a:latin typeface="+mj-lt"/>
              </a:rPr>
              <a:t>іриса</a:t>
            </a:r>
            <a:r>
              <a:rPr lang="ru-RU" dirty="0" smtClean="0">
                <a:latin typeface="+mj-lt"/>
              </a:rPr>
              <a:t>.</a:t>
            </a:r>
          </a:p>
          <a:p>
            <a:endParaRPr lang="ru-RU" dirty="0">
              <a:latin typeface="+mj-lt"/>
            </a:endParaRPr>
          </a:p>
        </p:txBody>
      </p:sp>
    </p:spTree>
    <p:extLst>
      <p:ext uri="{BB962C8B-B14F-4D97-AF65-F5344CB8AC3E}">
        <p14:creationId xmlns:p14="http://schemas.microsoft.com/office/powerpoint/2010/main" val="2771801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9897" y="303198"/>
            <a:ext cx="3680885" cy="1371600"/>
          </a:xfrm>
        </p:spPr>
        <p:txBody>
          <a:bodyPr/>
          <a:lstStyle/>
          <a:p>
            <a:r>
              <a:rPr lang="uk-UA" dirty="0" smtClean="0"/>
              <a:t>Шампуні. </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51860" y="1256785"/>
            <a:ext cx="5715000" cy="3771900"/>
          </a:xfrm>
        </p:spPr>
      </p:pic>
      <p:sp>
        <p:nvSpPr>
          <p:cNvPr id="4" name="Текст 3"/>
          <p:cNvSpPr>
            <a:spLocks noGrp="1"/>
          </p:cNvSpPr>
          <p:nvPr>
            <p:ph type="body" sz="half" idx="2"/>
          </p:nvPr>
        </p:nvSpPr>
        <p:spPr>
          <a:xfrm>
            <a:off x="619897" y="1740700"/>
            <a:ext cx="3680885" cy="3926932"/>
          </a:xfrm>
        </p:spPr>
        <p:txBody>
          <a:bodyPr>
            <a:normAutofit/>
          </a:bodyPr>
          <a:lstStyle/>
          <a:p>
            <a:r>
              <a:rPr lang="ru-RU" dirty="0"/>
              <a:t> </a:t>
            </a:r>
            <a:r>
              <a:rPr lang="ru-RU" sz="2000" dirty="0">
                <a:latin typeface="+mj-lt"/>
              </a:rPr>
              <a:t>Шампунь — </a:t>
            </a:r>
            <a:r>
              <a:rPr lang="ru-RU" sz="2000" dirty="0" err="1">
                <a:latin typeface="+mj-lt"/>
              </a:rPr>
              <a:t>це</a:t>
            </a:r>
            <a:r>
              <a:rPr lang="ru-RU" sz="2000" dirty="0">
                <a:latin typeface="+mj-lt"/>
              </a:rPr>
              <a:t> </a:t>
            </a:r>
            <a:r>
              <a:rPr lang="ru-RU" sz="2000" dirty="0" err="1">
                <a:latin typeface="+mj-lt"/>
              </a:rPr>
              <a:t>рідка</a:t>
            </a:r>
            <a:r>
              <a:rPr lang="ru-RU" sz="2000" dirty="0">
                <a:latin typeface="+mj-lt"/>
              </a:rPr>
              <a:t> </a:t>
            </a:r>
            <a:r>
              <a:rPr lang="ru-RU" sz="2000" dirty="0" err="1">
                <a:latin typeface="+mj-lt"/>
              </a:rPr>
              <a:t>лікарська</a:t>
            </a:r>
            <a:r>
              <a:rPr lang="ru-RU" sz="2000" dirty="0">
                <a:latin typeface="+mj-lt"/>
              </a:rPr>
              <a:t> форма, яка </a:t>
            </a:r>
            <a:r>
              <a:rPr lang="ru-RU" sz="2000" dirty="0" err="1">
                <a:latin typeface="+mj-lt"/>
              </a:rPr>
              <a:t>складається</a:t>
            </a:r>
            <a:r>
              <a:rPr lang="ru-RU" sz="2000" dirty="0">
                <a:latin typeface="+mj-lt"/>
              </a:rPr>
              <a:t> з </a:t>
            </a:r>
            <a:r>
              <a:rPr lang="ru-RU" sz="2000" dirty="0" err="1" smtClean="0">
                <a:latin typeface="+mj-lt"/>
              </a:rPr>
              <a:t>розчинника</a:t>
            </a:r>
            <a:r>
              <a:rPr lang="ru-RU" sz="2000" dirty="0">
                <a:latin typeface="+mj-lt"/>
              </a:rPr>
              <a:t> </a:t>
            </a:r>
            <a:r>
              <a:rPr lang="ru-RU" sz="2000" dirty="0" smtClean="0">
                <a:latin typeface="+mj-lt"/>
              </a:rPr>
              <a:t>(вода</a:t>
            </a:r>
            <a:r>
              <a:rPr lang="ru-RU" sz="2000" dirty="0">
                <a:latin typeface="+mj-lt"/>
              </a:rPr>
              <a:t>, </a:t>
            </a:r>
            <a:r>
              <a:rPr lang="ru-RU" sz="2000" dirty="0" err="1">
                <a:latin typeface="+mj-lt"/>
              </a:rPr>
              <a:t>екстракти</a:t>
            </a:r>
            <a:r>
              <a:rPr lang="ru-RU" sz="2000" dirty="0">
                <a:latin typeface="+mj-lt"/>
              </a:rPr>
              <a:t> </a:t>
            </a:r>
            <a:r>
              <a:rPr lang="ru-RU" sz="2000" dirty="0" err="1">
                <a:latin typeface="+mj-lt"/>
              </a:rPr>
              <a:t>рослинної</a:t>
            </a:r>
            <a:r>
              <a:rPr lang="ru-RU" sz="2000" dirty="0">
                <a:latin typeface="+mj-lt"/>
              </a:rPr>
              <a:t> </a:t>
            </a:r>
            <a:r>
              <a:rPr lang="ru-RU" sz="2000" dirty="0" err="1" smtClean="0">
                <a:latin typeface="+mj-lt"/>
              </a:rPr>
              <a:t>сировини</a:t>
            </a:r>
            <a:r>
              <a:rPr lang="ru-RU" sz="2000" dirty="0" smtClean="0">
                <a:latin typeface="+mj-lt"/>
              </a:rPr>
              <a:t> спирт</a:t>
            </a:r>
            <a:r>
              <a:rPr lang="ru-RU" sz="2000" dirty="0">
                <a:latin typeface="+mj-lt"/>
              </a:rPr>
              <a:t>, </a:t>
            </a:r>
            <a:r>
              <a:rPr lang="ru-RU" sz="2000" dirty="0" err="1">
                <a:latin typeface="+mj-lt"/>
              </a:rPr>
              <a:t>гліцерин</a:t>
            </a:r>
            <a:r>
              <a:rPr lang="ru-RU" sz="2000" dirty="0">
                <a:latin typeface="+mj-lt"/>
              </a:rPr>
              <a:t> </a:t>
            </a:r>
            <a:r>
              <a:rPr lang="ru-RU" sz="2000" dirty="0" err="1">
                <a:latin typeface="+mj-lt"/>
              </a:rPr>
              <a:t>тощо</a:t>
            </a:r>
            <a:r>
              <a:rPr lang="ru-RU" sz="2000" dirty="0">
                <a:latin typeface="+mj-lt"/>
              </a:rPr>
              <a:t>), </a:t>
            </a:r>
            <a:r>
              <a:rPr lang="ru-RU" sz="2000" dirty="0" err="1">
                <a:latin typeface="+mj-lt"/>
              </a:rPr>
              <a:t>розчинних</a:t>
            </a:r>
            <a:r>
              <a:rPr lang="ru-RU" sz="2000" dirty="0">
                <a:latin typeface="+mj-lt"/>
              </a:rPr>
              <a:t> </a:t>
            </a:r>
            <a:r>
              <a:rPr lang="ru-RU" sz="2000" dirty="0" err="1" smtClean="0">
                <a:latin typeface="+mj-lt"/>
              </a:rPr>
              <a:t>лужних</a:t>
            </a:r>
            <a:r>
              <a:rPr lang="ru-RU" sz="2000" dirty="0">
                <a:latin typeface="+mj-lt"/>
              </a:rPr>
              <a:t> </a:t>
            </a:r>
            <a:r>
              <a:rPr lang="ru-RU" sz="2000" dirty="0" smtClean="0">
                <a:latin typeface="+mj-lt"/>
              </a:rPr>
              <a:t>солей </a:t>
            </a:r>
            <a:r>
              <a:rPr lang="ru-RU" sz="2000" dirty="0" err="1" smtClean="0">
                <a:latin typeface="+mj-lt"/>
              </a:rPr>
              <a:t>вищих</a:t>
            </a:r>
            <a:r>
              <a:rPr lang="ru-RU" sz="2000" dirty="0">
                <a:latin typeface="+mj-lt"/>
              </a:rPr>
              <a:t> </a:t>
            </a:r>
            <a:r>
              <a:rPr lang="ru-RU" sz="2000" dirty="0" err="1">
                <a:latin typeface="+mj-lt"/>
              </a:rPr>
              <a:t>жирних</a:t>
            </a:r>
            <a:r>
              <a:rPr lang="ru-RU" sz="2000" dirty="0">
                <a:latin typeface="+mj-lt"/>
              </a:rPr>
              <a:t> </a:t>
            </a:r>
            <a:r>
              <a:rPr lang="ru-RU" sz="2000" dirty="0" smtClean="0">
                <a:latin typeface="+mj-lt"/>
              </a:rPr>
              <a:t>кислот</a:t>
            </a:r>
            <a:r>
              <a:rPr lang="ru-RU" sz="2000" dirty="0">
                <a:latin typeface="+mj-lt"/>
              </a:rPr>
              <a:t> </a:t>
            </a:r>
            <a:r>
              <a:rPr lang="ru-RU" sz="2000" dirty="0" smtClean="0">
                <a:latin typeface="+mj-lt"/>
              </a:rPr>
              <a:t>і </a:t>
            </a:r>
            <a:r>
              <a:rPr lang="ru-RU" sz="2000" dirty="0" err="1" smtClean="0">
                <a:latin typeface="+mj-lt"/>
              </a:rPr>
              <a:t>розчинених</a:t>
            </a:r>
            <a:r>
              <a:rPr lang="ru-RU" sz="2000" dirty="0" smtClean="0">
                <a:latin typeface="+mj-lt"/>
              </a:rPr>
              <a:t> </a:t>
            </a:r>
            <a:r>
              <a:rPr lang="ru-RU" sz="2000" dirty="0">
                <a:latin typeface="+mj-lt"/>
              </a:rPr>
              <a:t>в </a:t>
            </a:r>
            <a:r>
              <a:rPr lang="ru-RU" sz="2000" dirty="0" err="1">
                <a:latin typeface="+mj-lt"/>
              </a:rPr>
              <a:t>ньому</a:t>
            </a:r>
            <a:r>
              <a:rPr lang="ru-RU" sz="2000" dirty="0">
                <a:latin typeface="+mj-lt"/>
              </a:rPr>
              <a:t> </a:t>
            </a:r>
            <a:r>
              <a:rPr lang="ru-RU" sz="2000" dirty="0" err="1">
                <a:latin typeface="+mj-lt"/>
              </a:rPr>
              <a:t>або</a:t>
            </a:r>
            <a:r>
              <a:rPr lang="ru-RU" sz="2000" dirty="0">
                <a:latin typeface="+mj-lt"/>
              </a:rPr>
              <a:t> </a:t>
            </a:r>
            <a:r>
              <a:rPr lang="ru-RU" sz="2000" dirty="0" err="1">
                <a:latin typeface="+mj-lt"/>
              </a:rPr>
              <a:t>змішаних</a:t>
            </a:r>
            <a:r>
              <a:rPr lang="ru-RU" sz="2000" dirty="0">
                <a:latin typeface="+mj-lt"/>
              </a:rPr>
              <a:t> з ним </a:t>
            </a:r>
            <a:r>
              <a:rPr lang="ru-RU" sz="2000" dirty="0" err="1">
                <a:latin typeface="+mj-lt"/>
              </a:rPr>
              <a:t>діючих</a:t>
            </a:r>
            <a:r>
              <a:rPr lang="ru-RU" sz="2000" dirty="0">
                <a:latin typeface="+mj-lt"/>
              </a:rPr>
              <a:t>, </a:t>
            </a:r>
            <a:r>
              <a:rPr lang="ru-RU" sz="2000" dirty="0" err="1">
                <a:latin typeface="+mj-lt"/>
              </a:rPr>
              <a:t>біологічно</a:t>
            </a:r>
            <a:r>
              <a:rPr lang="ru-RU" sz="2000" dirty="0">
                <a:latin typeface="+mj-lt"/>
              </a:rPr>
              <a:t> </a:t>
            </a:r>
            <a:r>
              <a:rPr lang="ru-RU" sz="2000" dirty="0" err="1">
                <a:latin typeface="+mj-lt"/>
              </a:rPr>
              <a:t>активних</a:t>
            </a:r>
            <a:r>
              <a:rPr lang="ru-RU" sz="2000" dirty="0">
                <a:latin typeface="+mj-lt"/>
              </a:rPr>
              <a:t> </a:t>
            </a:r>
            <a:r>
              <a:rPr lang="ru-RU" sz="2000" dirty="0" err="1">
                <a:latin typeface="+mj-lt"/>
              </a:rPr>
              <a:t>речовин</a:t>
            </a:r>
            <a:r>
              <a:rPr lang="ru-RU" sz="2000" dirty="0">
                <a:latin typeface="+mj-lt"/>
              </a:rPr>
              <a:t>.</a:t>
            </a:r>
          </a:p>
        </p:txBody>
      </p:sp>
    </p:spTree>
    <p:extLst>
      <p:ext uri="{BB962C8B-B14F-4D97-AF65-F5344CB8AC3E}">
        <p14:creationId xmlns:p14="http://schemas.microsoft.com/office/powerpoint/2010/main" val="1662407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280628"/>
            <a:ext cx="6096000" cy="5016758"/>
          </a:xfrm>
          <a:prstGeom prst="rect">
            <a:avLst/>
          </a:prstGeom>
        </p:spPr>
        <p:txBody>
          <a:bodyPr>
            <a:spAutoFit/>
          </a:bodyPr>
          <a:lstStyle/>
          <a:p>
            <a:r>
              <a:rPr lang="ru-RU" sz="2000" dirty="0" err="1">
                <a:latin typeface="+mj-lt"/>
              </a:rPr>
              <a:t>Шампуні</a:t>
            </a:r>
            <a:r>
              <a:rPr lang="ru-RU" sz="2000" dirty="0">
                <a:latin typeface="+mj-lt"/>
              </a:rPr>
              <a:t> </a:t>
            </a:r>
            <a:r>
              <a:rPr lang="ru-RU" sz="2000" dirty="0" err="1">
                <a:latin typeface="+mj-lt"/>
              </a:rPr>
              <a:t>поділяються</a:t>
            </a:r>
            <a:r>
              <a:rPr lang="ru-RU" sz="2000" dirty="0">
                <a:latin typeface="+mj-lt"/>
              </a:rPr>
              <a:t> за такими </a:t>
            </a:r>
            <a:r>
              <a:rPr lang="ru-RU" sz="2000" dirty="0" err="1">
                <a:latin typeface="+mj-lt"/>
              </a:rPr>
              <a:t>ознаками</a:t>
            </a:r>
            <a:r>
              <a:rPr lang="ru-RU" sz="2000" dirty="0">
                <a:latin typeface="+mj-lt"/>
              </a:rPr>
              <a:t>:</a:t>
            </a:r>
          </a:p>
          <a:p>
            <a:r>
              <a:rPr lang="ru-RU" sz="2000" dirty="0">
                <a:latin typeface="+mj-lt"/>
              </a:rPr>
              <a:t>За </a:t>
            </a:r>
            <a:r>
              <a:rPr lang="ru-RU" sz="2000" dirty="0" err="1">
                <a:latin typeface="+mj-lt"/>
              </a:rPr>
              <a:t>призначенням</a:t>
            </a:r>
            <a:r>
              <a:rPr lang="ru-RU" sz="2000" dirty="0">
                <a:latin typeface="+mj-lt"/>
              </a:rPr>
              <a:t>:</a:t>
            </a:r>
          </a:p>
          <a:p>
            <a:r>
              <a:rPr lang="ru-RU" sz="2000" dirty="0">
                <a:latin typeface="+mj-lt"/>
              </a:rPr>
              <a:t>•	</a:t>
            </a:r>
            <a:r>
              <a:rPr lang="ru-RU" sz="2000" dirty="0" err="1">
                <a:latin typeface="+mj-lt"/>
              </a:rPr>
              <a:t>звичайні</a:t>
            </a:r>
            <a:r>
              <a:rPr lang="ru-RU" sz="2000" dirty="0">
                <a:latin typeface="+mj-lt"/>
              </a:rPr>
              <a:t> — </a:t>
            </a:r>
            <a:r>
              <a:rPr lang="ru-RU" sz="2000" dirty="0" err="1">
                <a:latin typeface="+mj-lt"/>
              </a:rPr>
              <a:t>потребують</a:t>
            </a:r>
            <a:r>
              <a:rPr lang="ru-RU" sz="2000" dirty="0">
                <a:latin typeface="+mj-lt"/>
              </a:rPr>
              <a:t> </a:t>
            </a:r>
            <a:r>
              <a:rPr lang="ru-RU" sz="2000" dirty="0" err="1">
                <a:latin typeface="+mj-lt"/>
              </a:rPr>
              <a:t>додаткового</a:t>
            </a:r>
            <a:r>
              <a:rPr lang="ru-RU" sz="2000" dirty="0">
                <a:latin typeface="+mj-lt"/>
              </a:rPr>
              <a:t> </a:t>
            </a:r>
            <a:r>
              <a:rPr lang="ru-RU" sz="2000" dirty="0" err="1">
                <a:latin typeface="+mj-lt"/>
              </a:rPr>
              <a:t>використання</a:t>
            </a:r>
            <a:r>
              <a:rPr lang="ru-RU" sz="2000" dirty="0">
                <a:latin typeface="+mj-lt"/>
              </a:rPr>
              <a:t> </a:t>
            </a:r>
            <a:r>
              <a:rPr lang="ru-RU" sz="2000" dirty="0" err="1">
                <a:latin typeface="+mj-lt"/>
              </a:rPr>
              <a:t>інших</a:t>
            </a:r>
            <a:r>
              <a:rPr lang="ru-RU" sz="2000" dirty="0">
                <a:latin typeface="+mj-lt"/>
              </a:rPr>
              <a:t> </a:t>
            </a:r>
            <a:r>
              <a:rPr lang="ru-RU" sz="2000" dirty="0" err="1">
                <a:latin typeface="+mj-lt"/>
              </a:rPr>
              <a:t>косметичних</a:t>
            </a:r>
            <a:r>
              <a:rPr lang="ru-RU" sz="2000" dirty="0">
                <a:latin typeface="+mj-lt"/>
              </a:rPr>
              <a:t> </a:t>
            </a:r>
            <a:r>
              <a:rPr lang="ru-RU" sz="2000" dirty="0" err="1">
                <a:latin typeface="+mj-lt"/>
              </a:rPr>
              <a:t>засобів</a:t>
            </a:r>
            <a:r>
              <a:rPr lang="ru-RU" sz="2000" dirty="0">
                <a:latin typeface="+mj-lt"/>
              </a:rPr>
              <a:t>, </a:t>
            </a:r>
            <a:r>
              <a:rPr lang="ru-RU" sz="2000" dirty="0" err="1">
                <a:latin typeface="+mj-lt"/>
              </a:rPr>
              <a:t>кондиціонерів</a:t>
            </a:r>
            <a:r>
              <a:rPr lang="ru-RU" sz="2000" dirty="0">
                <a:latin typeface="+mj-lt"/>
              </a:rPr>
              <a:t>, </a:t>
            </a:r>
            <a:r>
              <a:rPr lang="ru-RU" sz="2000" dirty="0" err="1">
                <a:latin typeface="+mj-lt"/>
              </a:rPr>
              <a:t>ополіскувачів</a:t>
            </a:r>
            <a:r>
              <a:rPr lang="ru-RU" sz="2000" dirty="0">
                <a:latin typeface="+mj-lt"/>
              </a:rPr>
              <a:t>;</a:t>
            </a:r>
          </a:p>
          <a:p>
            <a:r>
              <a:rPr lang="ru-RU" sz="2000" dirty="0">
                <a:latin typeface="+mj-lt"/>
              </a:rPr>
              <a:t>•	</a:t>
            </a:r>
            <a:r>
              <a:rPr lang="ru-RU" sz="2000" dirty="0" err="1">
                <a:latin typeface="+mj-lt"/>
              </a:rPr>
              <a:t>спеціальні</a:t>
            </a:r>
            <a:r>
              <a:rPr lang="ru-RU" sz="2000" dirty="0">
                <a:latin typeface="+mj-lt"/>
              </a:rPr>
              <a:t> — </a:t>
            </a:r>
            <a:r>
              <a:rPr lang="ru-RU" sz="2000" dirty="0" err="1">
                <a:latin typeface="+mj-lt"/>
              </a:rPr>
              <a:t>м'якої</a:t>
            </a:r>
            <a:r>
              <a:rPr lang="ru-RU" sz="2000" dirty="0">
                <a:latin typeface="+mj-lt"/>
              </a:rPr>
              <a:t> </a:t>
            </a:r>
            <a:r>
              <a:rPr lang="ru-RU" sz="2000" dirty="0" err="1">
                <a:latin typeface="+mj-lt"/>
              </a:rPr>
              <a:t>дії</a:t>
            </a:r>
            <a:r>
              <a:rPr lang="ru-RU" sz="2000" dirty="0">
                <a:latin typeface="+mj-lt"/>
              </a:rPr>
              <a:t>, </a:t>
            </a:r>
            <a:r>
              <a:rPr lang="ru-RU" sz="2000" dirty="0" err="1">
                <a:latin typeface="+mj-lt"/>
              </a:rPr>
              <a:t>щоденного</a:t>
            </a:r>
            <a:r>
              <a:rPr lang="ru-RU" sz="2000" dirty="0">
                <a:latin typeface="+mj-lt"/>
              </a:rPr>
              <a:t> </a:t>
            </a:r>
            <a:r>
              <a:rPr lang="ru-RU" sz="2000" dirty="0" err="1">
                <a:latin typeface="+mj-lt"/>
              </a:rPr>
              <a:t>користування</a:t>
            </a:r>
            <a:r>
              <a:rPr lang="ru-RU" sz="2000" dirty="0">
                <a:latin typeface="+mj-lt"/>
              </a:rPr>
              <a:t>, </a:t>
            </a:r>
            <a:r>
              <a:rPr lang="ru-RU" sz="2000" dirty="0" err="1">
                <a:latin typeface="+mj-lt"/>
              </a:rPr>
              <a:t>що</a:t>
            </a:r>
            <a:r>
              <a:rPr lang="ru-RU" sz="2000" dirty="0">
                <a:latin typeface="+mj-lt"/>
              </a:rPr>
              <a:t> </a:t>
            </a:r>
            <a:r>
              <a:rPr lang="ru-RU" sz="2000" dirty="0" err="1">
                <a:latin typeface="+mj-lt"/>
              </a:rPr>
              <a:t>поліпшують</a:t>
            </a:r>
            <a:r>
              <a:rPr lang="ru-RU" sz="2000" dirty="0">
                <a:latin typeface="+mj-lt"/>
              </a:rPr>
              <a:t> </a:t>
            </a:r>
            <a:r>
              <a:rPr lang="ru-RU" sz="2000" dirty="0" err="1">
                <a:latin typeface="+mj-lt"/>
              </a:rPr>
              <a:t>будову</a:t>
            </a:r>
            <a:r>
              <a:rPr lang="ru-RU" sz="2000" dirty="0">
                <a:latin typeface="+mj-lt"/>
              </a:rPr>
              <a:t> </a:t>
            </a:r>
            <a:r>
              <a:rPr lang="ru-RU" sz="2000" dirty="0" err="1">
                <a:latin typeface="+mj-lt"/>
              </a:rPr>
              <a:t>волосся</a:t>
            </a:r>
            <a:r>
              <a:rPr lang="ru-RU" sz="2000" dirty="0">
                <a:latin typeface="+mj-lt"/>
              </a:rPr>
              <a:t>, не </a:t>
            </a:r>
            <a:r>
              <a:rPr lang="ru-RU" sz="2000" dirty="0" err="1">
                <a:latin typeface="+mj-lt"/>
              </a:rPr>
              <a:t>подразнюють</a:t>
            </a:r>
            <a:r>
              <a:rPr lang="ru-RU" sz="2000" dirty="0">
                <a:latin typeface="+mj-lt"/>
              </a:rPr>
              <a:t> </a:t>
            </a:r>
            <a:r>
              <a:rPr lang="ru-RU" sz="2000" dirty="0" err="1">
                <a:latin typeface="+mj-lt"/>
              </a:rPr>
              <a:t>шкіру</a:t>
            </a:r>
            <a:r>
              <a:rPr lang="ru-RU" sz="2000" dirty="0">
                <a:latin typeface="+mj-lt"/>
              </a:rPr>
              <a:t> </a:t>
            </a:r>
            <a:r>
              <a:rPr lang="ru-RU" sz="2000" dirty="0" err="1">
                <a:latin typeface="+mj-lt"/>
              </a:rPr>
              <a:t>голови</a:t>
            </a:r>
            <a:r>
              <a:rPr lang="ru-RU" sz="2000" dirty="0">
                <a:latin typeface="+mj-lt"/>
              </a:rPr>
              <a:t>, </a:t>
            </a:r>
            <a:r>
              <a:rPr lang="ru-RU" sz="2000" dirty="0" err="1">
                <a:latin typeface="+mj-lt"/>
              </a:rPr>
              <a:t>оскільки</a:t>
            </a:r>
            <a:r>
              <a:rPr lang="ru-RU" sz="2000" dirty="0">
                <a:latin typeface="+mj-lt"/>
              </a:rPr>
              <a:t> </a:t>
            </a:r>
            <a:r>
              <a:rPr lang="ru-RU" sz="2000" dirty="0" err="1">
                <a:latin typeface="+mj-lt"/>
              </a:rPr>
              <a:t>мають</a:t>
            </a:r>
            <a:r>
              <a:rPr lang="ru-RU" sz="2000" dirty="0">
                <a:latin typeface="+mj-lt"/>
              </a:rPr>
              <a:t> </a:t>
            </a:r>
            <a:r>
              <a:rPr lang="ru-RU" sz="2000" dirty="0" err="1">
                <a:latin typeface="+mj-lt"/>
              </a:rPr>
              <a:t>нейтральний</a:t>
            </a:r>
            <a:r>
              <a:rPr lang="ru-RU" sz="2000" dirty="0">
                <a:latin typeface="+mj-lt"/>
              </a:rPr>
              <a:t> </a:t>
            </a:r>
            <a:r>
              <a:rPr lang="ru-RU" sz="2000" dirty="0" err="1">
                <a:latin typeface="+mj-lt"/>
              </a:rPr>
              <a:t>рівень</a:t>
            </a:r>
            <a:r>
              <a:rPr lang="ru-RU" sz="2000" dirty="0">
                <a:latin typeface="+mj-lt"/>
              </a:rPr>
              <a:t> рН (</a:t>
            </a:r>
            <a:r>
              <a:rPr lang="ru-RU" sz="2000" dirty="0" err="1">
                <a:latin typeface="+mj-lt"/>
              </a:rPr>
              <a:t>препарати</a:t>
            </a:r>
            <a:r>
              <a:rPr lang="ru-RU" sz="2000" dirty="0">
                <a:latin typeface="+mj-lt"/>
              </a:rPr>
              <a:t> «2 в 1» — шампунь і бальзам-</a:t>
            </a:r>
            <a:r>
              <a:rPr lang="ru-RU" sz="2000" dirty="0" err="1">
                <a:latin typeface="+mj-lt"/>
              </a:rPr>
              <a:t>ополіскувач</a:t>
            </a:r>
            <a:r>
              <a:rPr lang="ru-RU" sz="2000" dirty="0">
                <a:latin typeface="+mj-lt"/>
              </a:rPr>
              <a:t>);</a:t>
            </a:r>
          </a:p>
          <a:p>
            <a:r>
              <a:rPr lang="ru-RU" sz="2000" dirty="0">
                <a:latin typeface="+mj-lt"/>
              </a:rPr>
              <a:t>•	</a:t>
            </a:r>
            <a:r>
              <a:rPr lang="ru-RU" sz="2000" dirty="0" err="1">
                <a:latin typeface="+mj-lt"/>
              </a:rPr>
              <a:t>лікувальні</a:t>
            </a:r>
            <a:r>
              <a:rPr lang="ru-RU" sz="2000" dirty="0">
                <a:latin typeface="+mj-lt"/>
              </a:rPr>
              <a:t> — </a:t>
            </a:r>
            <a:r>
              <a:rPr lang="ru-RU" sz="2000" dirty="0" err="1">
                <a:latin typeface="+mj-lt"/>
              </a:rPr>
              <a:t>призначені</a:t>
            </a:r>
            <a:r>
              <a:rPr lang="ru-RU" sz="2000" dirty="0">
                <a:latin typeface="+mj-lt"/>
              </a:rPr>
              <a:t> для особливо </a:t>
            </a:r>
            <a:r>
              <a:rPr lang="ru-RU" sz="2000" dirty="0" err="1">
                <a:latin typeface="+mj-lt"/>
              </a:rPr>
              <a:t>чутливого</a:t>
            </a:r>
            <a:r>
              <a:rPr lang="ru-RU" sz="2000" dirty="0">
                <a:latin typeface="+mj-lt"/>
              </a:rPr>
              <a:t> і </a:t>
            </a:r>
            <a:r>
              <a:rPr lang="ru-RU" sz="2000" dirty="0" err="1">
                <a:latin typeface="+mj-lt"/>
              </a:rPr>
              <a:t>пошкодженого</a:t>
            </a:r>
            <a:r>
              <a:rPr lang="ru-RU" sz="2000" dirty="0">
                <a:latin typeface="+mj-lt"/>
              </a:rPr>
              <a:t> </a:t>
            </a:r>
            <a:r>
              <a:rPr lang="ru-RU" sz="2000" dirty="0" err="1">
                <a:latin typeface="+mj-lt"/>
              </a:rPr>
              <a:t>волосся</a:t>
            </a:r>
            <a:r>
              <a:rPr lang="ru-RU" sz="2000" dirty="0">
                <a:latin typeface="+mj-lt"/>
              </a:rPr>
              <a:t>. До </a:t>
            </a:r>
            <a:r>
              <a:rPr lang="ru-RU" sz="2000" dirty="0" err="1">
                <a:latin typeface="+mj-lt"/>
              </a:rPr>
              <a:t>їхнього</a:t>
            </a:r>
            <a:r>
              <a:rPr lang="ru-RU" sz="2000" dirty="0">
                <a:latin typeface="+mj-lt"/>
              </a:rPr>
              <a:t> складу </a:t>
            </a:r>
            <a:r>
              <a:rPr lang="ru-RU" sz="2000" dirty="0" err="1">
                <a:latin typeface="+mj-lt"/>
              </a:rPr>
              <a:t>входять</a:t>
            </a:r>
            <a:r>
              <a:rPr lang="ru-RU" sz="2000" dirty="0">
                <a:latin typeface="+mj-lt"/>
              </a:rPr>
              <a:t> </a:t>
            </a:r>
            <a:r>
              <a:rPr lang="ru-RU" sz="2000" dirty="0" err="1">
                <a:latin typeface="+mj-lt"/>
              </a:rPr>
              <a:t>спеціальні</a:t>
            </a:r>
            <a:r>
              <a:rPr lang="ru-RU" sz="2000" dirty="0">
                <a:latin typeface="+mj-lt"/>
              </a:rPr>
              <a:t> </a:t>
            </a:r>
            <a:r>
              <a:rPr lang="ru-RU" sz="2000" dirty="0" err="1">
                <a:latin typeface="+mj-lt"/>
              </a:rPr>
              <a:t>лікувальні</a:t>
            </a:r>
            <a:r>
              <a:rPr lang="ru-RU" sz="2000" dirty="0">
                <a:latin typeface="+mj-lt"/>
              </a:rPr>
              <a:t> </a:t>
            </a:r>
            <a:r>
              <a:rPr lang="ru-RU" sz="2000" dirty="0" err="1">
                <a:latin typeface="+mj-lt"/>
              </a:rPr>
              <a:t>препарати</a:t>
            </a:r>
            <a:r>
              <a:rPr lang="ru-RU" sz="2000" dirty="0">
                <a:latin typeface="+mj-lt"/>
              </a:rPr>
              <a:t>;</a:t>
            </a:r>
          </a:p>
          <a:p>
            <a:r>
              <a:rPr lang="ru-RU" sz="2000" dirty="0">
                <a:latin typeface="+mj-lt"/>
              </a:rPr>
              <a:t>•	особливого </a:t>
            </a:r>
            <a:r>
              <a:rPr lang="ru-RU" sz="2000" dirty="0" err="1">
                <a:latin typeface="+mj-lt"/>
              </a:rPr>
              <a:t>призначення</a:t>
            </a:r>
            <a:r>
              <a:rPr lang="ru-RU" sz="2000" dirty="0">
                <a:latin typeface="+mj-lt"/>
              </a:rPr>
              <a:t> — </a:t>
            </a:r>
            <a:r>
              <a:rPr lang="ru-RU" sz="2000" dirty="0" err="1">
                <a:latin typeface="+mj-lt"/>
              </a:rPr>
              <a:t>використовуються</a:t>
            </a:r>
            <a:r>
              <a:rPr lang="ru-RU" sz="2000" dirty="0">
                <a:latin typeface="+mj-lt"/>
              </a:rPr>
              <a:t> до </a:t>
            </a:r>
            <a:r>
              <a:rPr lang="ru-RU" sz="2000" dirty="0" err="1">
                <a:latin typeface="+mj-lt"/>
              </a:rPr>
              <a:t>або</a:t>
            </a:r>
            <a:r>
              <a:rPr lang="ru-RU" sz="2000" dirty="0">
                <a:latin typeface="+mj-lt"/>
              </a:rPr>
              <a:t> </a:t>
            </a:r>
            <a:r>
              <a:rPr lang="ru-RU" sz="2000" dirty="0" err="1">
                <a:latin typeface="+mj-lt"/>
              </a:rPr>
              <a:t>після</a:t>
            </a:r>
            <a:r>
              <a:rPr lang="ru-RU" sz="2000" dirty="0">
                <a:latin typeface="+mj-lt"/>
              </a:rPr>
              <a:t> </a:t>
            </a:r>
            <a:r>
              <a:rPr lang="ru-RU" sz="2000" dirty="0" err="1">
                <a:latin typeface="+mj-lt"/>
              </a:rPr>
              <a:t>хімічної</a:t>
            </a:r>
            <a:r>
              <a:rPr lang="ru-RU" sz="2000" dirty="0">
                <a:latin typeface="+mj-lt"/>
              </a:rPr>
              <a:t> завивки </a:t>
            </a:r>
            <a:r>
              <a:rPr lang="ru-RU" sz="2000" dirty="0" err="1">
                <a:latin typeface="+mj-lt"/>
              </a:rPr>
              <a:t>чи</a:t>
            </a:r>
            <a:r>
              <a:rPr lang="ru-RU" sz="2000" dirty="0">
                <a:latin typeface="+mj-lt"/>
              </a:rPr>
              <a:t> </a:t>
            </a:r>
            <a:r>
              <a:rPr lang="ru-RU" sz="2000" dirty="0" err="1">
                <a:latin typeface="+mj-lt"/>
              </a:rPr>
              <a:t>фарбування</a:t>
            </a:r>
            <a:r>
              <a:rPr lang="ru-RU" sz="2000" dirty="0">
                <a:latin typeface="+mj-lt"/>
              </a:rPr>
              <a:t> </a:t>
            </a:r>
            <a:r>
              <a:rPr lang="ru-RU" sz="2000" dirty="0" err="1">
                <a:latin typeface="+mj-lt"/>
              </a:rPr>
              <a:t>волосся</a:t>
            </a:r>
            <a:r>
              <a:rPr lang="ru-RU" sz="2000" dirty="0">
                <a:latin typeface="+mj-lt"/>
              </a:rPr>
              <a:t>, </a:t>
            </a:r>
            <a:r>
              <a:rPr lang="ru-RU" sz="2000" dirty="0" err="1">
                <a:latin typeface="+mj-lt"/>
              </a:rPr>
              <a:t>нейтралізують</a:t>
            </a:r>
            <a:r>
              <a:rPr lang="ru-RU" sz="2000" dirty="0">
                <a:latin typeface="+mj-lt"/>
              </a:rPr>
              <a:t> </a:t>
            </a:r>
            <a:r>
              <a:rPr lang="ru-RU" sz="2000" dirty="0" err="1">
                <a:latin typeface="+mj-lt"/>
              </a:rPr>
              <a:t>залишки</a:t>
            </a:r>
            <a:r>
              <a:rPr lang="ru-RU" sz="2000" dirty="0">
                <a:latin typeface="+mj-lt"/>
              </a:rPr>
              <a:t> </a:t>
            </a:r>
            <a:r>
              <a:rPr lang="ru-RU" sz="2000" dirty="0" err="1">
                <a:latin typeface="+mj-lt"/>
              </a:rPr>
              <a:t>окисника</a:t>
            </a:r>
            <a:r>
              <a:rPr lang="ru-RU" sz="2000" dirty="0">
                <a:latin typeface="+mj-lt"/>
              </a:rPr>
              <a:t>, </a:t>
            </a:r>
            <a:r>
              <a:rPr lang="ru-RU" sz="2000" dirty="0" err="1">
                <a:latin typeface="+mj-lt"/>
              </a:rPr>
              <a:t>надають</a:t>
            </a:r>
            <a:r>
              <a:rPr lang="ru-RU" sz="2000" dirty="0">
                <a:latin typeface="+mj-lt"/>
              </a:rPr>
              <a:t> </a:t>
            </a:r>
            <a:r>
              <a:rPr lang="ru-RU" sz="2000" dirty="0" err="1">
                <a:latin typeface="+mj-lt"/>
              </a:rPr>
              <a:t>волоссю</a:t>
            </a:r>
            <a:r>
              <a:rPr lang="ru-RU" sz="2000" dirty="0">
                <a:latin typeface="+mj-lt"/>
              </a:rPr>
              <a:t> </a:t>
            </a:r>
            <a:r>
              <a:rPr lang="ru-RU" sz="2000" dirty="0" err="1">
                <a:latin typeface="+mj-lt"/>
              </a:rPr>
              <a:t>міцності</a:t>
            </a:r>
            <a:r>
              <a:rPr lang="ru-RU" sz="2000" dirty="0">
                <a:latin typeface="+mj-lt"/>
              </a:rPr>
              <a:t>, </a:t>
            </a:r>
            <a:r>
              <a:rPr lang="ru-RU" sz="2000" dirty="0" err="1">
                <a:latin typeface="+mj-lt"/>
              </a:rPr>
              <a:t>закривають</a:t>
            </a:r>
            <a:r>
              <a:rPr lang="ru-RU" sz="2000" dirty="0">
                <a:latin typeface="+mj-lt"/>
              </a:rPr>
              <a:t> </a:t>
            </a:r>
            <a:r>
              <a:rPr lang="ru-RU" sz="2000" dirty="0" err="1">
                <a:latin typeface="+mj-lt"/>
              </a:rPr>
              <a:t>луску</a:t>
            </a:r>
            <a:r>
              <a:rPr lang="ru-RU" sz="2000" dirty="0">
                <a:latin typeface="+mj-lt"/>
              </a:rPr>
              <a:t> </a:t>
            </a:r>
            <a:r>
              <a:rPr lang="ru-RU" sz="2000" dirty="0" err="1">
                <a:latin typeface="+mj-lt"/>
              </a:rPr>
              <a:t>кутикули</a:t>
            </a:r>
            <a:r>
              <a:rPr lang="ru-RU" sz="2000" dirty="0">
                <a:latin typeface="+mj-lt"/>
              </a:rPr>
              <a:t> </a:t>
            </a:r>
            <a:r>
              <a:rPr lang="ru-RU" sz="2000" dirty="0" err="1">
                <a:latin typeface="+mj-lt"/>
              </a:rPr>
              <a:t>тощо</a:t>
            </a:r>
            <a:r>
              <a:rPr lang="ru-RU" sz="2000" dirty="0">
                <a:latin typeface="+mj-lt"/>
              </a:rPr>
              <a:t>.</a:t>
            </a:r>
          </a:p>
        </p:txBody>
      </p:sp>
      <p:sp>
        <p:nvSpPr>
          <p:cNvPr id="4" name="Прямоугольник 3"/>
          <p:cNvSpPr/>
          <p:nvPr/>
        </p:nvSpPr>
        <p:spPr>
          <a:xfrm>
            <a:off x="6252519" y="1280628"/>
            <a:ext cx="6096000" cy="2246769"/>
          </a:xfrm>
          <a:prstGeom prst="rect">
            <a:avLst/>
          </a:prstGeom>
        </p:spPr>
        <p:txBody>
          <a:bodyPr>
            <a:spAutoFit/>
          </a:bodyPr>
          <a:lstStyle/>
          <a:p>
            <a:r>
              <a:rPr lang="ru-RU" sz="2000" dirty="0">
                <a:latin typeface="+mj-lt"/>
              </a:rPr>
              <a:t>За </a:t>
            </a:r>
            <a:r>
              <a:rPr lang="ru-RU" sz="2000" dirty="0" err="1">
                <a:latin typeface="+mj-lt"/>
              </a:rPr>
              <a:t>статево-віковими</a:t>
            </a:r>
            <a:r>
              <a:rPr lang="ru-RU" sz="2000" dirty="0">
                <a:latin typeface="+mj-lt"/>
              </a:rPr>
              <a:t>: для </a:t>
            </a:r>
            <a:r>
              <a:rPr lang="ru-RU" sz="2000" dirty="0" err="1">
                <a:latin typeface="+mj-lt"/>
              </a:rPr>
              <a:t>дорослих</a:t>
            </a:r>
            <a:r>
              <a:rPr lang="ru-RU" sz="2000" dirty="0">
                <a:latin typeface="+mj-lt"/>
              </a:rPr>
              <a:t>; для </a:t>
            </a:r>
            <a:r>
              <a:rPr lang="ru-RU" sz="2000" dirty="0" err="1">
                <a:latin typeface="+mj-lt"/>
              </a:rPr>
              <a:t>дітей</a:t>
            </a:r>
            <a:r>
              <a:rPr lang="ru-RU" sz="2000" dirty="0">
                <a:latin typeface="+mj-lt"/>
              </a:rPr>
              <a:t>.</a:t>
            </a:r>
          </a:p>
          <a:p>
            <a:r>
              <a:rPr lang="ru-RU" sz="2000" dirty="0">
                <a:latin typeface="+mj-lt"/>
              </a:rPr>
              <a:t>За </a:t>
            </a:r>
            <a:r>
              <a:rPr lang="ru-RU" sz="2000" dirty="0" err="1">
                <a:latin typeface="+mj-lt"/>
              </a:rPr>
              <a:t>консистенцією</a:t>
            </a:r>
            <a:r>
              <a:rPr lang="ru-RU" sz="2000" dirty="0">
                <a:latin typeface="+mj-lt"/>
              </a:rPr>
              <a:t>: </a:t>
            </a:r>
            <a:r>
              <a:rPr lang="ru-RU" sz="2000" dirty="0" err="1">
                <a:latin typeface="+mj-lt"/>
              </a:rPr>
              <a:t>рідкі</a:t>
            </a:r>
            <a:r>
              <a:rPr lang="ru-RU" sz="2000" dirty="0">
                <a:latin typeface="+mj-lt"/>
              </a:rPr>
              <a:t>; </a:t>
            </a:r>
            <a:r>
              <a:rPr lang="ru-RU" sz="2000" dirty="0" err="1">
                <a:latin typeface="+mj-lt"/>
              </a:rPr>
              <a:t>желеподібні</a:t>
            </a:r>
            <a:r>
              <a:rPr lang="ru-RU" sz="2000" dirty="0">
                <a:latin typeface="+mj-lt"/>
              </a:rPr>
              <a:t>; </a:t>
            </a:r>
            <a:r>
              <a:rPr lang="ru-RU" sz="2000" dirty="0" err="1">
                <a:latin typeface="+mj-lt"/>
              </a:rPr>
              <a:t>кремоподібні</a:t>
            </a:r>
            <a:r>
              <a:rPr lang="ru-RU" sz="2000" dirty="0">
                <a:latin typeface="+mj-lt"/>
              </a:rPr>
              <a:t>.</a:t>
            </a:r>
          </a:p>
          <a:p>
            <a:r>
              <a:rPr lang="ru-RU" sz="2000" dirty="0">
                <a:latin typeface="+mj-lt"/>
              </a:rPr>
              <a:t>За </a:t>
            </a:r>
            <a:r>
              <a:rPr lang="ru-RU" sz="2000" dirty="0" err="1">
                <a:latin typeface="+mj-lt"/>
              </a:rPr>
              <a:t>концентрацією</a:t>
            </a:r>
            <a:r>
              <a:rPr lang="ru-RU" sz="2000" dirty="0">
                <a:latin typeface="+mj-lt"/>
              </a:rPr>
              <a:t> </a:t>
            </a:r>
            <a:r>
              <a:rPr lang="ru-RU" sz="2000" dirty="0" err="1">
                <a:latin typeface="+mj-lt"/>
              </a:rPr>
              <a:t>поверхнево-активних</a:t>
            </a:r>
            <a:r>
              <a:rPr lang="ru-RU" sz="2000" dirty="0">
                <a:latin typeface="+mj-lt"/>
              </a:rPr>
              <a:t> </a:t>
            </a:r>
            <a:r>
              <a:rPr lang="ru-RU" sz="2000" dirty="0" err="1">
                <a:latin typeface="+mj-lt"/>
              </a:rPr>
              <a:t>речовин</a:t>
            </a:r>
            <a:r>
              <a:rPr lang="ru-RU" sz="2000" dirty="0">
                <a:latin typeface="+mj-lt"/>
              </a:rPr>
              <a:t> (ПАР): </a:t>
            </a:r>
            <a:r>
              <a:rPr lang="ru-RU" sz="2000" dirty="0" err="1">
                <a:latin typeface="+mj-lt"/>
              </a:rPr>
              <a:t>звичайні</a:t>
            </a:r>
            <a:r>
              <a:rPr lang="ru-RU" sz="2000" dirty="0">
                <a:latin typeface="+mj-lt"/>
              </a:rPr>
              <a:t>; </a:t>
            </a:r>
            <a:r>
              <a:rPr lang="ru-RU" sz="2000" dirty="0" err="1">
                <a:latin typeface="+mj-lt"/>
              </a:rPr>
              <a:t>концентровані</a:t>
            </a:r>
            <a:r>
              <a:rPr lang="ru-RU" sz="2000" dirty="0">
                <a:latin typeface="+mj-lt"/>
              </a:rPr>
              <a:t>, </a:t>
            </a:r>
            <a:r>
              <a:rPr lang="ru-RU" sz="2000" dirty="0" err="1">
                <a:latin typeface="+mj-lt"/>
              </a:rPr>
              <a:t>що</a:t>
            </a:r>
            <a:r>
              <a:rPr lang="ru-RU" sz="2000" dirty="0">
                <a:latin typeface="+mj-lt"/>
              </a:rPr>
              <a:t> </a:t>
            </a:r>
            <a:r>
              <a:rPr lang="ru-RU" sz="2000" dirty="0" err="1">
                <a:latin typeface="+mj-lt"/>
              </a:rPr>
              <a:t>вимагають</a:t>
            </a:r>
            <a:r>
              <a:rPr lang="ru-RU" sz="2000" dirty="0">
                <a:latin typeface="+mj-lt"/>
              </a:rPr>
              <a:t> </a:t>
            </a:r>
            <a:r>
              <a:rPr lang="ru-RU" sz="2000" dirty="0" err="1">
                <a:latin typeface="+mj-lt"/>
              </a:rPr>
              <a:t>розведення</a:t>
            </a:r>
            <a:r>
              <a:rPr lang="ru-RU" sz="2000" dirty="0">
                <a:latin typeface="+mj-lt"/>
              </a:rPr>
              <a:t> водою.</a:t>
            </a:r>
          </a:p>
          <a:p>
            <a:r>
              <a:rPr lang="ru-RU" sz="2000" dirty="0">
                <a:latin typeface="+mj-lt"/>
              </a:rPr>
              <a:t>За типом </a:t>
            </a:r>
            <a:r>
              <a:rPr lang="ru-RU" sz="2000" dirty="0" err="1">
                <a:latin typeface="+mj-lt"/>
              </a:rPr>
              <a:t>волосся</a:t>
            </a:r>
            <a:r>
              <a:rPr lang="ru-RU" sz="2000" dirty="0">
                <a:latin typeface="+mj-lt"/>
              </a:rPr>
              <a:t>: для сухого; жирного; нормального </a:t>
            </a:r>
            <a:r>
              <a:rPr lang="ru-RU" sz="2000" dirty="0" err="1">
                <a:latin typeface="+mj-lt"/>
              </a:rPr>
              <a:t>волосся</a:t>
            </a:r>
            <a:r>
              <a:rPr lang="ru-RU" sz="2000" dirty="0">
                <a:latin typeface="+mj-lt"/>
              </a:rPr>
              <a:t>; </a:t>
            </a:r>
            <a:r>
              <a:rPr lang="ru-RU" sz="2000" dirty="0" err="1">
                <a:latin typeface="+mj-lt"/>
              </a:rPr>
              <a:t>універсальні</a:t>
            </a:r>
            <a:r>
              <a:rPr lang="ru-RU" sz="2000" dirty="0">
                <a:latin typeface="+mj-lt"/>
              </a:rPr>
              <a:t>.</a:t>
            </a:r>
          </a:p>
        </p:txBody>
      </p:sp>
      <p:sp>
        <p:nvSpPr>
          <p:cNvPr id="5" name="Прямоугольник 4"/>
          <p:cNvSpPr/>
          <p:nvPr/>
        </p:nvSpPr>
        <p:spPr>
          <a:xfrm>
            <a:off x="390915" y="443468"/>
            <a:ext cx="2854793" cy="584775"/>
          </a:xfrm>
          <a:prstGeom prst="rect">
            <a:avLst/>
          </a:prstGeom>
        </p:spPr>
        <p:txBody>
          <a:bodyPr wrap="square">
            <a:spAutoFit/>
          </a:bodyPr>
          <a:lstStyle/>
          <a:p>
            <a:r>
              <a:rPr lang="ru-RU" sz="3200" dirty="0" err="1" smtClean="0"/>
              <a:t>Класифікація</a:t>
            </a:r>
            <a:r>
              <a:rPr lang="ru-RU" sz="3200" dirty="0" smtClean="0"/>
              <a:t>.</a:t>
            </a:r>
            <a:endParaRPr lang="ru-RU" sz="3200" dirty="0"/>
          </a:p>
        </p:txBody>
      </p:sp>
    </p:spTree>
    <p:extLst>
      <p:ext uri="{BB962C8B-B14F-4D97-AF65-F5344CB8AC3E}">
        <p14:creationId xmlns:p14="http://schemas.microsoft.com/office/powerpoint/2010/main" val="1024962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5946" y="232361"/>
            <a:ext cx="6096000" cy="6247864"/>
          </a:xfrm>
          <a:prstGeom prst="rect">
            <a:avLst/>
          </a:prstGeom>
        </p:spPr>
        <p:txBody>
          <a:bodyPr>
            <a:spAutoFit/>
          </a:bodyPr>
          <a:lstStyle/>
          <a:p>
            <a:r>
              <a:rPr lang="ru-RU" sz="2000" dirty="0">
                <a:latin typeface="+mj-lt"/>
              </a:rPr>
              <a:t>За </a:t>
            </a:r>
            <a:r>
              <a:rPr lang="ru-RU" sz="2000" dirty="0" err="1">
                <a:latin typeface="+mj-lt"/>
              </a:rPr>
              <a:t>виконуваними</a:t>
            </a:r>
            <a:r>
              <a:rPr lang="ru-RU" sz="2000" dirty="0">
                <a:latin typeface="+mj-lt"/>
              </a:rPr>
              <a:t> </a:t>
            </a:r>
            <a:r>
              <a:rPr lang="ru-RU" sz="2000" dirty="0" err="1">
                <a:latin typeface="+mj-lt"/>
              </a:rPr>
              <a:t>функціями</a:t>
            </a:r>
            <a:r>
              <a:rPr lang="ru-RU" sz="2000" dirty="0">
                <a:latin typeface="+mj-lt"/>
              </a:rPr>
              <a:t>:</a:t>
            </a:r>
          </a:p>
          <a:p>
            <a:r>
              <a:rPr lang="ru-RU" sz="2000" dirty="0">
                <a:latin typeface="+mj-lt"/>
              </a:rPr>
              <a:t>•	</a:t>
            </a:r>
            <a:r>
              <a:rPr lang="ru-RU" sz="2000" dirty="0" err="1">
                <a:latin typeface="+mj-lt"/>
              </a:rPr>
              <a:t>звичайні</a:t>
            </a:r>
            <a:r>
              <a:rPr lang="ru-RU" sz="2000" dirty="0">
                <a:latin typeface="+mj-lt"/>
              </a:rPr>
              <a:t> - </a:t>
            </a:r>
            <a:r>
              <a:rPr lang="ru-RU" sz="2000" dirty="0" err="1">
                <a:latin typeface="+mj-lt"/>
              </a:rPr>
              <a:t>потребують</a:t>
            </a:r>
            <a:r>
              <a:rPr lang="ru-RU" sz="2000" dirty="0">
                <a:latin typeface="+mj-lt"/>
              </a:rPr>
              <a:t> </a:t>
            </a:r>
            <a:r>
              <a:rPr lang="ru-RU" sz="2000" dirty="0" err="1">
                <a:latin typeface="+mj-lt"/>
              </a:rPr>
              <a:t>додаткового</a:t>
            </a:r>
            <a:r>
              <a:rPr lang="ru-RU" sz="2000" dirty="0">
                <a:latin typeface="+mj-lt"/>
              </a:rPr>
              <a:t> </a:t>
            </a:r>
            <a:r>
              <a:rPr lang="ru-RU" sz="2000" dirty="0" err="1">
                <a:latin typeface="+mj-lt"/>
              </a:rPr>
              <a:t>використання</a:t>
            </a:r>
            <a:r>
              <a:rPr lang="ru-RU" sz="2000" dirty="0">
                <a:latin typeface="+mj-lt"/>
              </a:rPr>
              <a:t> </a:t>
            </a:r>
            <a:r>
              <a:rPr lang="ru-RU" sz="2000" dirty="0" err="1">
                <a:latin typeface="+mj-lt"/>
              </a:rPr>
              <a:t>інших</a:t>
            </a:r>
            <a:r>
              <a:rPr lang="ru-RU" sz="2000" dirty="0">
                <a:latin typeface="+mj-lt"/>
              </a:rPr>
              <a:t> </a:t>
            </a:r>
            <a:r>
              <a:rPr lang="ru-RU" sz="2000" dirty="0" err="1">
                <a:latin typeface="+mj-lt"/>
              </a:rPr>
              <a:t>косметичних</a:t>
            </a:r>
            <a:r>
              <a:rPr lang="ru-RU" sz="2000" dirty="0">
                <a:latin typeface="+mj-lt"/>
              </a:rPr>
              <a:t> </a:t>
            </a:r>
            <a:r>
              <a:rPr lang="ru-RU" sz="2000" dirty="0" err="1">
                <a:latin typeface="+mj-lt"/>
              </a:rPr>
              <a:t>засобів</a:t>
            </a:r>
            <a:r>
              <a:rPr lang="ru-RU" sz="2000" dirty="0">
                <a:latin typeface="+mj-lt"/>
              </a:rPr>
              <a:t>, </a:t>
            </a:r>
            <a:r>
              <a:rPr lang="ru-RU" sz="2000" dirty="0" err="1">
                <a:latin typeface="+mj-lt"/>
              </a:rPr>
              <a:t>кондиціонерів</a:t>
            </a:r>
            <a:r>
              <a:rPr lang="ru-RU" sz="2000" dirty="0">
                <a:latin typeface="+mj-lt"/>
              </a:rPr>
              <a:t>, </a:t>
            </a:r>
            <a:r>
              <a:rPr lang="ru-RU" sz="2000" dirty="0" err="1">
                <a:latin typeface="+mj-lt"/>
              </a:rPr>
              <a:t>ополіскувачів</a:t>
            </a:r>
            <a:r>
              <a:rPr lang="ru-RU" sz="2000" dirty="0">
                <a:latin typeface="+mj-lt"/>
              </a:rPr>
              <a:t>;</a:t>
            </a:r>
          </a:p>
          <a:p>
            <a:r>
              <a:rPr lang="ru-RU" sz="2000" dirty="0">
                <a:latin typeface="+mj-lt"/>
              </a:rPr>
              <a:t>•	з </a:t>
            </a:r>
            <a:r>
              <a:rPr lang="ru-RU" sz="2000" dirty="0" err="1">
                <a:latin typeface="+mj-lt"/>
              </a:rPr>
              <a:t>додатковими</a:t>
            </a:r>
            <a:r>
              <a:rPr lang="ru-RU" sz="2000" dirty="0">
                <a:latin typeface="+mj-lt"/>
              </a:rPr>
              <a:t> </a:t>
            </a:r>
            <a:r>
              <a:rPr lang="ru-RU" sz="2000" dirty="0" err="1">
                <a:latin typeface="+mj-lt"/>
              </a:rPr>
              <a:t>функціями</a:t>
            </a:r>
            <a:r>
              <a:rPr lang="ru-RU" sz="2000" dirty="0">
                <a:latin typeface="+mj-lt"/>
              </a:rPr>
              <a:t>:</a:t>
            </a:r>
          </a:p>
          <a:p>
            <a:r>
              <a:rPr lang="ru-RU" sz="2000" dirty="0">
                <a:latin typeface="+mj-lt"/>
              </a:rPr>
              <a:t>•	для частого </a:t>
            </a:r>
            <a:r>
              <a:rPr lang="ru-RU" sz="2000" dirty="0" err="1">
                <a:latin typeface="+mj-lt"/>
              </a:rPr>
              <a:t>застосування</a:t>
            </a:r>
            <a:r>
              <a:rPr lang="ru-RU" sz="2000" dirty="0">
                <a:latin typeface="+mj-lt"/>
              </a:rPr>
              <a:t>;</a:t>
            </a:r>
          </a:p>
          <a:p>
            <a:r>
              <a:rPr lang="ru-RU" sz="2000" dirty="0">
                <a:latin typeface="+mj-lt"/>
              </a:rPr>
              <a:t>•	«</a:t>
            </a:r>
            <a:r>
              <a:rPr lang="ru-RU" sz="2000" dirty="0" err="1">
                <a:latin typeface="+mj-lt"/>
              </a:rPr>
              <a:t>живильні</a:t>
            </a:r>
            <a:r>
              <a:rPr lang="ru-RU" sz="2000" dirty="0">
                <a:latin typeface="+mj-lt"/>
              </a:rPr>
              <a:t>» </a:t>
            </a:r>
            <a:r>
              <a:rPr lang="ru-RU" sz="2000" dirty="0" err="1">
                <a:latin typeface="+mj-lt"/>
              </a:rPr>
              <a:t>містять</a:t>
            </a:r>
            <a:r>
              <a:rPr lang="ru-RU" sz="2000" dirty="0">
                <a:latin typeface="+mj-lt"/>
              </a:rPr>
              <a:t> </a:t>
            </a:r>
            <a:r>
              <a:rPr lang="ru-RU" sz="2000" dirty="0" err="1">
                <a:latin typeface="+mj-lt"/>
              </a:rPr>
              <a:t>корисні</a:t>
            </a:r>
            <a:r>
              <a:rPr lang="ru-RU" sz="2000" dirty="0">
                <a:latin typeface="+mj-lt"/>
              </a:rPr>
              <a:t> добавки;</a:t>
            </a:r>
          </a:p>
          <a:p>
            <a:r>
              <a:rPr lang="ru-RU" sz="2000" dirty="0">
                <a:latin typeface="+mj-lt"/>
              </a:rPr>
              <a:t>•	для </a:t>
            </a:r>
            <a:r>
              <a:rPr lang="ru-RU" sz="2000" dirty="0" err="1">
                <a:latin typeface="+mj-lt"/>
              </a:rPr>
              <a:t>ламкого</a:t>
            </a:r>
            <a:r>
              <a:rPr lang="ru-RU" sz="2000" dirty="0">
                <a:latin typeface="+mj-lt"/>
              </a:rPr>
              <a:t>, </a:t>
            </a:r>
            <a:r>
              <a:rPr lang="ru-RU" sz="2000" dirty="0" err="1">
                <a:latin typeface="+mj-lt"/>
              </a:rPr>
              <a:t>посіченого</a:t>
            </a:r>
            <a:r>
              <a:rPr lang="ru-RU" sz="2000" dirty="0">
                <a:latin typeface="+mj-lt"/>
              </a:rPr>
              <a:t> і </a:t>
            </a:r>
            <a:r>
              <a:rPr lang="ru-RU" sz="2000" dirty="0" err="1">
                <a:latin typeface="+mj-lt"/>
              </a:rPr>
              <a:t>ослабленого</a:t>
            </a:r>
            <a:r>
              <a:rPr lang="ru-RU" sz="2000" dirty="0">
                <a:latin typeface="+mj-lt"/>
              </a:rPr>
              <a:t> </a:t>
            </a:r>
            <a:r>
              <a:rPr lang="ru-RU" sz="2000" dirty="0" err="1">
                <a:latin typeface="+mj-lt"/>
              </a:rPr>
              <a:t>волосся</a:t>
            </a:r>
            <a:r>
              <a:rPr lang="ru-RU" sz="2000" dirty="0">
                <a:latin typeface="+mj-lt"/>
              </a:rPr>
              <a:t> — </a:t>
            </a:r>
            <a:r>
              <a:rPr lang="ru-RU" sz="2000" dirty="0" err="1">
                <a:latin typeface="+mj-lt"/>
              </a:rPr>
              <a:t>відновлюють</a:t>
            </a:r>
            <a:r>
              <a:rPr lang="ru-RU" sz="2000" dirty="0">
                <a:latin typeface="+mj-lt"/>
              </a:rPr>
              <a:t> структуру </a:t>
            </a:r>
            <a:r>
              <a:rPr lang="ru-RU" sz="2000" dirty="0" err="1">
                <a:latin typeface="+mj-lt"/>
              </a:rPr>
              <a:t>волосся</a:t>
            </a:r>
            <a:r>
              <a:rPr lang="ru-RU" sz="2000" dirty="0">
                <a:latin typeface="+mj-lt"/>
              </a:rPr>
              <a:t>;</a:t>
            </a:r>
          </a:p>
          <a:p>
            <a:r>
              <a:rPr lang="ru-RU" sz="2000" dirty="0">
                <a:latin typeface="+mj-lt"/>
              </a:rPr>
              <a:t>•	</a:t>
            </a:r>
            <a:r>
              <a:rPr lang="ru-RU" sz="2000" dirty="0" err="1">
                <a:latin typeface="+mj-lt"/>
              </a:rPr>
              <a:t>лікувальні</a:t>
            </a:r>
            <a:r>
              <a:rPr lang="ru-RU" sz="2000" dirty="0">
                <a:latin typeface="+mj-lt"/>
              </a:rPr>
              <a:t> — </a:t>
            </a:r>
            <a:r>
              <a:rPr lang="ru-RU" sz="2000" dirty="0" err="1">
                <a:latin typeface="+mj-lt"/>
              </a:rPr>
              <a:t>призначені</a:t>
            </a:r>
            <a:r>
              <a:rPr lang="ru-RU" sz="2000" dirty="0">
                <a:latin typeface="+mj-lt"/>
              </a:rPr>
              <a:t> для «проблемного», особливо </a:t>
            </a:r>
            <a:r>
              <a:rPr lang="ru-RU" sz="2000" dirty="0" err="1">
                <a:latin typeface="+mj-lt"/>
              </a:rPr>
              <a:t>чутливого</a:t>
            </a:r>
            <a:r>
              <a:rPr lang="ru-RU" sz="2000" dirty="0">
                <a:latin typeface="+mj-lt"/>
              </a:rPr>
              <a:t> і </a:t>
            </a:r>
            <a:r>
              <a:rPr lang="ru-RU" sz="2000" dirty="0" err="1">
                <a:latin typeface="+mj-lt"/>
              </a:rPr>
              <a:t>пошкодженого</a:t>
            </a:r>
            <a:r>
              <a:rPr lang="ru-RU" sz="2000" dirty="0">
                <a:latin typeface="+mj-lt"/>
              </a:rPr>
              <a:t> </a:t>
            </a:r>
            <a:r>
              <a:rPr lang="ru-RU" sz="2000" dirty="0" err="1">
                <a:latin typeface="+mj-lt"/>
              </a:rPr>
              <a:t>волосся</a:t>
            </a:r>
            <a:r>
              <a:rPr lang="ru-RU" sz="2000" dirty="0">
                <a:latin typeface="+mj-lt"/>
              </a:rPr>
              <a:t>.</a:t>
            </a:r>
          </a:p>
          <a:p>
            <a:r>
              <a:rPr lang="ru-RU" sz="2000" dirty="0">
                <a:latin typeface="+mj-lt"/>
              </a:rPr>
              <a:t>•	</a:t>
            </a:r>
            <a:r>
              <a:rPr lang="ru-RU" sz="2000" dirty="0" err="1">
                <a:latin typeface="+mj-lt"/>
              </a:rPr>
              <a:t>комплексної</a:t>
            </a:r>
            <a:r>
              <a:rPr lang="ru-RU" sz="2000" dirty="0">
                <a:latin typeface="+mj-lt"/>
              </a:rPr>
              <a:t> </a:t>
            </a:r>
            <a:r>
              <a:rPr lang="ru-RU" sz="2000" dirty="0" err="1">
                <a:latin typeface="+mj-lt"/>
              </a:rPr>
              <a:t>дії</a:t>
            </a:r>
            <a:r>
              <a:rPr lang="ru-RU" sz="2000" dirty="0">
                <a:latin typeface="+mj-lt"/>
              </a:rPr>
              <a:t>:</a:t>
            </a:r>
          </a:p>
          <a:p>
            <a:r>
              <a:rPr lang="ru-RU" sz="2000" dirty="0">
                <a:latin typeface="+mj-lt"/>
              </a:rPr>
              <a:t>•	</a:t>
            </a:r>
            <a:r>
              <a:rPr lang="ru-RU" sz="2000" dirty="0" err="1">
                <a:latin typeface="+mj-lt"/>
              </a:rPr>
              <a:t>відтінкові</a:t>
            </a:r>
            <a:r>
              <a:rPr lang="ru-RU" sz="2000" dirty="0">
                <a:latin typeface="+mj-lt"/>
              </a:rPr>
              <a:t>;</a:t>
            </a:r>
          </a:p>
          <a:p>
            <a:r>
              <a:rPr lang="ru-RU" sz="2000" dirty="0">
                <a:latin typeface="+mj-lt"/>
              </a:rPr>
              <a:t>•	</a:t>
            </a:r>
            <a:r>
              <a:rPr lang="ru-RU" sz="2000" dirty="0" err="1">
                <a:latin typeface="+mj-lt"/>
              </a:rPr>
              <a:t>фарбувальні</a:t>
            </a:r>
            <a:r>
              <a:rPr lang="ru-RU" sz="2000" dirty="0">
                <a:latin typeface="+mj-lt"/>
              </a:rPr>
              <a:t>;</a:t>
            </a:r>
          </a:p>
          <a:p>
            <a:r>
              <a:rPr lang="ru-RU" sz="2000" dirty="0">
                <a:latin typeface="+mj-lt"/>
              </a:rPr>
              <a:t>•	</a:t>
            </a:r>
            <a:r>
              <a:rPr lang="ru-RU" sz="2000" dirty="0" err="1">
                <a:latin typeface="+mj-lt"/>
              </a:rPr>
              <a:t>освітлюючі</a:t>
            </a:r>
            <a:r>
              <a:rPr lang="ru-RU" sz="2000" dirty="0">
                <a:latin typeface="+mj-lt"/>
              </a:rPr>
              <a:t>;</a:t>
            </a:r>
          </a:p>
          <a:p>
            <a:r>
              <a:rPr lang="ru-RU" sz="2000" dirty="0">
                <a:latin typeface="+mj-lt"/>
              </a:rPr>
              <a:t>•	</a:t>
            </a:r>
            <a:r>
              <a:rPr lang="ru-RU" sz="2000" dirty="0" err="1">
                <a:latin typeface="+mj-lt"/>
              </a:rPr>
              <a:t>шампуні</a:t>
            </a:r>
            <a:r>
              <a:rPr lang="ru-RU" sz="2000" dirty="0">
                <a:latin typeface="+mj-lt"/>
              </a:rPr>
              <a:t> «Два в одному» — шампунь та </a:t>
            </a:r>
            <a:r>
              <a:rPr lang="ru-RU" sz="2000" dirty="0" err="1">
                <a:latin typeface="+mj-lt"/>
              </a:rPr>
              <a:t>кондиціонер</a:t>
            </a:r>
            <a:r>
              <a:rPr lang="ru-RU" sz="2000" dirty="0">
                <a:latin typeface="+mj-lt"/>
              </a:rPr>
              <a:t> </a:t>
            </a:r>
            <a:r>
              <a:rPr lang="ru-RU" sz="2000" dirty="0" err="1">
                <a:latin typeface="+mj-lt"/>
              </a:rPr>
              <a:t>або</a:t>
            </a:r>
            <a:r>
              <a:rPr lang="ru-RU" sz="2000" dirty="0">
                <a:latin typeface="+mj-lt"/>
              </a:rPr>
              <a:t> бальзам, </a:t>
            </a:r>
            <a:r>
              <a:rPr lang="ru-RU" sz="2000" dirty="0" err="1">
                <a:latin typeface="+mj-lt"/>
              </a:rPr>
              <a:t>або</a:t>
            </a:r>
            <a:r>
              <a:rPr lang="ru-RU" sz="2000" dirty="0">
                <a:latin typeface="+mj-lt"/>
              </a:rPr>
              <a:t> </a:t>
            </a:r>
            <a:r>
              <a:rPr lang="ru-RU" sz="2000" dirty="0" err="1">
                <a:latin typeface="+mj-lt"/>
              </a:rPr>
              <a:t>ополіскував</a:t>
            </a:r>
            <a:r>
              <a:rPr lang="ru-RU" sz="2000" dirty="0">
                <a:latin typeface="+mj-lt"/>
              </a:rPr>
              <a:t>;</a:t>
            </a:r>
          </a:p>
          <a:p>
            <a:r>
              <a:rPr lang="ru-RU" sz="2000" dirty="0">
                <a:latin typeface="+mj-lt"/>
              </a:rPr>
              <a:t>•	</a:t>
            </a:r>
            <a:r>
              <a:rPr lang="ru-RU" sz="2000" dirty="0" err="1">
                <a:latin typeface="+mj-lt"/>
              </a:rPr>
              <a:t>шампуні</a:t>
            </a:r>
            <a:r>
              <a:rPr lang="ru-RU" sz="2000" dirty="0">
                <a:latin typeface="+mj-lt"/>
              </a:rPr>
              <a:t> «Три в одному» - шампунь + бальзам + </a:t>
            </a:r>
            <a:r>
              <a:rPr lang="ru-RU" sz="2000" dirty="0" err="1">
                <a:latin typeface="+mj-lt"/>
              </a:rPr>
              <a:t>ополіскувач</a:t>
            </a:r>
            <a:r>
              <a:rPr lang="ru-RU" sz="2000" dirty="0">
                <a:latin typeface="+mj-lt"/>
              </a:rPr>
              <a:t> </a:t>
            </a:r>
            <a:r>
              <a:rPr lang="ru-RU" sz="2000" dirty="0" err="1">
                <a:latin typeface="+mj-lt"/>
              </a:rPr>
              <a:t>або</a:t>
            </a:r>
            <a:r>
              <a:rPr lang="ru-RU" sz="2000" dirty="0">
                <a:latin typeface="+mj-lt"/>
              </a:rPr>
              <a:t> </a:t>
            </a:r>
            <a:r>
              <a:rPr lang="ru-RU" sz="2000" dirty="0" err="1">
                <a:latin typeface="+mj-lt"/>
              </a:rPr>
              <a:t>кондиціонер</a:t>
            </a:r>
            <a:r>
              <a:rPr lang="ru-RU" sz="2000" dirty="0">
                <a:latin typeface="+mj-lt"/>
              </a:rPr>
              <a:t>, </a:t>
            </a:r>
            <a:r>
              <a:rPr lang="ru-RU" sz="2000" dirty="0" err="1">
                <a:latin typeface="+mj-lt"/>
              </a:rPr>
              <a:t>або</a:t>
            </a:r>
            <a:r>
              <a:rPr lang="ru-RU" sz="2000" dirty="0">
                <a:latin typeface="+mj-lt"/>
              </a:rPr>
              <a:t> шампунь + </a:t>
            </a:r>
            <a:r>
              <a:rPr lang="ru-RU" sz="2000" dirty="0" err="1">
                <a:latin typeface="+mj-lt"/>
              </a:rPr>
              <a:t>кондиціонер</a:t>
            </a:r>
            <a:r>
              <a:rPr lang="ru-RU" sz="2000" dirty="0">
                <a:latin typeface="+mj-lt"/>
              </a:rPr>
              <a:t> + </a:t>
            </a:r>
            <a:r>
              <a:rPr lang="ru-RU" sz="2000" dirty="0" err="1">
                <a:latin typeface="+mj-lt"/>
              </a:rPr>
              <a:t>ополіскувач</a:t>
            </a:r>
            <a:r>
              <a:rPr lang="ru-RU" sz="2000" dirty="0">
                <a:latin typeface="+mj-lt"/>
              </a:rPr>
              <a:t>.</a:t>
            </a:r>
          </a:p>
        </p:txBody>
      </p:sp>
      <p:sp>
        <p:nvSpPr>
          <p:cNvPr id="3" name="Прямоугольник 2"/>
          <p:cNvSpPr/>
          <p:nvPr/>
        </p:nvSpPr>
        <p:spPr>
          <a:xfrm>
            <a:off x="6186616" y="149983"/>
            <a:ext cx="6096000" cy="3416320"/>
          </a:xfrm>
          <a:prstGeom prst="rect">
            <a:avLst/>
          </a:prstGeom>
        </p:spPr>
        <p:txBody>
          <a:bodyPr>
            <a:spAutoFit/>
          </a:bodyPr>
          <a:lstStyle/>
          <a:p>
            <a:r>
              <a:rPr lang="ru-RU" dirty="0">
                <a:latin typeface="+mj-lt"/>
              </a:rPr>
              <a:t>За основою:</a:t>
            </a:r>
          </a:p>
          <a:p>
            <a:r>
              <a:rPr lang="ru-RU" dirty="0">
                <a:latin typeface="+mj-lt"/>
              </a:rPr>
              <a:t>•	</a:t>
            </a:r>
            <a:r>
              <a:rPr lang="ru-RU" dirty="0" err="1">
                <a:latin typeface="+mj-lt"/>
              </a:rPr>
              <a:t>Лужні</a:t>
            </a:r>
            <a:r>
              <a:rPr lang="ru-RU" dirty="0">
                <a:latin typeface="+mj-lt"/>
              </a:rPr>
              <a:t> </a:t>
            </a:r>
            <a:r>
              <a:rPr lang="ru-RU" dirty="0" err="1">
                <a:latin typeface="+mj-lt"/>
              </a:rPr>
              <a:t>шампуні</a:t>
            </a:r>
            <a:r>
              <a:rPr lang="ru-RU" dirty="0">
                <a:latin typeface="+mj-lt"/>
              </a:rPr>
              <a:t> — </a:t>
            </a:r>
            <a:r>
              <a:rPr lang="ru-RU" dirty="0" err="1">
                <a:latin typeface="+mj-lt"/>
              </a:rPr>
              <a:t>шампуні</a:t>
            </a:r>
            <a:r>
              <a:rPr lang="ru-RU" dirty="0">
                <a:latin typeface="+mj-lt"/>
              </a:rPr>
              <a:t> на </a:t>
            </a:r>
            <a:r>
              <a:rPr lang="ru-RU" dirty="0" err="1">
                <a:latin typeface="+mj-lt"/>
              </a:rPr>
              <a:t>мильній</a:t>
            </a:r>
            <a:r>
              <a:rPr lang="ru-RU" dirty="0">
                <a:latin typeface="+mj-lt"/>
              </a:rPr>
              <a:t> </a:t>
            </a:r>
            <a:r>
              <a:rPr lang="ru-RU" dirty="0" err="1">
                <a:latin typeface="+mj-lt"/>
              </a:rPr>
              <a:t>основі</a:t>
            </a:r>
            <a:r>
              <a:rPr lang="ru-RU" dirty="0">
                <a:latin typeface="+mj-lt"/>
              </a:rPr>
              <a:t>, </a:t>
            </a:r>
            <a:r>
              <a:rPr lang="ru-RU" dirty="0" err="1">
                <a:latin typeface="+mj-lt"/>
              </a:rPr>
              <a:t>що</a:t>
            </a:r>
            <a:r>
              <a:rPr lang="ru-RU" dirty="0">
                <a:latin typeface="+mj-lt"/>
              </a:rPr>
              <a:t> </a:t>
            </a:r>
            <a:r>
              <a:rPr lang="ru-RU" dirty="0" err="1">
                <a:latin typeface="+mj-lt"/>
              </a:rPr>
              <a:t>мають</a:t>
            </a:r>
            <a:r>
              <a:rPr lang="ru-RU" dirty="0">
                <a:latin typeface="+mj-lt"/>
              </a:rPr>
              <a:t> </a:t>
            </a:r>
            <a:r>
              <a:rPr lang="ru-RU" dirty="0" err="1">
                <a:latin typeface="+mj-lt"/>
              </a:rPr>
              <a:t>гарну</a:t>
            </a:r>
            <a:r>
              <a:rPr lang="ru-RU" dirty="0">
                <a:latin typeface="+mj-lt"/>
              </a:rPr>
              <a:t> </a:t>
            </a:r>
            <a:r>
              <a:rPr lang="ru-RU" dirty="0" err="1">
                <a:latin typeface="+mj-lt"/>
              </a:rPr>
              <a:t>миючу</a:t>
            </a:r>
            <a:r>
              <a:rPr lang="ru-RU" dirty="0">
                <a:latin typeface="+mj-lt"/>
              </a:rPr>
              <a:t> </a:t>
            </a:r>
            <a:r>
              <a:rPr lang="ru-RU" dirty="0" err="1">
                <a:latin typeface="+mj-lt"/>
              </a:rPr>
              <a:t>здатність</a:t>
            </a:r>
            <a:r>
              <a:rPr lang="ru-RU" dirty="0">
                <a:latin typeface="+mj-lt"/>
              </a:rPr>
              <a:t>, але через </a:t>
            </a:r>
            <a:r>
              <a:rPr lang="ru-RU" dirty="0" err="1">
                <a:latin typeface="+mj-lt"/>
              </a:rPr>
              <a:t>наявність</a:t>
            </a:r>
            <a:r>
              <a:rPr lang="ru-RU" dirty="0">
                <a:latin typeface="+mj-lt"/>
              </a:rPr>
              <a:t> спирту в </a:t>
            </a:r>
            <a:r>
              <a:rPr lang="ru-RU" dirty="0" err="1">
                <a:latin typeface="+mj-lt"/>
              </a:rPr>
              <a:t>їх</a:t>
            </a:r>
            <a:r>
              <a:rPr lang="ru-RU" dirty="0">
                <a:latin typeface="+mj-lt"/>
              </a:rPr>
              <a:t> рецептах вони негативно </a:t>
            </a:r>
            <a:r>
              <a:rPr lang="ru-RU" dirty="0" err="1">
                <a:latin typeface="+mj-lt"/>
              </a:rPr>
              <a:t>впливають</a:t>
            </a:r>
            <a:r>
              <a:rPr lang="ru-RU" dirty="0">
                <a:latin typeface="+mj-lt"/>
              </a:rPr>
              <a:t> на </a:t>
            </a:r>
            <a:r>
              <a:rPr lang="ru-RU" dirty="0" err="1">
                <a:latin typeface="+mj-lt"/>
              </a:rPr>
              <a:t>суху</a:t>
            </a:r>
            <a:r>
              <a:rPr lang="ru-RU" dirty="0">
                <a:latin typeface="+mj-lt"/>
              </a:rPr>
              <a:t> </a:t>
            </a:r>
            <a:r>
              <a:rPr lang="ru-RU" dirty="0" err="1">
                <a:latin typeface="+mj-lt"/>
              </a:rPr>
              <a:t>шкіру</a:t>
            </a:r>
            <a:r>
              <a:rPr lang="ru-RU" dirty="0">
                <a:latin typeface="+mj-lt"/>
              </a:rPr>
              <a:t> і </a:t>
            </a:r>
            <a:r>
              <a:rPr lang="ru-RU" dirty="0" err="1">
                <a:latin typeface="+mj-lt"/>
              </a:rPr>
              <a:t>волосся</a:t>
            </a:r>
            <a:r>
              <a:rPr lang="ru-RU" dirty="0">
                <a:latin typeface="+mj-lt"/>
              </a:rPr>
              <a:t>.</a:t>
            </a:r>
          </a:p>
          <a:p>
            <a:r>
              <a:rPr lang="ru-RU" dirty="0">
                <a:latin typeface="+mj-lt"/>
              </a:rPr>
              <a:t>•	</a:t>
            </a:r>
            <a:r>
              <a:rPr lang="ru-RU" dirty="0" err="1">
                <a:latin typeface="+mj-lt"/>
              </a:rPr>
              <a:t>Безлужні</a:t>
            </a:r>
            <a:r>
              <a:rPr lang="ru-RU" dirty="0">
                <a:latin typeface="+mj-lt"/>
              </a:rPr>
              <a:t> </a:t>
            </a:r>
            <a:r>
              <a:rPr lang="ru-RU" dirty="0" err="1">
                <a:latin typeface="+mj-lt"/>
              </a:rPr>
              <a:t>шампуні</a:t>
            </a:r>
            <a:r>
              <a:rPr lang="ru-RU" dirty="0">
                <a:latin typeface="+mj-lt"/>
              </a:rPr>
              <a:t> </a:t>
            </a:r>
            <a:r>
              <a:rPr lang="ru-RU" dirty="0" err="1">
                <a:latin typeface="+mj-lt"/>
              </a:rPr>
              <a:t>рекомендують</a:t>
            </a:r>
            <a:r>
              <a:rPr lang="ru-RU" dirty="0">
                <a:latin typeface="+mj-lt"/>
              </a:rPr>
              <a:t> для </a:t>
            </a:r>
            <a:r>
              <a:rPr lang="ru-RU" dirty="0" err="1">
                <a:latin typeface="+mj-lt"/>
              </a:rPr>
              <a:t>волосся</a:t>
            </a:r>
            <a:r>
              <a:rPr lang="ru-RU" dirty="0">
                <a:latin typeface="+mj-lt"/>
              </a:rPr>
              <a:t> з сильно </a:t>
            </a:r>
            <a:r>
              <a:rPr lang="ru-RU" dirty="0" err="1">
                <a:latin typeface="+mj-lt"/>
              </a:rPr>
              <a:t>пошкодженою</a:t>
            </a:r>
            <a:r>
              <a:rPr lang="ru-RU" dirty="0">
                <a:latin typeface="+mj-lt"/>
              </a:rPr>
              <a:t> структурою. У </a:t>
            </a:r>
            <a:r>
              <a:rPr lang="ru-RU" dirty="0" err="1">
                <a:latin typeface="+mj-lt"/>
              </a:rPr>
              <a:t>більшості</a:t>
            </a:r>
            <a:r>
              <a:rPr lang="ru-RU" dirty="0">
                <a:latin typeface="+mj-lt"/>
              </a:rPr>
              <a:t> </a:t>
            </a:r>
            <a:r>
              <a:rPr lang="ru-RU" dirty="0" err="1">
                <a:latin typeface="+mj-lt"/>
              </a:rPr>
              <a:t>ці</a:t>
            </a:r>
            <a:r>
              <a:rPr lang="ru-RU" dirty="0">
                <a:latin typeface="+mj-lt"/>
              </a:rPr>
              <a:t> </a:t>
            </a:r>
            <a:r>
              <a:rPr lang="ru-RU" dirty="0" err="1">
                <a:latin typeface="+mj-lt"/>
              </a:rPr>
              <a:t>шампуні</a:t>
            </a:r>
            <a:r>
              <a:rPr lang="ru-RU" dirty="0">
                <a:latin typeface="+mj-lt"/>
              </a:rPr>
              <a:t> </a:t>
            </a:r>
            <a:r>
              <a:rPr lang="ru-RU" dirty="0" err="1">
                <a:latin typeface="+mj-lt"/>
              </a:rPr>
              <a:t>виготовляються</a:t>
            </a:r>
            <a:r>
              <a:rPr lang="ru-RU" dirty="0">
                <a:latin typeface="+mj-lt"/>
              </a:rPr>
              <a:t> на </a:t>
            </a:r>
            <a:r>
              <a:rPr lang="ru-RU" dirty="0" err="1">
                <a:latin typeface="+mj-lt"/>
              </a:rPr>
              <a:t>основі</a:t>
            </a:r>
            <a:r>
              <a:rPr lang="ru-RU" dirty="0">
                <a:latin typeface="+mj-lt"/>
              </a:rPr>
              <a:t> </a:t>
            </a:r>
            <a:r>
              <a:rPr lang="ru-RU" dirty="0" err="1">
                <a:latin typeface="+mj-lt"/>
              </a:rPr>
              <a:t>саноніна</a:t>
            </a:r>
            <a:r>
              <a:rPr lang="ru-RU" dirty="0">
                <a:latin typeface="+mj-lt"/>
              </a:rPr>
              <a:t>, </a:t>
            </a:r>
            <a:r>
              <a:rPr lang="ru-RU" dirty="0" err="1">
                <a:latin typeface="+mj-lt"/>
              </a:rPr>
              <a:t>що</a:t>
            </a:r>
            <a:r>
              <a:rPr lang="ru-RU" dirty="0">
                <a:latin typeface="+mj-lt"/>
              </a:rPr>
              <a:t> </a:t>
            </a:r>
            <a:r>
              <a:rPr lang="ru-RU" dirty="0" err="1">
                <a:latin typeface="+mj-lt"/>
              </a:rPr>
              <a:t>отримують</a:t>
            </a:r>
            <a:r>
              <a:rPr lang="ru-RU" dirty="0">
                <a:latin typeface="+mj-lt"/>
              </a:rPr>
              <a:t> </a:t>
            </a:r>
            <a:r>
              <a:rPr lang="ru-RU" dirty="0" err="1">
                <a:latin typeface="+mj-lt"/>
              </a:rPr>
              <a:t>його</a:t>
            </a:r>
            <a:r>
              <a:rPr lang="ru-RU" dirty="0">
                <a:latin typeface="+mj-lt"/>
              </a:rPr>
              <a:t> з кори і </a:t>
            </a:r>
            <a:r>
              <a:rPr lang="ru-RU" dirty="0" err="1">
                <a:latin typeface="+mj-lt"/>
              </a:rPr>
              <a:t>коріння</a:t>
            </a:r>
            <a:r>
              <a:rPr lang="ru-RU" dirty="0">
                <a:latin typeface="+mj-lt"/>
              </a:rPr>
              <a:t> </a:t>
            </a:r>
            <a:r>
              <a:rPr lang="ru-RU" dirty="0" err="1">
                <a:latin typeface="+mj-lt"/>
              </a:rPr>
              <a:t>різних</a:t>
            </a:r>
            <a:r>
              <a:rPr lang="ru-RU" dirty="0">
                <a:latin typeface="+mj-lt"/>
              </a:rPr>
              <a:t> </a:t>
            </a:r>
            <a:r>
              <a:rPr lang="ru-RU" dirty="0" err="1">
                <a:latin typeface="+mj-lt"/>
              </a:rPr>
              <a:t>рослин</a:t>
            </a:r>
            <a:r>
              <a:rPr lang="ru-RU" dirty="0">
                <a:latin typeface="+mj-lt"/>
              </a:rPr>
              <a:t>. </a:t>
            </a:r>
            <a:r>
              <a:rPr lang="ru-RU" dirty="0" err="1">
                <a:latin typeface="+mj-lt"/>
              </a:rPr>
              <a:t>Крім</a:t>
            </a:r>
            <a:r>
              <a:rPr lang="ru-RU" dirty="0">
                <a:latin typeface="+mj-lt"/>
              </a:rPr>
              <a:t> </a:t>
            </a:r>
            <a:r>
              <a:rPr lang="ru-RU" dirty="0" err="1">
                <a:latin typeface="+mj-lt"/>
              </a:rPr>
              <a:t>саноніна</a:t>
            </a:r>
            <a:r>
              <a:rPr lang="ru-RU" dirty="0">
                <a:latin typeface="+mj-lt"/>
              </a:rPr>
              <a:t> до складу </a:t>
            </a:r>
            <a:r>
              <a:rPr lang="ru-RU" dirty="0" err="1">
                <a:latin typeface="+mj-lt"/>
              </a:rPr>
              <a:t>входять</a:t>
            </a:r>
            <a:r>
              <a:rPr lang="ru-RU" dirty="0">
                <a:latin typeface="+mj-lt"/>
              </a:rPr>
              <a:t> </a:t>
            </a:r>
            <a:r>
              <a:rPr lang="ru-RU" dirty="0" err="1">
                <a:latin typeface="+mj-lt"/>
              </a:rPr>
              <a:t>речовини</a:t>
            </a:r>
            <a:r>
              <a:rPr lang="ru-RU" dirty="0">
                <a:latin typeface="+mj-lt"/>
              </a:rPr>
              <a:t>, </a:t>
            </a:r>
            <a:r>
              <a:rPr lang="ru-RU" dirty="0" err="1">
                <a:latin typeface="+mj-lt"/>
              </a:rPr>
              <a:t>що</a:t>
            </a:r>
            <a:r>
              <a:rPr lang="ru-RU" dirty="0">
                <a:latin typeface="+mj-lt"/>
              </a:rPr>
              <a:t> </a:t>
            </a:r>
            <a:r>
              <a:rPr lang="ru-RU" dirty="0" err="1">
                <a:latin typeface="+mj-lt"/>
              </a:rPr>
              <a:t>володіють</a:t>
            </a:r>
            <a:r>
              <a:rPr lang="ru-RU" dirty="0">
                <a:latin typeface="+mj-lt"/>
              </a:rPr>
              <a:t> </a:t>
            </a:r>
            <a:r>
              <a:rPr lang="ru-RU" dirty="0" err="1">
                <a:latin typeface="+mj-lt"/>
              </a:rPr>
              <a:t>лікувальними</a:t>
            </a:r>
            <a:r>
              <a:rPr lang="ru-RU" dirty="0">
                <a:latin typeface="+mj-lt"/>
              </a:rPr>
              <a:t> </a:t>
            </a:r>
            <a:r>
              <a:rPr lang="ru-RU" dirty="0" err="1">
                <a:latin typeface="+mj-lt"/>
              </a:rPr>
              <a:t>властивостями</a:t>
            </a:r>
            <a:r>
              <a:rPr lang="ru-RU" dirty="0">
                <a:latin typeface="+mj-lt"/>
              </a:rPr>
              <a:t> й </a:t>
            </a:r>
            <a:r>
              <a:rPr lang="ru-RU" dirty="0" err="1">
                <a:latin typeface="+mj-lt"/>
              </a:rPr>
              <a:t>пом'якшують</a:t>
            </a:r>
            <a:r>
              <a:rPr lang="ru-RU" dirty="0">
                <a:latin typeface="+mj-lt"/>
              </a:rPr>
              <a:t>, </a:t>
            </a:r>
            <a:r>
              <a:rPr lang="ru-RU" dirty="0" err="1">
                <a:latin typeface="+mj-lt"/>
              </a:rPr>
              <a:t>подразнюючу</a:t>
            </a:r>
            <a:r>
              <a:rPr lang="ru-RU" dirty="0">
                <a:latin typeface="+mj-lt"/>
              </a:rPr>
              <a:t> </a:t>
            </a:r>
            <a:r>
              <a:rPr lang="ru-RU" dirty="0" err="1">
                <a:latin typeface="+mj-lt"/>
              </a:rPr>
              <a:t>властивість</a:t>
            </a:r>
            <a:r>
              <a:rPr lang="ru-RU" dirty="0">
                <a:latin typeface="+mj-lt"/>
              </a:rPr>
              <a:t> </a:t>
            </a:r>
            <a:r>
              <a:rPr lang="ru-RU" dirty="0" err="1">
                <a:latin typeface="+mj-lt"/>
              </a:rPr>
              <a:t>саноніна</a:t>
            </a:r>
            <a:r>
              <a:rPr lang="ru-RU" dirty="0">
                <a:latin typeface="+mj-lt"/>
              </a:rPr>
              <a:t>. До них </a:t>
            </a:r>
            <a:r>
              <a:rPr lang="ru-RU" dirty="0" err="1">
                <a:latin typeface="+mj-lt"/>
              </a:rPr>
              <a:t>відносять</a:t>
            </a:r>
            <a:r>
              <a:rPr lang="ru-RU" dirty="0">
                <a:latin typeface="+mj-lt"/>
              </a:rPr>
              <a:t> </a:t>
            </a:r>
            <a:r>
              <a:rPr lang="ru-RU" dirty="0" err="1">
                <a:latin typeface="+mj-lt"/>
              </a:rPr>
              <a:t>анолін</a:t>
            </a:r>
            <a:r>
              <a:rPr lang="ru-RU" dirty="0">
                <a:latin typeface="+mj-lt"/>
              </a:rPr>
              <a:t>, лецитин, спермацет та </a:t>
            </a:r>
            <a:r>
              <a:rPr lang="ru-RU" dirty="0" err="1">
                <a:latin typeface="+mj-lt"/>
              </a:rPr>
              <a:t>інші</a:t>
            </a:r>
            <a:r>
              <a:rPr lang="ru-RU" dirty="0">
                <a:latin typeface="+mj-lt"/>
              </a:rPr>
              <a:t>.</a:t>
            </a:r>
          </a:p>
        </p:txBody>
      </p:sp>
    </p:spTree>
    <p:extLst>
      <p:ext uri="{BB962C8B-B14F-4D97-AF65-F5344CB8AC3E}">
        <p14:creationId xmlns:p14="http://schemas.microsoft.com/office/powerpoint/2010/main" val="3907302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9897" y="171393"/>
            <a:ext cx="3680885" cy="1371600"/>
          </a:xfrm>
        </p:spPr>
        <p:txBody>
          <a:bodyPr/>
          <a:lstStyle/>
          <a:p>
            <a:pPr lvl="0"/>
            <a:r>
              <a:rPr lang="uk-UA" dirty="0"/>
              <a:t>Паперова продукція</a:t>
            </a:r>
            <a:br>
              <a:rPr lang="uk-UA" dirty="0"/>
            </a:b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768467000"/>
              </p:ext>
            </p:extLst>
          </p:nvPr>
        </p:nvGraphicFramePr>
        <p:xfrm>
          <a:off x="3064476" y="171393"/>
          <a:ext cx="8682681" cy="6394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Текст 3"/>
          <p:cNvSpPr>
            <a:spLocks noGrp="1"/>
          </p:cNvSpPr>
          <p:nvPr>
            <p:ph type="body" sz="half" idx="2"/>
          </p:nvPr>
        </p:nvSpPr>
        <p:spPr>
          <a:xfrm>
            <a:off x="619896" y="1407069"/>
            <a:ext cx="3680885" cy="1828800"/>
          </a:xfrm>
        </p:spPr>
        <p:txBody>
          <a:bodyPr/>
          <a:lstStyle/>
          <a:p>
            <a:r>
              <a:rPr lang="uk-UA" dirty="0" smtClean="0"/>
              <a:t> </a:t>
            </a:r>
            <a:r>
              <a:rPr lang="uk-UA" dirty="0" smtClean="0">
                <a:latin typeface="+mj-lt"/>
              </a:rPr>
              <a:t>Розрізняють такі види серветок:</a:t>
            </a:r>
          </a:p>
          <a:p>
            <a:r>
              <a:rPr lang="uk-UA" dirty="0">
                <a:latin typeface="+mj-lt"/>
              </a:rPr>
              <a:t>- звичайні(сухі)</a:t>
            </a:r>
            <a:endParaRPr lang="ru-RU" dirty="0">
              <a:latin typeface="+mj-lt"/>
            </a:endParaRPr>
          </a:p>
          <a:p>
            <a:r>
              <a:rPr lang="uk-UA" dirty="0">
                <a:latin typeface="+mj-lt"/>
              </a:rPr>
              <a:t>- вологі</a:t>
            </a:r>
            <a:endParaRPr lang="ru-RU" dirty="0">
              <a:latin typeface="+mj-lt"/>
            </a:endParaRPr>
          </a:p>
          <a:p>
            <a:r>
              <a:rPr lang="uk-UA" dirty="0">
                <a:latin typeface="+mj-lt"/>
              </a:rPr>
              <a:t>- для обличчя </a:t>
            </a:r>
            <a:endParaRPr lang="ru-RU" dirty="0">
              <a:latin typeface="+mj-lt"/>
            </a:endParaRPr>
          </a:p>
          <a:p>
            <a:endParaRPr lang="uk-UA" dirty="0" smtClean="0"/>
          </a:p>
          <a:p>
            <a:endParaRPr lang="uk-UA" dirty="0" smtClean="0"/>
          </a:p>
          <a:p>
            <a:pPr marL="285750" indent="-285750">
              <a:buFontTx/>
              <a:buChar char="-"/>
            </a:pPr>
            <a:endParaRPr lang="uk-UA" dirty="0" smtClean="0"/>
          </a:p>
          <a:p>
            <a:endParaRPr lang="ru-RU" dirty="0"/>
          </a:p>
        </p:txBody>
      </p:sp>
    </p:spTree>
    <p:extLst>
      <p:ext uri="{BB962C8B-B14F-4D97-AF65-F5344CB8AC3E}">
        <p14:creationId xmlns:p14="http://schemas.microsoft.com/office/powerpoint/2010/main" val="1821661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66038" y="1686697"/>
            <a:ext cx="3680885" cy="1371600"/>
          </a:xfrm>
        </p:spPr>
        <p:txBody>
          <a:bodyPr>
            <a:noAutofit/>
          </a:bodyPr>
          <a:lstStyle/>
          <a:p>
            <a:r>
              <a:rPr lang="uk-UA" sz="5400" dirty="0" smtClean="0"/>
              <a:t>Дякуємо за увагу!</a:t>
            </a:r>
            <a:endParaRPr lang="ru-RU" sz="5400"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393" y="1818582"/>
            <a:ext cx="4306888" cy="4306888"/>
          </a:xfr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6345" y="4063313"/>
            <a:ext cx="2438400" cy="2438400"/>
          </a:xfrm>
          <a:prstGeom prst="rect">
            <a:avLst/>
          </a:prstGeom>
        </p:spPr>
      </p:pic>
    </p:spTree>
    <p:extLst>
      <p:ext uri="{BB962C8B-B14F-4D97-AF65-F5344CB8AC3E}">
        <p14:creationId xmlns:p14="http://schemas.microsoft.com/office/powerpoint/2010/main" val="202246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mph" presetSubtype="0" fill="hold" nodeType="clickEffect">
                                  <p:stCondLst>
                                    <p:cond delay="0"/>
                                  </p:stCondLst>
                                  <p:childTnLst>
                                    <p:animRot by="21600000">
                                      <p:cBhvr>
                                        <p:cTn id="23" dur="2000" fill="hold"/>
                                        <p:tgtEl>
                                          <p:spTgt spid="7"/>
                                        </p:tgtEl>
                                        <p:attrNameLst>
                                          <p:attrName>r</p:attrName>
                                        </p:attrNameLst>
                                      </p:cBhvr>
                                    </p:animRot>
                                  </p:childTnLst>
                                </p:cTn>
                              </p:par>
                              <p:par>
                                <p:cTn id="24" presetID="8" presetClass="emph" presetSubtype="0" fill="hold" nodeType="withEffect">
                                  <p:stCondLst>
                                    <p:cond delay="0"/>
                                  </p:stCondLst>
                                  <p:childTnLst>
                                    <p:animRot by="21600000">
                                      <p:cBhvr>
                                        <p:cTn id="25"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 y="609600"/>
            <a:ext cx="10712002" cy="1456267"/>
          </a:xfrm>
        </p:spPr>
        <p:txBody>
          <a:bodyPr>
            <a:normAutofit fontScale="90000"/>
          </a:bodyPr>
          <a:lstStyle/>
          <a:p>
            <a:r>
              <a:rPr lang="ru-RU" dirty="0" err="1"/>
              <a:t>Засоби</a:t>
            </a:r>
            <a:r>
              <a:rPr lang="ru-RU" dirty="0"/>
              <a:t> </a:t>
            </a:r>
            <a:r>
              <a:rPr lang="ru-RU" dirty="0" err="1"/>
              <a:t>гігієни</a:t>
            </a:r>
            <a:r>
              <a:rPr lang="ru-RU" dirty="0"/>
              <a:t> — </a:t>
            </a:r>
            <a:r>
              <a:rPr lang="ru-RU" dirty="0" err="1"/>
              <a:t>загальна</a:t>
            </a:r>
            <a:r>
              <a:rPr lang="ru-RU" dirty="0"/>
              <a:t> </a:t>
            </a:r>
            <a:r>
              <a:rPr lang="ru-RU" dirty="0" err="1"/>
              <a:t>назва</a:t>
            </a:r>
            <a:r>
              <a:rPr lang="ru-RU" dirty="0"/>
              <a:t> речей, </a:t>
            </a:r>
            <a:r>
              <a:rPr lang="ru-RU" dirty="0" err="1"/>
              <a:t>що</a:t>
            </a:r>
            <a:r>
              <a:rPr lang="ru-RU" dirty="0"/>
              <a:t> </a:t>
            </a:r>
            <a:r>
              <a:rPr lang="ru-RU" dirty="0" err="1"/>
              <a:t>використовуються</a:t>
            </a:r>
            <a:r>
              <a:rPr lang="ru-RU" dirty="0"/>
              <a:t> для </a:t>
            </a:r>
            <a:r>
              <a:rPr lang="ru-RU" dirty="0" err="1"/>
              <a:t>краси</a:t>
            </a:r>
            <a:r>
              <a:rPr lang="ru-RU" dirty="0"/>
              <a:t>, </a:t>
            </a:r>
            <a:r>
              <a:rPr lang="ru-RU" dirty="0" err="1"/>
              <a:t>або</a:t>
            </a:r>
            <a:r>
              <a:rPr lang="ru-RU" dirty="0"/>
              <a:t> </a:t>
            </a:r>
            <a:r>
              <a:rPr lang="ru-RU" dirty="0" err="1" smtClean="0"/>
              <a:t>гігієни</a:t>
            </a:r>
            <a:r>
              <a:rPr lang="ru-RU" dirty="0"/>
              <a:t> </a:t>
            </a:r>
            <a:r>
              <a:rPr lang="ru-RU" dirty="0" err="1" smtClean="0"/>
              <a:t>тіла</a:t>
            </a:r>
            <a:r>
              <a:rPr lang="ru-RU" dirty="0" smtClean="0"/>
              <a:t> </a:t>
            </a:r>
            <a:r>
              <a:rPr lang="ru-RU" dirty="0" err="1"/>
              <a:t>людини</a:t>
            </a:r>
            <a:r>
              <a:rPr lang="ru-RU" dirty="0"/>
              <a:t>.</a:t>
            </a:r>
            <a:endParaRPr lang="uk-UA" dirty="0"/>
          </a:p>
        </p:txBody>
      </p:sp>
      <p:pic>
        <p:nvPicPr>
          <p:cNvPr id="1028" name="Picture 4" descr="http://ladybird.kiev.ua/images/sredstva-gigieni-vo-imja-chistoti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1" y="2249085"/>
            <a:ext cx="3295962" cy="40873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1568.lutsk.ua/admin/spaw/uploads/images/kiv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756" y="2249085"/>
            <a:ext cx="6670227" cy="4103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314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 y="609600"/>
            <a:ext cx="10131425" cy="5688169"/>
          </a:xfrm>
        </p:spPr>
        <p:txBody>
          <a:bodyPr>
            <a:normAutofit/>
          </a:bodyPr>
          <a:lstStyle/>
          <a:p>
            <a:pPr algn="ctr"/>
            <a:r>
              <a:rPr lang="uk-UA" i="1" dirty="0">
                <a:solidFill>
                  <a:schemeClr val="accent1">
                    <a:lumMod val="60000"/>
                    <a:lumOff val="40000"/>
                  </a:schemeClr>
                </a:solidFill>
              </a:rPr>
              <a:t>Що відносять до засобів особистої гігієни? </a:t>
            </a:r>
            <a:r>
              <a:rPr lang="uk-UA" dirty="0"/>
              <a:t>До їх числа слід віднести гелі та шампуні для душу, туалетне мило, зубну пасту, </a:t>
            </a:r>
            <a:r>
              <a:rPr lang="uk-UA" dirty="0" err="1"/>
              <a:t>ополіскувачі</a:t>
            </a:r>
            <a:r>
              <a:rPr lang="uk-UA" dirty="0"/>
              <a:t> для порожнини рота, серветки (вони можуть бути вологими або паперовими). Сюди ж відносять креми, лосьйони, прокладки і багато іншого.</a:t>
            </a:r>
          </a:p>
        </p:txBody>
      </p:sp>
    </p:spTree>
    <p:extLst>
      <p:ext uri="{BB962C8B-B14F-4D97-AF65-F5344CB8AC3E}">
        <p14:creationId xmlns:p14="http://schemas.microsoft.com/office/powerpoint/2010/main" val="3634155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692684006"/>
              </p:ext>
            </p:extLst>
          </p:nvPr>
        </p:nvGraphicFramePr>
        <p:xfrm>
          <a:off x="847143" y="231820"/>
          <a:ext cx="10164294" cy="6626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207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2" y="609600"/>
            <a:ext cx="6706672" cy="5701048"/>
          </a:xfrm>
        </p:spPr>
        <p:txBody>
          <a:bodyPr>
            <a:normAutofit fontScale="90000"/>
          </a:bodyPr>
          <a:lstStyle/>
          <a:p>
            <a:r>
              <a:rPr lang="uk-UA" dirty="0"/>
              <a:t>Щорічно виробники різних країн світу займаються розробкою і наступним випуском нової продукції, яка наділена унікальними корисними властивостями. Вона відрізняється новим дизайном і упаковкою. Сучасній людині (незалежно від віку і статі) складно уявити своє життя без </a:t>
            </a:r>
            <a:r>
              <a:rPr lang="uk-UA" dirty="0" smtClean="0"/>
              <a:t>вищеперерахованих </a:t>
            </a:r>
            <a:r>
              <a:rPr lang="uk-UA" dirty="0"/>
              <a:t>засобів.</a:t>
            </a:r>
          </a:p>
        </p:txBody>
      </p:sp>
      <p:pic>
        <p:nvPicPr>
          <p:cNvPr id="2052" name="Picture 4" descr="http://148.251.8.11/firms/about-images/1/6833_536369_13728579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5048" y="794085"/>
            <a:ext cx="4778062" cy="331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223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2921" y="1"/>
            <a:ext cx="10677250" cy="3588544"/>
          </a:xfrm>
        </p:spPr>
        <p:txBody>
          <a:bodyPr>
            <a:normAutofit fontScale="90000"/>
          </a:bodyPr>
          <a:lstStyle/>
          <a:p>
            <a:pPr algn="ctr"/>
            <a:r>
              <a:rPr lang="uk-UA" sz="2800" dirty="0"/>
              <a:t>Розглянемо мило, яке може бути звичайним і рідким. Варто зауважити, що обидва варіанти даного засобу відрізняються своєю ефективністю. Людині залишається лише вибрати той, який буде влаштовувати його і за призначенням, і за запахом. Особливою популярністю останнім часом користується мило ручної роботи, яке виготовляють виключно з компонентів натурального походження</a:t>
            </a:r>
            <a:r>
              <a:rPr lang="uk-UA" dirty="0"/>
              <a:t>.</a:t>
            </a:r>
            <a:endParaRPr lang="uk-UA" b="1" dirty="0"/>
          </a:p>
        </p:txBody>
      </p:sp>
      <p:pic>
        <p:nvPicPr>
          <p:cNvPr id="3074" name="Picture 2" descr="http://kpravda.com/wp-content/uploads/2013/11/97678052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18" y="3483430"/>
            <a:ext cx="4048125" cy="30677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parfumrefan.ru/wp-content/uploads/2012/05/%D0%A3%D0%B2%D0%BB%D0%B0%D0%B6%D0%BD%D1%8F%D1%8E%D1%89%D0%B5%D0%B5-%D0%B6%D0%B8%D0%B4%D0%BA%D0%BE%D0%B5-%D0%BC%D1%8B%D0%BB%D0%BE-%D0%94%D1%8B%D0%BD%D1%8F-%D0%B8-%D0%B0%D0%B1%D1%80%D0%B8%D0%BA%D0%BE%D1%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5607" y="3483429"/>
            <a:ext cx="2758367" cy="306773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krasavica.com.ua/images/domashnee-myl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1875" y="3486945"/>
            <a:ext cx="4229100" cy="3064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932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0029" y="609600"/>
            <a:ext cx="11448142" cy="1456267"/>
          </a:xfrm>
        </p:spPr>
        <p:txBody>
          <a:bodyPr>
            <a:noAutofit/>
          </a:bodyPr>
          <a:lstStyle/>
          <a:p>
            <a:pPr algn="ctr"/>
            <a:r>
              <a:rPr lang="ru-RU" sz="2800" dirty="0"/>
              <a:t>Альтернативою мила є гель для душу. </a:t>
            </a:r>
            <a:r>
              <a:rPr lang="ru-RU" sz="2800" dirty="0" err="1"/>
              <a:t>Це</a:t>
            </a:r>
            <a:r>
              <a:rPr lang="ru-RU" sz="2800" dirty="0"/>
              <a:t> </a:t>
            </a:r>
            <a:r>
              <a:rPr lang="ru-RU" sz="2800" dirty="0" err="1"/>
              <a:t>засіб</a:t>
            </a:r>
            <a:r>
              <a:rPr lang="ru-RU" sz="2800" dirty="0"/>
              <a:t> </a:t>
            </a:r>
            <a:r>
              <a:rPr lang="ru-RU" sz="2800" dirty="0" err="1"/>
              <a:t>чудово</a:t>
            </a:r>
            <a:r>
              <a:rPr lang="ru-RU" sz="2800" dirty="0"/>
              <a:t> </a:t>
            </a:r>
            <a:r>
              <a:rPr lang="ru-RU" sz="2800" dirty="0" err="1"/>
              <a:t>піниться</a:t>
            </a:r>
            <a:r>
              <a:rPr lang="ru-RU" sz="2800" dirty="0"/>
              <a:t>, а </a:t>
            </a:r>
            <a:r>
              <a:rPr lang="ru-RU" sz="2800" dirty="0" err="1"/>
              <a:t>також</a:t>
            </a:r>
            <a:r>
              <a:rPr lang="ru-RU" sz="2800" dirty="0"/>
              <a:t> </a:t>
            </a:r>
            <a:r>
              <a:rPr lang="ru-RU" sz="2800" dirty="0" err="1"/>
              <a:t>дозволяє</a:t>
            </a:r>
            <a:r>
              <a:rPr lang="ru-RU" sz="2800" dirty="0"/>
              <a:t> </a:t>
            </a:r>
            <a:r>
              <a:rPr lang="ru-RU" sz="2800" dirty="0" err="1"/>
              <a:t>зробити</a:t>
            </a:r>
            <a:r>
              <a:rPr lang="ru-RU" sz="2800" dirty="0"/>
              <a:t> </a:t>
            </a:r>
            <a:r>
              <a:rPr lang="ru-RU" sz="2800" dirty="0" err="1"/>
              <a:t>шкіру</a:t>
            </a:r>
            <a:r>
              <a:rPr lang="ru-RU" sz="2800" dirty="0"/>
              <a:t> </a:t>
            </a:r>
            <a:r>
              <a:rPr lang="ru-RU" sz="2800" dirty="0" err="1" smtClean="0"/>
              <a:t>м'якою</a:t>
            </a:r>
            <a:r>
              <a:rPr lang="ru-RU" sz="2800" dirty="0"/>
              <a:t>. </a:t>
            </a:r>
            <a:r>
              <a:rPr lang="ru-RU" sz="2800" dirty="0" err="1"/>
              <a:t>гелі</a:t>
            </a:r>
            <a:r>
              <a:rPr lang="ru-RU" sz="2800" dirty="0"/>
              <a:t> для душу </a:t>
            </a:r>
            <a:r>
              <a:rPr lang="ru-RU" sz="2800" dirty="0" err="1"/>
              <a:t>виробляються</a:t>
            </a:r>
            <a:r>
              <a:rPr lang="ru-RU" sz="2800" dirty="0"/>
              <a:t> на </a:t>
            </a:r>
            <a:r>
              <a:rPr lang="ru-RU" sz="2800" dirty="0" err="1"/>
              <a:t>водній</a:t>
            </a:r>
            <a:r>
              <a:rPr lang="ru-RU" sz="2800" dirty="0"/>
              <a:t> </a:t>
            </a:r>
            <a:r>
              <a:rPr lang="ru-RU" sz="2800" dirty="0" err="1"/>
              <a:t>основі</a:t>
            </a:r>
            <a:r>
              <a:rPr lang="ru-RU" sz="2800" dirty="0"/>
              <a:t>, яка </a:t>
            </a:r>
            <a:r>
              <a:rPr lang="ru-RU" sz="2800" dirty="0" err="1"/>
              <a:t>дозволяє</a:t>
            </a:r>
            <a:r>
              <a:rPr lang="ru-RU" sz="2800" dirty="0"/>
              <a:t> </a:t>
            </a:r>
            <a:r>
              <a:rPr lang="ru-RU" sz="2800" dirty="0" err="1"/>
              <a:t>додавати</a:t>
            </a:r>
            <a:r>
              <a:rPr lang="ru-RU" sz="2800" dirty="0"/>
              <a:t> до складу </a:t>
            </a:r>
            <a:r>
              <a:rPr lang="ru-RU" sz="2800" dirty="0" err="1" smtClean="0"/>
              <a:t>засобу</a:t>
            </a:r>
            <a:r>
              <a:rPr lang="ru-RU" sz="2800" dirty="0" smtClean="0"/>
              <a:t> </a:t>
            </a:r>
            <a:r>
              <a:rPr lang="ru-RU" sz="2800" dirty="0" err="1"/>
              <a:t>найбільшу</a:t>
            </a:r>
            <a:r>
              <a:rPr lang="ru-RU" sz="2800" dirty="0"/>
              <a:t> </a:t>
            </a:r>
            <a:r>
              <a:rPr lang="ru-RU" sz="2800" dirty="0" err="1"/>
              <a:t>кількість</a:t>
            </a:r>
            <a:r>
              <a:rPr lang="ru-RU" sz="2800" dirty="0"/>
              <a:t> </a:t>
            </a:r>
            <a:r>
              <a:rPr lang="ru-RU" sz="2800" dirty="0" err="1"/>
              <a:t>корисних</a:t>
            </a:r>
            <a:r>
              <a:rPr lang="ru-RU" sz="2800" dirty="0"/>
              <a:t> </a:t>
            </a:r>
            <a:r>
              <a:rPr lang="ru-RU" sz="2800" dirty="0" err="1"/>
              <a:t>компонентів</a:t>
            </a:r>
            <a:r>
              <a:rPr lang="ru-RU" sz="2800" dirty="0"/>
              <a:t>. </a:t>
            </a:r>
            <a:r>
              <a:rPr lang="ru-RU" sz="2800" dirty="0" err="1"/>
              <a:t>Також</a:t>
            </a:r>
            <a:r>
              <a:rPr lang="ru-RU" sz="2800" dirty="0"/>
              <a:t> </a:t>
            </a:r>
            <a:r>
              <a:rPr lang="ru-RU" sz="2800" dirty="0" err="1"/>
              <a:t>гелі</a:t>
            </a:r>
            <a:r>
              <a:rPr lang="ru-RU" sz="2800" dirty="0"/>
              <a:t> </a:t>
            </a:r>
            <a:r>
              <a:rPr lang="ru-RU" sz="2800" dirty="0" err="1"/>
              <a:t>якщо</a:t>
            </a:r>
            <a:r>
              <a:rPr lang="ru-RU" sz="2800" dirty="0"/>
              <a:t> й </a:t>
            </a:r>
            <a:r>
              <a:rPr lang="ru-RU" sz="2800" dirty="0" err="1"/>
              <a:t>містять</a:t>
            </a:r>
            <a:r>
              <a:rPr lang="ru-RU" sz="2800" dirty="0"/>
              <a:t> луг, то </a:t>
            </a:r>
            <a:r>
              <a:rPr lang="ru-RU" sz="2800" dirty="0" err="1"/>
              <a:t>дуже</a:t>
            </a:r>
            <a:r>
              <a:rPr lang="ru-RU" sz="2800" dirty="0"/>
              <a:t> </a:t>
            </a:r>
            <a:r>
              <a:rPr lang="ru-RU" sz="2800" dirty="0" err="1"/>
              <a:t>рідко</a:t>
            </a:r>
            <a:r>
              <a:rPr lang="ru-RU" sz="2800" dirty="0"/>
              <a:t> і в невеликих </a:t>
            </a:r>
            <a:r>
              <a:rPr lang="ru-RU" sz="2800" dirty="0" err="1" smtClean="0"/>
              <a:t>кількостях</a:t>
            </a:r>
            <a:r>
              <a:rPr lang="ru-RU" sz="2800" dirty="0" smtClean="0"/>
              <a:t>.</a:t>
            </a:r>
            <a:endParaRPr lang="uk-UA" sz="2800" dirty="0"/>
          </a:p>
        </p:txBody>
      </p:sp>
      <p:pic>
        <p:nvPicPr>
          <p:cNvPr id="4098" name="Picture 2" descr="http://www.dimmax.su/files/images/articles/geli-dlya-dusch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029" y="2818274"/>
            <a:ext cx="5534025" cy="38170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tverbaza.ru/images/stories/virtuemart/product/dove%20gel%20zhenski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5311" y="2818274"/>
            <a:ext cx="5652860" cy="381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301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 y="609600"/>
            <a:ext cx="10131425" cy="5558971"/>
          </a:xfrm>
        </p:spPr>
        <p:txBody>
          <a:bodyPr>
            <a:normAutofit fontScale="90000"/>
          </a:bodyPr>
          <a:lstStyle/>
          <a:p>
            <a:r>
              <a:rPr lang="ru-RU" i="1" dirty="0" err="1" smtClean="0">
                <a:solidFill>
                  <a:schemeClr val="accent1">
                    <a:lumMod val="60000"/>
                    <a:lumOff val="40000"/>
                  </a:schemeClr>
                </a:solidFill>
              </a:rPr>
              <a:t>Гелі</a:t>
            </a:r>
            <a:r>
              <a:rPr lang="ru-RU" i="1" dirty="0" smtClean="0">
                <a:solidFill>
                  <a:schemeClr val="accent1">
                    <a:lumMod val="60000"/>
                    <a:lumOff val="40000"/>
                  </a:schemeClr>
                </a:solidFill>
              </a:rPr>
              <a:t> для душу </a:t>
            </a:r>
            <a:r>
              <a:rPr lang="ru-RU" i="1" dirty="0" err="1" smtClean="0">
                <a:solidFill>
                  <a:schemeClr val="accent1">
                    <a:lumMod val="60000"/>
                    <a:lumOff val="40000"/>
                  </a:schemeClr>
                </a:solidFill>
              </a:rPr>
              <a:t>можна</a:t>
            </a:r>
            <a:r>
              <a:rPr lang="ru-RU" i="1" dirty="0" smtClean="0">
                <a:solidFill>
                  <a:schemeClr val="accent1">
                    <a:lumMod val="60000"/>
                    <a:lumOff val="40000"/>
                  </a:schemeClr>
                </a:solidFill>
              </a:rPr>
              <a:t> </a:t>
            </a:r>
            <a:r>
              <a:rPr lang="ru-RU" i="1" dirty="0" err="1" smtClean="0">
                <a:solidFill>
                  <a:schemeClr val="accent1">
                    <a:lumMod val="60000"/>
                    <a:lumOff val="40000"/>
                  </a:schemeClr>
                </a:solidFill>
              </a:rPr>
              <a:t>поділити</a:t>
            </a:r>
            <a:r>
              <a:rPr lang="ru-RU" i="1" dirty="0" smtClean="0">
                <a:solidFill>
                  <a:schemeClr val="accent1">
                    <a:lumMod val="60000"/>
                    <a:lumOff val="40000"/>
                  </a:schemeClr>
                </a:solidFill>
              </a:rPr>
              <a:t> на </a:t>
            </a:r>
            <a:r>
              <a:rPr lang="ru-RU" i="1" dirty="0" err="1" smtClean="0">
                <a:solidFill>
                  <a:schemeClr val="accent1">
                    <a:lumMod val="60000"/>
                    <a:lumOff val="40000"/>
                  </a:schemeClr>
                </a:solidFill>
              </a:rPr>
              <a:t>декілька</a:t>
            </a:r>
            <a:r>
              <a:rPr lang="ru-RU" i="1" dirty="0" smtClean="0">
                <a:solidFill>
                  <a:schemeClr val="accent1">
                    <a:lumMod val="60000"/>
                    <a:lumOff val="40000"/>
                  </a:schemeClr>
                </a:solidFill>
              </a:rPr>
              <a:t> </a:t>
            </a:r>
            <a:r>
              <a:rPr lang="ru-RU" i="1" dirty="0" err="1" smtClean="0">
                <a:solidFill>
                  <a:schemeClr val="accent1">
                    <a:lumMod val="60000"/>
                    <a:lumOff val="40000"/>
                  </a:schemeClr>
                </a:solidFill>
              </a:rPr>
              <a:t>категорій</a:t>
            </a:r>
            <a:r>
              <a:rPr lang="ru-RU" i="1" dirty="0" smtClean="0">
                <a:solidFill>
                  <a:schemeClr val="accent1">
                    <a:lumMod val="60000"/>
                    <a:lumOff val="40000"/>
                  </a:schemeClr>
                </a:solidFill>
              </a:rPr>
              <a:t>:</a:t>
            </a:r>
            <a:r>
              <a:rPr lang="ru-RU" dirty="0" smtClean="0"/>
              <a:t/>
            </a:r>
            <a:br>
              <a:rPr lang="ru-RU" dirty="0" smtClean="0"/>
            </a:br>
            <a:r>
              <a:rPr lang="ru-RU" dirty="0" smtClean="0"/>
              <a:t>- </a:t>
            </a:r>
            <a:r>
              <a:rPr lang="ru-RU" dirty="0" err="1" smtClean="0"/>
              <a:t>зволожуючі</a:t>
            </a:r>
            <a:r>
              <a:rPr lang="ru-RU" dirty="0" smtClean="0"/>
              <a:t/>
            </a:r>
            <a:br>
              <a:rPr lang="ru-RU" dirty="0" smtClean="0"/>
            </a:br>
            <a:r>
              <a:rPr lang="ru-RU" dirty="0" smtClean="0"/>
              <a:t>- </a:t>
            </a:r>
            <a:r>
              <a:rPr lang="ru-RU" dirty="0" err="1" smtClean="0"/>
              <a:t>Тонізуючі</a:t>
            </a:r>
            <a:r>
              <a:rPr lang="ru-RU" dirty="0" smtClean="0"/>
              <a:t/>
            </a:r>
            <a:br>
              <a:rPr lang="ru-RU" dirty="0" smtClean="0"/>
            </a:br>
            <a:r>
              <a:rPr lang="ru-RU" dirty="0" smtClean="0"/>
              <a:t>- </a:t>
            </a:r>
            <a:r>
              <a:rPr lang="ru-RU" dirty="0" err="1" smtClean="0"/>
              <a:t>Антибактеріальні</a:t>
            </a:r>
            <a:r>
              <a:rPr lang="ru-RU" dirty="0" smtClean="0"/>
              <a:t/>
            </a:r>
            <a:br>
              <a:rPr lang="ru-RU" dirty="0" smtClean="0"/>
            </a:br>
            <a:r>
              <a:rPr lang="ru-RU" dirty="0" smtClean="0"/>
              <a:t>- </a:t>
            </a:r>
            <a:r>
              <a:rPr lang="ru-RU" dirty="0" err="1" smtClean="0"/>
              <a:t>масажні</a:t>
            </a:r>
            <a:r>
              <a:rPr lang="ru-RU" dirty="0" smtClean="0"/>
              <a:t/>
            </a:r>
            <a:br>
              <a:rPr lang="ru-RU" dirty="0" smtClean="0"/>
            </a:br>
            <a:r>
              <a:rPr lang="ru-RU" dirty="0" smtClean="0"/>
              <a:t>- Масло для душу</a:t>
            </a:r>
            <a:br>
              <a:rPr lang="ru-RU" dirty="0" smtClean="0"/>
            </a:br>
            <a:r>
              <a:rPr lang="ru-RU" dirty="0" smtClean="0"/>
              <a:t>- Крем-</a:t>
            </a:r>
            <a:r>
              <a:rPr lang="ru-RU" dirty="0" err="1" smtClean="0"/>
              <a:t>гелі</a:t>
            </a:r>
            <a:r>
              <a:rPr lang="ru-RU" dirty="0" smtClean="0"/>
              <a:t/>
            </a:r>
            <a:br>
              <a:rPr lang="ru-RU" dirty="0" smtClean="0"/>
            </a:br>
            <a:r>
              <a:rPr lang="ru-RU" dirty="0" smtClean="0"/>
              <a:t>- та </a:t>
            </a:r>
            <a:r>
              <a:rPr lang="ru-RU" dirty="0" err="1" smtClean="0"/>
              <a:t>інші</a:t>
            </a:r>
            <a:r>
              <a:rPr lang="ru-RU" dirty="0" smtClean="0"/>
              <a:t/>
            </a:r>
            <a:br>
              <a:rPr lang="ru-RU" dirty="0" smtClean="0"/>
            </a:br>
            <a:r>
              <a:rPr lang="ru-RU" dirty="0" smtClean="0"/>
              <a:t/>
            </a:r>
            <a:br>
              <a:rPr lang="ru-RU" dirty="0" smtClean="0"/>
            </a:br>
            <a:endParaRPr lang="uk-UA" dirty="0"/>
          </a:p>
        </p:txBody>
      </p:sp>
      <p:pic>
        <p:nvPicPr>
          <p:cNvPr id="6148" name="Picture 4" descr="http://www.poradka.ru/Peredelkino/Milo/gel_dlja_domashnego_dush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5861" y="1631268"/>
            <a:ext cx="5291365" cy="4537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972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 y="609600"/>
            <a:ext cx="10131425" cy="2409371"/>
          </a:xfrm>
        </p:spPr>
        <p:txBody>
          <a:bodyPr>
            <a:noAutofit/>
          </a:bodyPr>
          <a:lstStyle/>
          <a:p>
            <a:pPr algn="ctr"/>
            <a:r>
              <a:rPr lang="uk-UA" sz="2400" dirty="0"/>
              <a:t>Група, до якої відносяться засоби особистої гігієни, представлені кремами та </a:t>
            </a:r>
            <a:r>
              <a:rPr lang="uk-UA" sz="2400" dirty="0" smtClean="0"/>
              <a:t>лосьйонами, </a:t>
            </a:r>
            <a:r>
              <a:rPr lang="uk-UA" sz="2400" dirty="0"/>
              <a:t>дуже широка. Загальним завданням всіх кремів є приведення шкіри людини до належного вигляду. Однак крему виконують не тільки загальну задачу, а й вузькі. Так, є крему, які пом'якшують і зволожують шкіру. Їх рекомендують до використання людям зі стягнутої і сухою шкірою. Завдання кремів для жирної шкіри є підсушування і ліквідація неприємного жирного блиску. Лосьйони призначені для очищення шкіри.</a:t>
            </a:r>
          </a:p>
        </p:txBody>
      </p:sp>
      <p:pic>
        <p:nvPicPr>
          <p:cNvPr id="7170" name="Picture 2" descr="http://happyticket555.ru/wp-content/uploads/2013/03/%D0%B4%D0%BE%D0%BC%D0%B0%D1%88%D0%BD%D0%B8%D0%B9_%D0%BA%D1%80%D0%B5%D0%BC_domashnii_kr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815" y="3257987"/>
            <a:ext cx="5403395" cy="3600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547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TC103457452[[fn=Небесный]]</Template>
  <TotalTime>270</TotalTime>
  <Words>444</Words>
  <Application>Microsoft Office PowerPoint</Application>
  <PresentationFormat>Произвольный</PresentationFormat>
  <Paragraphs>65</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Небеса</vt:lpstr>
      <vt:lpstr>Засоби особистої гігієни</vt:lpstr>
      <vt:lpstr>Засоби гігієни — загальна назва речей, що використовуються для краси, або гігієни тіла людини.</vt:lpstr>
      <vt:lpstr>Що відносять до засобів особистої гігієни? До їх числа слід віднести гелі та шампуні для душу, туалетне мило, зубну пасту, ополіскувачі для порожнини рота, серветки (вони можуть бути вологими або паперовими). Сюди ж відносять креми, лосьйони, прокладки і багато іншого.</vt:lpstr>
      <vt:lpstr>Презентация PowerPoint</vt:lpstr>
      <vt:lpstr>Щорічно виробники різних країн світу займаються розробкою і наступним випуском нової продукції, яка наділена унікальними корисними властивостями. Вона відрізняється новим дизайном і упаковкою. Сучасній людині (незалежно від віку і статі) складно уявити своє життя без вищеперерахованих засобів.</vt:lpstr>
      <vt:lpstr>Розглянемо мило, яке може бути звичайним і рідким. Варто зауважити, що обидва варіанти даного засобу відрізняються своєю ефективністю. Людині залишається лише вибрати той, який буде влаштовувати його і за призначенням, і за запахом. Особливою популярністю останнім часом користується мило ручної роботи, яке виготовляють виключно з компонентів натурального походження.</vt:lpstr>
      <vt:lpstr>Альтернативою мила є гель для душу. Це засіб чудово піниться, а також дозволяє зробити шкіру м'якою. гелі для душу виробляються на водній основі, яка дозволяє додавати до складу засобу найбільшу кількість корисних компонентів. Також гелі якщо й містять луг, то дуже рідко і в невеликих кількостях.</vt:lpstr>
      <vt:lpstr>Гелі для душу можна поділити на декілька категорій: - зволожуючі - Тонізуючі - Антибактеріальні - масажні - Масло для душу - Крем-гелі - та інші  </vt:lpstr>
      <vt:lpstr>Група, до якої відносяться засоби особистої гігієни, представлені кремами та лосьйонами, дуже широка. Загальним завданням всіх кремів є приведення шкіри людини до належного вигляду. Однак крему виконують не тільки загальну задачу, а й вузькі. Так, є крему, які пом'якшують і зволожують шкіру. Їх рекомендують до використання людям зі стягнутої і сухою шкірою. Завдання кремів для жирної шкіри є підсушування і ліквідація неприємного жирного блиску. Лосьйони призначені для очищення шкіри.</vt:lpstr>
      <vt:lpstr>Засоби догляду за ротовою порожниною  Розрізняють такі засоби догляду: </vt:lpstr>
      <vt:lpstr>Зубна паста.</vt:lpstr>
      <vt:lpstr>Шампуні. </vt:lpstr>
      <vt:lpstr>Презентация PowerPoint</vt:lpstr>
      <vt:lpstr>Презентация PowerPoint</vt:lpstr>
      <vt:lpstr>Паперова продукція </vt:lpstr>
      <vt:lpstr>Дякуємо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Засоби особистої гігієни</dc:title>
  <dc:creator>Tanya</dc:creator>
  <cp:lastModifiedBy>Tanya</cp:lastModifiedBy>
  <cp:revision>22</cp:revision>
  <dcterms:created xsi:type="dcterms:W3CDTF">2014-03-04T17:56:54Z</dcterms:created>
  <dcterms:modified xsi:type="dcterms:W3CDTF">2015-01-28T09:51:28Z</dcterms:modified>
</cp:coreProperties>
</file>