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2" r:id="rId4"/>
    <p:sldId id="260" r:id="rId5"/>
    <p:sldId id="258" r:id="rId6"/>
    <p:sldId id="257" r:id="rId7"/>
    <p:sldId id="261" r:id="rId8"/>
    <p:sldId id="272" r:id="rId9"/>
    <p:sldId id="259" r:id="rId10"/>
    <p:sldId id="267" r:id="rId11"/>
    <p:sldId id="266" r:id="rId12"/>
    <p:sldId id="273" r:id="rId13"/>
    <p:sldId id="274" r:id="rId14"/>
    <p:sldId id="265" r:id="rId15"/>
    <p:sldId id="264" r:id="rId16"/>
    <p:sldId id="271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35" d="100"/>
          <a:sy n="35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032" y="836712"/>
            <a:ext cx="3672408" cy="4140089"/>
          </a:xfrm>
        </p:spPr>
        <p:txBody>
          <a:bodyPr>
            <a:normAutofit/>
          </a:bodyPr>
          <a:lstStyle/>
          <a:p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</a:rPr>
              <a:t>Державні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accent2">
                    <a:lumMod val="75000"/>
                  </a:schemeClr>
                </a:solidFill>
              </a:rPr>
              <a:t>символи</a:t>
            </a:r>
            <a:r>
              <a:rPr lang="ru-RU" sz="4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accent2">
                    <a:lumMod val="75000"/>
                  </a:schemeClr>
                </a:solidFill>
              </a:rPr>
              <a:t>україни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9397" y="4437112"/>
            <a:ext cx="3704603" cy="1779524"/>
          </a:xfrm>
        </p:spPr>
        <p:txBody>
          <a:bodyPr>
            <a:normAutofit/>
          </a:bodyPr>
          <a:lstStyle/>
          <a:p>
            <a:r>
              <a:rPr lang="uk-UA" dirty="0" err="1" smtClean="0">
                <a:solidFill>
                  <a:schemeClr val="tx1"/>
                </a:solidFill>
              </a:rPr>
              <a:t>Викона</a:t>
            </a:r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uk-UA" dirty="0" smtClean="0">
                <a:solidFill>
                  <a:schemeClr val="tx1"/>
                </a:solidFill>
              </a:rPr>
              <a:t>:</a:t>
            </a:r>
            <a:endParaRPr lang="ru-RU" dirty="0"/>
          </a:p>
        </p:txBody>
      </p:sp>
      <p:pic>
        <p:nvPicPr>
          <p:cNvPr id="1027" name="Picture 3" descr="E:\ОлЯ\картинки\мв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6" cy="497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6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5796136" cy="58052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З </a:t>
            </a:r>
            <a:r>
              <a:rPr lang="ru-RU" dirty="0" err="1"/>
              <a:t>найдавніших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тризуб</a:t>
            </a:r>
            <a:r>
              <a:rPr lang="ru-RU" dirty="0"/>
              <a:t> </a:t>
            </a:r>
            <a:r>
              <a:rPr lang="ru-RU" dirty="0" err="1"/>
              <a:t>шанується</a:t>
            </a:r>
            <a:r>
              <a:rPr lang="ru-RU" dirty="0"/>
              <a:t> як </a:t>
            </a:r>
            <a:r>
              <a:rPr lang="ru-RU" dirty="0" err="1"/>
              <a:t>магічний</a:t>
            </a:r>
            <a:r>
              <a:rPr lang="ru-RU" dirty="0"/>
              <a:t> </a:t>
            </a:r>
            <a:r>
              <a:rPr lang="ru-RU" dirty="0" err="1" smtClean="0"/>
              <a:t>знак,оберіг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археологи </a:t>
            </a:r>
            <a:r>
              <a:rPr lang="ru-RU" dirty="0" err="1"/>
              <a:t>зустрічали</a:t>
            </a:r>
            <a:r>
              <a:rPr lang="ru-RU" dirty="0"/>
              <a:t>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пам'ятках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датованих</a:t>
            </a:r>
            <a:r>
              <a:rPr lang="ru-RU" dirty="0"/>
              <a:t> першими </a:t>
            </a:r>
            <a:r>
              <a:rPr lang="ru-RU" dirty="0" err="1"/>
              <a:t>століттями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ери</a:t>
            </a:r>
            <a:r>
              <a:rPr lang="ru-RU" dirty="0"/>
              <a:t>. Перша </a:t>
            </a:r>
            <a:r>
              <a:rPr lang="ru-RU" dirty="0" err="1"/>
              <a:t>згадка</a:t>
            </a:r>
            <a:r>
              <a:rPr lang="ru-RU" dirty="0"/>
              <a:t> у </a:t>
            </a:r>
            <a:r>
              <a:rPr lang="ru-RU" dirty="0" err="1"/>
              <a:t>літописах</a:t>
            </a:r>
            <a:r>
              <a:rPr lang="ru-RU" dirty="0"/>
              <a:t> про </a:t>
            </a:r>
            <a:r>
              <a:rPr lang="ru-RU" dirty="0" err="1"/>
              <a:t>такі</a:t>
            </a:r>
            <a:r>
              <a:rPr lang="ru-RU" dirty="0"/>
              <a:t> знаки </a:t>
            </a:r>
            <a:r>
              <a:rPr lang="ru-RU" dirty="0" err="1"/>
              <a:t>належить</a:t>
            </a:r>
            <a:r>
              <a:rPr lang="ru-RU" dirty="0"/>
              <a:t> до Х </a:t>
            </a:r>
            <a:r>
              <a:rPr lang="ru-RU" dirty="0" err="1"/>
              <a:t>століття</a:t>
            </a:r>
            <a:r>
              <a:rPr lang="ru-RU" dirty="0"/>
              <a:t>. За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 </a:t>
            </a:r>
            <a:r>
              <a:rPr lang="ru-RU" dirty="0" err="1"/>
              <a:t>тризуб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великокнязівським</a:t>
            </a:r>
            <a:r>
              <a:rPr lang="ru-RU" dirty="0"/>
              <a:t> знаком. </a:t>
            </a:r>
            <a:r>
              <a:rPr lang="ru-RU" dirty="0" err="1"/>
              <a:t>Посли</a:t>
            </a:r>
            <a:r>
              <a:rPr lang="ru-RU" dirty="0"/>
              <a:t> </a:t>
            </a:r>
            <a:r>
              <a:rPr lang="ru-RU" dirty="0" err="1"/>
              <a:t>київського</a:t>
            </a:r>
            <a:r>
              <a:rPr lang="ru-RU" dirty="0"/>
              <a:t> князя </a:t>
            </a:r>
            <a:r>
              <a:rPr lang="ru-RU" dirty="0" err="1"/>
              <a:t>Ігоря</a:t>
            </a:r>
            <a:r>
              <a:rPr lang="ru-RU" dirty="0"/>
              <a:t> (912—945 </a:t>
            </a:r>
            <a:r>
              <a:rPr lang="ru-RU" dirty="0" err="1"/>
              <a:t>рр</a:t>
            </a:r>
            <a:r>
              <a:rPr lang="ru-RU" dirty="0"/>
              <a:t>.) при </a:t>
            </a:r>
            <a:r>
              <a:rPr lang="ru-RU" dirty="0" err="1"/>
              <a:t>укладанні</a:t>
            </a:r>
            <a:r>
              <a:rPr lang="ru-RU" dirty="0"/>
              <a:t> договору з </a:t>
            </a:r>
            <a:r>
              <a:rPr lang="ru-RU" dirty="0" err="1" smtClean="0"/>
              <a:t>візантійцями</a:t>
            </a:r>
            <a:r>
              <a:rPr lang="ru-RU" dirty="0" smtClean="0"/>
              <a:t>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печатки з </a:t>
            </a:r>
            <a:r>
              <a:rPr lang="ru-RU" dirty="0" err="1"/>
              <a:t>тризубами</a:t>
            </a:r>
            <a:r>
              <a:rPr lang="ru-RU" dirty="0"/>
              <a:t>. </a:t>
            </a:r>
            <a:r>
              <a:rPr lang="ru-RU" dirty="0" err="1"/>
              <a:t>Київський</a:t>
            </a:r>
            <a:r>
              <a:rPr lang="ru-RU" dirty="0"/>
              <a:t> князь </a:t>
            </a:r>
            <a:r>
              <a:rPr lang="ru-RU" dirty="0" err="1"/>
              <a:t>Володимир</a:t>
            </a:r>
            <a:r>
              <a:rPr lang="ru-RU" dirty="0"/>
              <a:t> Святославович (980—1015 </a:t>
            </a:r>
            <a:r>
              <a:rPr lang="ru-RU" dirty="0" err="1"/>
              <a:t>рр</a:t>
            </a:r>
            <a:r>
              <a:rPr lang="ru-RU" dirty="0"/>
              <a:t>.) </a:t>
            </a:r>
            <a:r>
              <a:rPr lang="ru-RU" dirty="0" err="1"/>
              <a:t>карбував</a:t>
            </a:r>
            <a:r>
              <a:rPr lang="ru-RU" dirty="0"/>
              <a:t> </a:t>
            </a:r>
            <a:r>
              <a:rPr lang="ru-RU" dirty="0" err="1"/>
              <a:t>тризуб</a:t>
            </a:r>
            <a:r>
              <a:rPr lang="ru-RU" dirty="0"/>
              <a:t> на монетах, де з одного боку </a:t>
            </a:r>
            <a:r>
              <a:rPr lang="ru-RU" dirty="0" err="1"/>
              <a:t>зображувався</a:t>
            </a:r>
            <a:r>
              <a:rPr lang="ru-RU" dirty="0"/>
              <a:t> портрет </a:t>
            </a:r>
            <a:r>
              <a:rPr lang="ru-RU" dirty="0" err="1"/>
              <a:t>володаря</a:t>
            </a:r>
            <a:r>
              <a:rPr lang="ru-RU" dirty="0"/>
              <a:t>, а з </a:t>
            </a:r>
            <a:r>
              <a:rPr lang="ru-RU" dirty="0" err="1"/>
              <a:t>іншого</a:t>
            </a:r>
            <a:r>
              <a:rPr lang="ru-RU" dirty="0"/>
              <a:t> — </a:t>
            </a:r>
            <a:r>
              <a:rPr lang="ru-RU" dirty="0" err="1"/>
              <a:t>тризуб</a:t>
            </a:r>
            <a:r>
              <a:rPr lang="ru-RU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026" y="1916832"/>
            <a:ext cx="3478974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31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Державний</a:t>
            </a:r>
            <a:r>
              <a:rPr lang="ru-RU" b="1" dirty="0"/>
              <a:t> </a:t>
            </a:r>
            <a:r>
              <a:rPr lang="ru-RU" b="1" dirty="0" err="1"/>
              <a:t>Гімн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243275"/>
            <a:ext cx="9144000" cy="1658814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Гімн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— </a:t>
            </a:r>
            <a:r>
              <a:rPr lang="ru-RU" dirty="0" err="1"/>
              <a:t>національний</a:t>
            </a:r>
            <a:r>
              <a:rPr lang="ru-RU" dirty="0"/>
              <a:t> </a:t>
            </a:r>
            <a:r>
              <a:rPr lang="ru-RU" dirty="0" err="1"/>
              <a:t>гімн</a:t>
            </a:r>
            <a:r>
              <a:rPr lang="ru-RU" dirty="0"/>
              <a:t> на </a:t>
            </a:r>
            <a:r>
              <a:rPr lang="ru-RU" dirty="0" err="1"/>
              <a:t>музику</a:t>
            </a:r>
            <a:r>
              <a:rPr lang="ru-RU" dirty="0"/>
              <a:t> </a:t>
            </a:r>
            <a:r>
              <a:rPr lang="ru-RU" dirty="0" err="1"/>
              <a:t>Михайла</a:t>
            </a:r>
            <a:r>
              <a:rPr lang="ru-RU" dirty="0"/>
              <a:t> </a:t>
            </a:r>
            <a:r>
              <a:rPr lang="ru-RU" dirty="0" err="1"/>
              <a:t>Вербицького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словами Павла </a:t>
            </a:r>
            <a:r>
              <a:rPr lang="ru-RU" dirty="0" err="1"/>
              <a:t>Чубинського</a:t>
            </a:r>
            <a:r>
              <a:rPr lang="ru-RU" dirty="0"/>
              <a:t>.</a:t>
            </a:r>
            <a:endParaRPr lang="ru-RU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384" y="1124744"/>
            <a:ext cx="536864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іmn_Ukraini_-_SHCHe_ne_vmerli_Ukraini_nі_slava_nі_volya.SHCHe_nam_brattya_ukra_(get-tun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93567" y="25689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3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7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5364088" cy="63367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15 </a:t>
            </a:r>
            <a:r>
              <a:rPr lang="ru-RU" dirty="0" err="1">
                <a:solidFill>
                  <a:schemeClr val="tx1"/>
                </a:solidFill>
              </a:rPr>
              <a:t>січня</a:t>
            </a:r>
            <a:r>
              <a:rPr lang="ru-RU" dirty="0">
                <a:solidFill>
                  <a:schemeClr val="tx1"/>
                </a:solidFill>
              </a:rPr>
              <a:t> 1992 </a:t>
            </a:r>
            <a:r>
              <a:rPr lang="ru-RU" dirty="0" err="1">
                <a:solidFill>
                  <a:schemeClr val="tx1"/>
                </a:solidFill>
              </a:rPr>
              <a:t>музична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редакція</a:t>
            </a:r>
            <a:r>
              <a:rPr lang="ru-RU" dirty="0">
                <a:solidFill>
                  <a:schemeClr val="tx1"/>
                </a:solidFill>
              </a:rPr>
              <a:t> Державного </a:t>
            </a:r>
            <a:r>
              <a:rPr lang="ru-RU" dirty="0" err="1">
                <a:solidFill>
                  <a:schemeClr val="tx1"/>
                </a:solidFill>
              </a:rPr>
              <a:t>гімну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затверджена</a:t>
            </a:r>
            <a:r>
              <a:rPr lang="ru-RU" dirty="0">
                <a:solidFill>
                  <a:schemeClr val="tx1"/>
                </a:solidFill>
              </a:rPr>
              <a:t> Верховною Радою </a:t>
            </a:r>
            <a:r>
              <a:rPr lang="ru-RU" dirty="0" err="1">
                <a:solidFill>
                  <a:schemeClr val="tx1"/>
                </a:solidFill>
              </a:rPr>
              <a:t>України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знайшло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своє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відображання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Конституції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України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Проте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тільки</a:t>
            </a:r>
            <a:r>
              <a:rPr lang="ru-RU" dirty="0">
                <a:solidFill>
                  <a:schemeClr val="tx1"/>
                </a:solidFill>
              </a:rPr>
              <a:t> 6 </a:t>
            </a:r>
            <a:r>
              <a:rPr lang="ru-RU" dirty="0" err="1">
                <a:solidFill>
                  <a:schemeClr val="tx1"/>
                </a:solidFill>
              </a:rPr>
              <a:t>березня</a:t>
            </a:r>
            <a:r>
              <a:rPr lang="ru-RU" dirty="0">
                <a:solidFill>
                  <a:schemeClr val="tx1"/>
                </a:solidFill>
              </a:rPr>
              <a:t> 2003 року </a:t>
            </a:r>
            <a:r>
              <a:rPr lang="ru-RU" dirty="0" err="1">
                <a:solidFill>
                  <a:schemeClr val="tx1"/>
                </a:solidFill>
              </a:rPr>
              <a:t>Верховна</a:t>
            </a:r>
            <a:r>
              <a:rPr lang="ru-RU" dirty="0">
                <a:solidFill>
                  <a:schemeClr val="tx1"/>
                </a:solidFill>
              </a:rPr>
              <a:t> Рада </a:t>
            </a:r>
            <a:r>
              <a:rPr lang="ru-RU" dirty="0" err="1">
                <a:solidFill>
                  <a:schemeClr val="tx1"/>
                </a:solidFill>
              </a:rPr>
              <a:t>України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ухвалила</a:t>
            </a:r>
            <a:r>
              <a:rPr lang="ru-RU" dirty="0">
                <a:solidFill>
                  <a:schemeClr val="tx1"/>
                </a:solidFill>
              </a:rPr>
              <a:t> Закон «Про </a:t>
            </a:r>
            <a:r>
              <a:rPr lang="ru-RU" dirty="0" err="1">
                <a:solidFill>
                  <a:schemeClr val="tx1"/>
                </a:solidFill>
              </a:rPr>
              <a:t>Державний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гімн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України</a:t>
            </a:r>
            <a:r>
              <a:rPr lang="ru-RU" dirty="0">
                <a:solidFill>
                  <a:schemeClr val="tx1"/>
                </a:solidFill>
              </a:rPr>
              <a:t>», </a:t>
            </a:r>
            <a:r>
              <a:rPr lang="ru-RU" dirty="0" err="1">
                <a:solidFill>
                  <a:schemeClr val="tx1"/>
                </a:solidFill>
              </a:rPr>
              <a:t>запропонований</a:t>
            </a:r>
            <a:r>
              <a:rPr lang="ru-RU" dirty="0">
                <a:solidFill>
                  <a:schemeClr val="tx1"/>
                </a:solidFill>
              </a:rPr>
              <a:t> президентом </a:t>
            </a:r>
            <a:r>
              <a:rPr lang="ru-RU" dirty="0" err="1">
                <a:solidFill>
                  <a:schemeClr val="tx1"/>
                </a:solidFill>
              </a:rPr>
              <a:t>Леонідом</a:t>
            </a:r>
            <a:r>
              <a:rPr lang="ru-RU" dirty="0">
                <a:solidFill>
                  <a:schemeClr val="tx1"/>
                </a:solidFill>
              </a:rPr>
              <a:t> Кучмою. Законопроектом </a:t>
            </a:r>
            <a:r>
              <a:rPr lang="ru-RU" dirty="0" err="1">
                <a:solidFill>
                  <a:schemeClr val="tx1"/>
                </a:solidFill>
              </a:rPr>
              <a:t>пропонувалося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затвердити</a:t>
            </a:r>
            <a:r>
              <a:rPr lang="ru-RU" dirty="0">
                <a:solidFill>
                  <a:schemeClr val="tx1"/>
                </a:solidFill>
              </a:rPr>
              <a:t> як </a:t>
            </a:r>
            <a:r>
              <a:rPr lang="ru-RU" dirty="0" err="1">
                <a:solidFill>
                  <a:schemeClr val="tx1"/>
                </a:solidFill>
              </a:rPr>
              <a:t>Державний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гімн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Національний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гімн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музику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Михайла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Вербицького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зі</a:t>
            </a:r>
            <a:r>
              <a:rPr lang="ru-RU" dirty="0">
                <a:solidFill>
                  <a:schemeClr val="tx1"/>
                </a:solidFill>
              </a:rPr>
              <a:t> словами </a:t>
            </a:r>
            <a:r>
              <a:rPr lang="ru-RU" dirty="0" err="1">
                <a:solidFill>
                  <a:schemeClr val="tx1"/>
                </a:solidFill>
              </a:rPr>
              <a:t>тільки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першого</a:t>
            </a:r>
            <a:r>
              <a:rPr lang="ru-RU" dirty="0">
                <a:solidFill>
                  <a:schemeClr val="tx1"/>
                </a:solidFill>
              </a:rPr>
              <a:t> куплета і </a:t>
            </a:r>
            <a:r>
              <a:rPr lang="ru-RU" dirty="0" err="1">
                <a:solidFill>
                  <a:schemeClr val="tx1"/>
                </a:solidFill>
              </a:rPr>
              <a:t>приспіву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пісні</a:t>
            </a:r>
            <a:r>
              <a:rPr lang="ru-RU" dirty="0">
                <a:solidFill>
                  <a:schemeClr val="tx1"/>
                </a:solidFill>
              </a:rPr>
              <a:t> Павла </a:t>
            </a:r>
            <a:r>
              <a:rPr lang="ru-RU" dirty="0" err="1">
                <a:solidFill>
                  <a:schemeClr val="tx1"/>
                </a:solidFill>
              </a:rPr>
              <a:t>Чубинського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Ще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вмерла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Україна</a:t>
            </a:r>
            <a:r>
              <a:rPr lang="ru-RU" dirty="0">
                <a:solidFill>
                  <a:schemeClr val="tx1"/>
                </a:solidFill>
              </a:rPr>
              <a:t>». </a:t>
            </a: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4" b="2709"/>
          <a:stretch/>
        </p:blipFill>
        <p:spPr bwMode="auto">
          <a:xfrm>
            <a:off x="5104184" y="331377"/>
            <a:ext cx="3960440" cy="61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5532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02431"/>
            <a:ext cx="9396536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Конституцією</a:t>
            </a:r>
            <a:r>
              <a:rPr lang="ru-RU" dirty="0"/>
              <a:t> </a:t>
            </a:r>
            <a:r>
              <a:rPr lang="ru-RU" dirty="0" err="1"/>
              <a:t>встановлено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урочисті</a:t>
            </a:r>
            <a:r>
              <a:rPr lang="ru-RU" dirty="0"/>
              <a:t> </a:t>
            </a:r>
            <a:r>
              <a:rPr lang="ru-RU" dirty="0" err="1"/>
              <a:t>збори</a:t>
            </a:r>
            <a:r>
              <a:rPr lang="ru-RU" dirty="0"/>
              <a:t> </a:t>
            </a:r>
            <a:r>
              <a:rPr lang="ru-RU" dirty="0" err="1"/>
              <a:t>загальнодержавного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розпочинаються</a:t>
            </a:r>
            <a:r>
              <a:rPr lang="ru-RU" dirty="0"/>
              <a:t> і </a:t>
            </a:r>
            <a:r>
              <a:rPr lang="ru-RU" dirty="0" err="1"/>
              <a:t>закінчуються</a:t>
            </a:r>
            <a:r>
              <a:rPr lang="ru-RU" dirty="0"/>
              <a:t> </a:t>
            </a:r>
            <a:r>
              <a:rPr lang="ru-RU" dirty="0" err="1"/>
              <a:t>виконанням</a:t>
            </a:r>
            <a:r>
              <a:rPr lang="ru-RU" dirty="0"/>
              <a:t> Державного </a:t>
            </a:r>
            <a:r>
              <a:rPr lang="ru-RU" dirty="0" err="1"/>
              <a:t>Гімну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Коли </a:t>
            </a:r>
            <a:r>
              <a:rPr lang="ru-RU" dirty="0" err="1"/>
              <a:t>вносять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виносять</a:t>
            </a:r>
            <a:r>
              <a:rPr lang="ru-RU" dirty="0"/>
              <a:t> прапор, коли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гімн</a:t>
            </a:r>
            <a:r>
              <a:rPr lang="ru-RU" dirty="0"/>
              <a:t>,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вставати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4646861" cy="352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33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6248400" cy="1171600"/>
          </a:xfrm>
        </p:spPr>
        <p:txBody>
          <a:bodyPr>
            <a:normAutofit fontScale="90000"/>
          </a:bodyPr>
          <a:lstStyle/>
          <a:p>
            <a:r>
              <a:rPr lang="ru-RU" b="1" i="1" dirty="0" err="1"/>
              <a:t>Державні</a:t>
            </a:r>
            <a:r>
              <a:rPr lang="ru-RU" b="1" i="1" dirty="0"/>
              <a:t> </a:t>
            </a:r>
            <a:r>
              <a:rPr lang="ru-RU" b="1" i="1" dirty="0" err="1"/>
              <a:t>символи</a:t>
            </a:r>
            <a:r>
              <a:rPr lang="ru-RU" b="1" i="1" dirty="0"/>
              <a:t> Президента </a:t>
            </a:r>
            <a:r>
              <a:rPr lang="ru-RU" b="1" i="1" dirty="0" err="1"/>
              <a:t>України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196752"/>
            <a:ext cx="6553200" cy="5661248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/>
              <a:t>Указом Президента </a:t>
            </a:r>
            <a:r>
              <a:rPr lang="ru-RU" b="1" i="1" dirty="0" err="1"/>
              <a:t>від</a:t>
            </a:r>
            <a:r>
              <a:rPr lang="ru-RU" b="1" i="1" dirty="0"/>
              <a:t> 29 листопада 1999 року, </a:t>
            </a:r>
            <a:r>
              <a:rPr lang="ru-RU" b="1" i="1" dirty="0" err="1"/>
              <a:t>було</a:t>
            </a:r>
            <a:r>
              <a:rPr lang="ru-RU" b="1" i="1" dirty="0"/>
              <a:t> постановлено,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офіційними</a:t>
            </a:r>
            <a:r>
              <a:rPr lang="ru-RU" b="1" i="1" dirty="0"/>
              <a:t> символами </a:t>
            </a:r>
            <a:r>
              <a:rPr lang="ru-RU" b="1" i="1" dirty="0" err="1"/>
              <a:t>глави</a:t>
            </a:r>
            <a:r>
              <a:rPr lang="ru-RU" b="1" i="1" dirty="0"/>
              <a:t> </a:t>
            </a:r>
            <a:r>
              <a:rPr lang="ru-RU" b="1" i="1" dirty="0" err="1"/>
              <a:t>держави</a:t>
            </a:r>
            <a:r>
              <a:rPr lang="ru-RU" b="1" i="1" dirty="0"/>
              <a:t> є: </a:t>
            </a:r>
            <a:endParaRPr lang="ru-RU" b="1" i="1" dirty="0" smtClean="0"/>
          </a:p>
          <a:p>
            <a:pPr>
              <a:buFont typeface="Wingdings" pitchFamily="2" charset="2"/>
              <a:buChar char="q"/>
            </a:pPr>
            <a:r>
              <a:rPr lang="ru-RU" b="1" i="1" dirty="0" smtClean="0"/>
              <a:t>Прапор </a:t>
            </a:r>
            <a:r>
              <a:rPr lang="ru-RU" b="1" i="1" dirty="0"/>
              <a:t>(штандарт</a:t>
            </a:r>
            <a:r>
              <a:rPr lang="ru-RU" b="1" i="1" dirty="0" smtClean="0"/>
              <a:t>),</a:t>
            </a:r>
          </a:p>
          <a:p>
            <a:pPr>
              <a:buFont typeface="Wingdings" pitchFamily="2" charset="2"/>
              <a:buChar char="q"/>
            </a:pPr>
            <a:r>
              <a:rPr lang="ru-RU" b="1" i="1" dirty="0" smtClean="0"/>
              <a:t>Президента </a:t>
            </a:r>
            <a:r>
              <a:rPr lang="ru-RU" b="1" i="1" dirty="0" err="1" smtClean="0"/>
              <a:t>України</a:t>
            </a:r>
            <a:r>
              <a:rPr lang="ru-RU" b="1" i="1" dirty="0" smtClean="0"/>
              <a:t>,</a:t>
            </a:r>
          </a:p>
          <a:p>
            <a:pPr>
              <a:buFont typeface="Wingdings" pitchFamily="2" charset="2"/>
              <a:buChar char="q"/>
            </a:pPr>
            <a:r>
              <a:rPr lang="ru-RU" b="1" i="1" dirty="0" smtClean="0"/>
              <a:t>Знак </a:t>
            </a:r>
            <a:r>
              <a:rPr lang="ru-RU" b="1" i="1" dirty="0"/>
              <a:t>Президента </a:t>
            </a:r>
            <a:r>
              <a:rPr lang="ru-RU" b="1" i="1" dirty="0" err="1" smtClean="0"/>
              <a:t>України</a:t>
            </a:r>
            <a:r>
              <a:rPr lang="ru-RU" b="1" i="1" dirty="0" smtClean="0"/>
              <a:t>,</a:t>
            </a:r>
          </a:p>
          <a:p>
            <a:pPr>
              <a:buFont typeface="Wingdings" pitchFamily="2" charset="2"/>
              <a:buChar char="q"/>
            </a:pPr>
            <a:r>
              <a:rPr lang="ru-RU" b="1" i="1" dirty="0" err="1" smtClean="0"/>
              <a:t>Гербова</a:t>
            </a:r>
            <a:r>
              <a:rPr lang="ru-RU" b="1" i="1" dirty="0" smtClean="0"/>
              <a:t> </a:t>
            </a:r>
            <a:r>
              <a:rPr lang="ru-RU" b="1" i="1" dirty="0"/>
              <a:t>печатка Президента </a:t>
            </a:r>
            <a:r>
              <a:rPr lang="ru-RU" b="1" i="1" dirty="0" err="1"/>
              <a:t>України</a:t>
            </a:r>
            <a:r>
              <a:rPr lang="ru-RU" b="1" i="1" dirty="0" smtClean="0"/>
              <a:t>, </a:t>
            </a:r>
          </a:p>
          <a:p>
            <a:pPr>
              <a:buFont typeface="Wingdings" pitchFamily="2" charset="2"/>
              <a:buChar char="q"/>
            </a:pPr>
            <a:r>
              <a:rPr lang="ru-RU" b="1" i="1" dirty="0" smtClean="0"/>
              <a:t>Булава </a:t>
            </a:r>
            <a:r>
              <a:rPr lang="ru-RU" b="1" i="1" dirty="0"/>
              <a:t>Президента </a:t>
            </a:r>
            <a:r>
              <a:rPr lang="ru-RU" b="1" i="1" dirty="0" err="1"/>
              <a:t>України</a:t>
            </a:r>
            <a:r>
              <a:rPr lang="ru-RU" b="1" i="1" dirty="0"/>
              <a:t>.</a:t>
            </a:r>
            <a:endParaRPr lang="ru-RU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534" y="116632"/>
            <a:ext cx="242546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41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117" y="1340768"/>
            <a:ext cx="4572000" cy="103326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Штандарт Президента </a:t>
            </a:r>
            <a:r>
              <a:rPr lang="ru-RU" b="1" dirty="0" err="1"/>
              <a:t>України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38" y="2564904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839072" y="1102432"/>
            <a:ext cx="4499992" cy="1052736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/>
              <a:t>Знак Президента </a:t>
            </a:r>
            <a:r>
              <a:rPr lang="ru-RU" b="1" i="1" dirty="0" err="1" smtClean="0"/>
              <a:t>України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8" y="2931616"/>
            <a:ext cx="38100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5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44008" y="1268760"/>
            <a:ext cx="4499992" cy="1872208"/>
          </a:xfrm>
        </p:spPr>
        <p:txBody>
          <a:bodyPr/>
          <a:lstStyle/>
          <a:p>
            <a:r>
              <a:rPr lang="ru-RU" b="1" i="1" dirty="0"/>
              <a:t>Булава Президента </a:t>
            </a:r>
            <a:r>
              <a:rPr lang="ru-RU" b="1" i="1" dirty="0" err="1" smtClean="0"/>
              <a:t>України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966354"/>
            <a:ext cx="4644008" cy="217461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err="1" smtClean="0"/>
              <a:t>Гербова</a:t>
            </a:r>
            <a:r>
              <a:rPr lang="ru-RU" b="1" i="1" dirty="0" smtClean="0"/>
              <a:t> печатка Президента </a:t>
            </a:r>
            <a:r>
              <a:rPr lang="ru-RU" b="1" i="1" dirty="0" err="1" smtClean="0"/>
              <a:t>України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12" y="3099877"/>
            <a:ext cx="3650383" cy="296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28378"/>
            <a:ext cx="4753690" cy="313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50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852937"/>
            <a:ext cx="5688632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6000" dirty="0" smtClean="0">
                <a:solidFill>
                  <a:schemeClr val="accent2">
                    <a:lumMod val="50000"/>
                  </a:schemeClr>
                </a:solidFill>
              </a:rPr>
              <a:t>Дякую за увагу!</a:t>
            </a: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36" y="1052736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Конституцією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державними</a:t>
            </a:r>
            <a:r>
              <a:rPr lang="ru-RU" dirty="0"/>
              <a:t> символами </a:t>
            </a:r>
            <a:r>
              <a:rPr lang="ru-RU" dirty="0" err="1"/>
              <a:t>України</a:t>
            </a:r>
            <a:r>
              <a:rPr lang="ru-RU" dirty="0"/>
              <a:t> є</a:t>
            </a:r>
          </a:p>
          <a:p>
            <a:r>
              <a:rPr lang="ru-RU" dirty="0" err="1"/>
              <a:t>Державний</a:t>
            </a:r>
            <a:r>
              <a:rPr lang="ru-RU" dirty="0"/>
              <a:t> Прапор </a:t>
            </a:r>
            <a:r>
              <a:rPr lang="ru-RU" dirty="0" err="1"/>
              <a:t>України</a:t>
            </a:r>
            <a:endParaRPr lang="ru-RU" dirty="0"/>
          </a:p>
          <a:p>
            <a:r>
              <a:rPr lang="ru-RU" dirty="0" err="1"/>
              <a:t>Державний</a:t>
            </a:r>
            <a:r>
              <a:rPr lang="ru-RU" dirty="0"/>
              <a:t> Герб </a:t>
            </a:r>
            <a:r>
              <a:rPr lang="ru-RU" dirty="0" err="1"/>
              <a:t>України</a:t>
            </a:r>
            <a:endParaRPr lang="ru-RU" dirty="0"/>
          </a:p>
          <a:p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Гімн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endParaRPr lang="ru-RU" dirty="0"/>
          </a:p>
          <a:p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символи</a:t>
            </a:r>
            <a:r>
              <a:rPr lang="ru-RU" dirty="0"/>
              <a:t> Президента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2422"/>
            <a:ext cx="9144000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942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583" y="319871"/>
            <a:ext cx="8686800" cy="838200"/>
          </a:xfrm>
        </p:spPr>
        <p:txBody>
          <a:bodyPr/>
          <a:lstStyle/>
          <a:p>
            <a:r>
              <a:rPr lang="ru-RU" b="1" dirty="0" err="1"/>
              <a:t>Державний</a:t>
            </a:r>
            <a:r>
              <a:rPr lang="ru-RU" b="1" dirty="0"/>
              <a:t> Прапор </a:t>
            </a:r>
            <a:r>
              <a:rPr lang="ru-RU" b="1" dirty="0" err="1"/>
              <a:t>України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22" y="1340768"/>
            <a:ext cx="4067944" cy="347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Державний</a:t>
            </a:r>
            <a:r>
              <a:rPr lang="ru-RU" dirty="0"/>
              <a:t> Прапор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затверджений</a:t>
            </a:r>
            <a:r>
              <a:rPr lang="ru-RU" dirty="0"/>
              <a:t> </a:t>
            </a:r>
            <a:r>
              <a:rPr lang="ru-RU" dirty="0" err="1"/>
              <a:t>Постановою</a:t>
            </a:r>
            <a:r>
              <a:rPr lang="ru-RU" dirty="0"/>
              <a:t> </a:t>
            </a:r>
            <a:r>
              <a:rPr lang="ru-RU" dirty="0" err="1"/>
              <a:t>Верховної</a:t>
            </a:r>
            <a:r>
              <a:rPr lang="ru-RU" dirty="0"/>
              <a:t> Ради 28 </a:t>
            </a:r>
            <a:r>
              <a:rPr lang="ru-RU" dirty="0" err="1"/>
              <a:t>січня</a:t>
            </a:r>
            <a:r>
              <a:rPr lang="ru-RU" dirty="0"/>
              <a:t> 1992 </a:t>
            </a:r>
            <a:r>
              <a:rPr lang="ru-RU" dirty="0" smtClean="0"/>
              <a:t>року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151" y="1103021"/>
            <a:ext cx="4820313" cy="321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14222" y="4293096"/>
            <a:ext cx="9570346" cy="25649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і </a:t>
            </a:r>
            <a:r>
              <a:rPr lang="ru-RU" dirty="0" err="1" smtClean="0"/>
              <a:t>являє</a:t>
            </a:r>
            <a:r>
              <a:rPr lang="ru-RU" dirty="0" smtClean="0"/>
              <a:t> собою стяг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рівновеликих</a:t>
            </a:r>
            <a:r>
              <a:rPr lang="ru-RU" dirty="0" smtClean="0"/>
              <a:t> </a:t>
            </a:r>
            <a:r>
              <a:rPr lang="ru-RU" dirty="0" err="1" smtClean="0"/>
              <a:t>горизонтальних</a:t>
            </a:r>
            <a:r>
              <a:rPr lang="ru-RU" dirty="0" smtClean="0"/>
              <a:t> </a:t>
            </a:r>
            <a:r>
              <a:rPr lang="ru-RU" dirty="0" err="1" smtClean="0"/>
              <a:t>смуг</a:t>
            </a:r>
            <a:r>
              <a:rPr lang="ru-RU" dirty="0" smtClean="0"/>
              <a:t> </a:t>
            </a:r>
            <a:r>
              <a:rPr lang="ru-RU" dirty="0" err="1" smtClean="0"/>
              <a:t>синього</a:t>
            </a:r>
            <a:r>
              <a:rPr lang="ru-RU" dirty="0" smtClean="0"/>
              <a:t> і </a:t>
            </a:r>
            <a:r>
              <a:rPr lang="ru-RU" dirty="0" err="1" smtClean="0"/>
              <a:t>жовтого</a:t>
            </a:r>
            <a:r>
              <a:rPr lang="ru-RU" dirty="0" smtClean="0"/>
              <a:t> </a:t>
            </a:r>
            <a:r>
              <a:rPr lang="ru-RU" dirty="0" err="1" smtClean="0"/>
              <a:t>кольорів</a:t>
            </a:r>
            <a:r>
              <a:rPr lang="ru-RU" dirty="0" smtClean="0"/>
              <a:t>. </a:t>
            </a:r>
            <a:r>
              <a:rPr lang="ru-RU" dirty="0" err="1" smtClean="0"/>
              <a:t>Співвідношення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 2:3 (</a:t>
            </a:r>
            <a:r>
              <a:rPr lang="ru-RU" dirty="0" err="1" smtClean="0"/>
              <a:t>висота:ширина</a:t>
            </a:r>
            <a:r>
              <a:rPr lang="ru-RU" dirty="0" smtClean="0"/>
              <a:t>). </a:t>
            </a:r>
            <a:r>
              <a:rPr lang="ru-RU" dirty="0" err="1" smtClean="0"/>
              <a:t>Офіційним</a:t>
            </a:r>
            <a:r>
              <a:rPr lang="ru-RU" dirty="0" smtClean="0"/>
              <a:t> днем державного прапору є 23 </a:t>
            </a:r>
            <a:r>
              <a:rPr lang="ru-RU" dirty="0" err="1" smtClean="0"/>
              <a:t>серпня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710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-22060" y="4941168"/>
            <a:ext cx="9367669" cy="191683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ru-RU" dirty="0" smtClean="0"/>
              <a:t>У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Народної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 22 </a:t>
            </a:r>
            <a:r>
              <a:rPr lang="ru-RU" dirty="0" err="1" smtClean="0"/>
              <a:t>березня</a:t>
            </a:r>
            <a:r>
              <a:rPr lang="ru-RU" dirty="0" smtClean="0"/>
              <a:t> 1918 р. Центральна Рада </a:t>
            </a:r>
            <a:r>
              <a:rPr lang="ru-RU" dirty="0" err="1" smtClean="0"/>
              <a:t>ухвалила</a:t>
            </a:r>
            <a:r>
              <a:rPr lang="ru-RU" dirty="0" smtClean="0"/>
              <a:t> Закон про </a:t>
            </a:r>
            <a:r>
              <a:rPr lang="ru-RU" dirty="0" err="1" smtClean="0"/>
              <a:t>Державний</a:t>
            </a:r>
            <a:r>
              <a:rPr lang="ru-RU" dirty="0" smtClean="0"/>
              <a:t> прапор </a:t>
            </a:r>
            <a:r>
              <a:rPr lang="ru-RU" dirty="0" err="1" smtClean="0"/>
              <a:t>республіки</a:t>
            </a:r>
            <a:r>
              <a:rPr lang="ru-RU" dirty="0" smtClean="0"/>
              <a:t>, затвердивши </a:t>
            </a:r>
            <a:r>
              <a:rPr lang="ru-RU" dirty="0" err="1" smtClean="0"/>
              <a:t>жовто-блакитний</a:t>
            </a:r>
            <a:r>
              <a:rPr lang="ru-RU" dirty="0" smtClean="0"/>
              <a:t> прапор </a:t>
            </a:r>
            <a:r>
              <a:rPr lang="ru-RU" dirty="0" err="1" smtClean="0"/>
              <a:t>її</a:t>
            </a:r>
            <a:r>
              <a:rPr lang="ru-RU" dirty="0" smtClean="0"/>
              <a:t> символом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823520" y="1412774"/>
            <a:ext cx="4320480" cy="3240359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ru-RU" dirty="0" err="1" smtClean="0"/>
              <a:t>Синьо-жовті</a:t>
            </a:r>
            <a:r>
              <a:rPr lang="ru-RU" dirty="0" smtClean="0"/>
              <a:t> </a:t>
            </a:r>
            <a:r>
              <a:rPr lang="ru-RU" dirty="0" err="1" smtClean="0"/>
              <a:t>поєднання</a:t>
            </a:r>
            <a:r>
              <a:rPr lang="ru-RU" dirty="0" smtClean="0"/>
              <a:t> в </a:t>
            </a:r>
            <a:r>
              <a:rPr lang="ru-RU" dirty="0" err="1" smtClean="0"/>
              <a:t>прапорі</a:t>
            </a:r>
            <a:r>
              <a:rPr lang="ru-RU" dirty="0" smtClean="0"/>
              <a:t> </a:t>
            </a:r>
            <a:r>
              <a:rPr lang="ru-RU" dirty="0" err="1" smtClean="0"/>
              <a:t>отримали</a:t>
            </a:r>
            <a:r>
              <a:rPr lang="ru-RU" dirty="0" smtClean="0"/>
              <a:t> </a:t>
            </a:r>
            <a:r>
              <a:rPr lang="ru-RU" dirty="0" err="1" smtClean="0"/>
              <a:t>логічне</a:t>
            </a:r>
            <a:r>
              <a:rPr lang="ru-RU" dirty="0" smtClean="0"/>
              <a:t> </a:t>
            </a:r>
            <a:r>
              <a:rPr lang="ru-RU" dirty="0" err="1" smtClean="0"/>
              <a:t>тлумачення</a:t>
            </a:r>
            <a:r>
              <a:rPr lang="ru-RU" dirty="0" smtClean="0"/>
              <a:t> як </a:t>
            </a:r>
            <a:r>
              <a:rPr lang="ru-RU" dirty="0" err="1" smtClean="0"/>
              <a:t>національні</a:t>
            </a:r>
            <a:r>
              <a:rPr lang="ru-RU" dirty="0" smtClean="0"/>
              <a:t> </a:t>
            </a:r>
            <a:r>
              <a:rPr lang="ru-RU" dirty="0" err="1" smtClean="0"/>
              <a:t>кольори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 у </a:t>
            </a:r>
            <a:r>
              <a:rPr lang="en-US" dirty="0" smtClean="0"/>
              <a:t>XIX – </a:t>
            </a:r>
            <a:r>
              <a:rPr lang="ru-RU" dirty="0" smtClean="0"/>
              <a:t>на початку ХХ стол</a:t>
            </a:r>
            <a:r>
              <a:rPr lang="uk-UA" dirty="0" smtClean="0"/>
              <a:t>і</a:t>
            </a:r>
            <a:r>
              <a:rPr lang="ru-RU" dirty="0" err="1" smtClean="0"/>
              <a:t>ть</a:t>
            </a:r>
            <a:r>
              <a:rPr lang="ru-RU" dirty="0" smtClean="0"/>
              <a:t>:</a:t>
            </a:r>
            <a:r>
              <a:rPr lang="ru-RU" dirty="0"/>
              <a:t> </a:t>
            </a:r>
            <a:r>
              <a:rPr lang="ru-RU" dirty="0" err="1"/>
              <a:t>синій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 </a:t>
            </a:r>
            <a:endParaRPr lang="ru-RU" dirty="0" smtClean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80387" y="4005064"/>
            <a:ext cx="8863613" cy="9361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700" dirty="0" err="1" smtClean="0"/>
              <a:t>символізував</a:t>
            </a:r>
            <a:r>
              <a:rPr lang="ru-RU" sz="2700" dirty="0" smtClean="0"/>
              <a:t> </a:t>
            </a:r>
            <a:r>
              <a:rPr lang="ru-RU" sz="2700" dirty="0" err="1" smtClean="0"/>
              <a:t>мирне</a:t>
            </a:r>
            <a:r>
              <a:rPr lang="ru-RU" sz="2700" dirty="0" smtClean="0"/>
              <a:t> </a:t>
            </a:r>
            <a:r>
              <a:rPr lang="ru-RU" sz="2700" dirty="0" err="1" smtClean="0"/>
              <a:t>безкрайнє</a:t>
            </a:r>
            <a:r>
              <a:rPr lang="ru-RU" sz="2700" dirty="0" smtClean="0"/>
              <a:t> небо, а </a:t>
            </a:r>
            <a:r>
              <a:rPr lang="ru-RU" sz="2700" dirty="0" err="1" smtClean="0"/>
              <a:t>жовтий</a:t>
            </a:r>
            <a:r>
              <a:rPr lang="ru-RU" sz="2700" dirty="0" smtClean="0"/>
              <a:t> – </a:t>
            </a:r>
            <a:r>
              <a:rPr lang="ru-RU" sz="2700" dirty="0" err="1" smtClean="0"/>
              <a:t>стиглі</a:t>
            </a:r>
            <a:r>
              <a:rPr lang="ru-RU" sz="2700" dirty="0" smtClean="0"/>
              <a:t> </a:t>
            </a:r>
            <a:r>
              <a:rPr lang="ru-RU" sz="2700" dirty="0" err="1" smtClean="0"/>
              <a:t>пшеничні</a:t>
            </a:r>
            <a:r>
              <a:rPr lang="ru-RU" sz="2700" dirty="0" smtClean="0"/>
              <a:t> лани як символ достатку.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r="6859"/>
          <a:stretch/>
        </p:blipFill>
        <p:spPr bwMode="auto">
          <a:xfrm>
            <a:off x="287520" y="751292"/>
            <a:ext cx="453600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91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47028"/>
            <a:ext cx="9144000" cy="431097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13 листопада 1918 р. </a:t>
            </a:r>
            <a:r>
              <a:rPr lang="ru-RU" dirty="0" err="1"/>
              <a:t>синьо-жовтий</a:t>
            </a:r>
            <a:r>
              <a:rPr lang="ru-RU" dirty="0"/>
              <a:t> прапор став </a:t>
            </a:r>
            <a:r>
              <a:rPr lang="ru-RU" dirty="0" err="1"/>
              <a:t>державним</a:t>
            </a:r>
            <a:r>
              <a:rPr lang="ru-RU" dirty="0"/>
              <a:t> символом і </a:t>
            </a:r>
            <a:r>
              <a:rPr lang="ru-RU" dirty="0" err="1"/>
              <a:t>Західноукраїнської</a:t>
            </a:r>
            <a:r>
              <a:rPr lang="ru-RU" dirty="0"/>
              <a:t> </a:t>
            </a:r>
            <a:r>
              <a:rPr lang="ru-RU" dirty="0" err="1"/>
              <a:t>Народної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(ЗУНР).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затверджено</a:t>
            </a:r>
            <a:r>
              <a:rPr lang="ru-RU" dirty="0"/>
              <a:t> на </a:t>
            </a:r>
            <a:r>
              <a:rPr lang="ru-RU" dirty="0" err="1"/>
              <a:t>Прикарпатській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, а у 1939-му – в </a:t>
            </a:r>
            <a:r>
              <a:rPr lang="ru-RU" dirty="0" err="1"/>
              <a:t>Карпатській</a:t>
            </a:r>
            <a:r>
              <a:rPr lang="ru-RU" dirty="0"/>
              <a:t> </a:t>
            </a:r>
            <a:r>
              <a:rPr lang="ru-RU" dirty="0" err="1"/>
              <a:t>Україні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прапором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Західної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зустрічало</a:t>
            </a:r>
            <a:r>
              <a:rPr lang="ru-RU" dirty="0"/>
              <a:t> </a:t>
            </a:r>
            <a:r>
              <a:rPr lang="ru-RU" dirty="0" err="1"/>
              <a:t>Червону</a:t>
            </a:r>
            <a:r>
              <a:rPr lang="ru-RU" dirty="0"/>
              <a:t> </a:t>
            </a:r>
            <a:r>
              <a:rPr lang="ru-RU" dirty="0" err="1"/>
              <a:t>армію</a:t>
            </a:r>
            <a:r>
              <a:rPr lang="ru-RU" dirty="0"/>
              <a:t> у </a:t>
            </a:r>
            <a:r>
              <a:rPr lang="ru-RU" dirty="0" err="1"/>
              <a:t>вересні</a:t>
            </a:r>
            <a:r>
              <a:rPr lang="ru-RU" dirty="0"/>
              <a:t> 1939 року.</a:t>
            </a:r>
          </a:p>
          <a:p>
            <a:r>
              <a:rPr lang="ru-RU" dirty="0"/>
              <a:t>За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радянської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в УРСР </a:t>
            </a:r>
            <a:r>
              <a:rPr lang="ru-RU" dirty="0" err="1"/>
              <a:t>жовто-блакитна</a:t>
            </a:r>
            <a:r>
              <a:rPr lang="ru-RU" dirty="0"/>
              <a:t> </a:t>
            </a:r>
            <a:r>
              <a:rPr lang="ru-RU" dirty="0" err="1"/>
              <a:t>символіка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прапора (як і знак </a:t>
            </a:r>
            <a:r>
              <a:rPr lang="ru-RU" dirty="0" err="1"/>
              <a:t>тризуба</a:t>
            </a:r>
            <a:r>
              <a:rPr lang="ru-RU" dirty="0"/>
              <a:t>) </a:t>
            </a:r>
            <a:r>
              <a:rPr lang="ru-RU" dirty="0" err="1"/>
              <a:t>була</a:t>
            </a:r>
            <a:r>
              <a:rPr lang="ru-RU" dirty="0"/>
              <a:t> заборонена, а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прояви та </a:t>
            </a:r>
            <a:r>
              <a:rPr lang="ru-RU" dirty="0" err="1"/>
              <a:t>відображення</a:t>
            </a:r>
            <a:r>
              <a:rPr lang="ru-RU" dirty="0"/>
              <a:t> </a:t>
            </a:r>
            <a:r>
              <a:rPr lang="ru-RU" dirty="0" err="1"/>
              <a:t>переслідувалися</a:t>
            </a:r>
            <a:r>
              <a:rPr lang="ru-RU" dirty="0"/>
              <a:t> </a:t>
            </a:r>
            <a:r>
              <a:rPr lang="ru-RU" dirty="0" err="1"/>
              <a:t>владою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171400"/>
            <a:ext cx="4248472" cy="271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02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9144000" cy="24710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 smtClean="0"/>
              <a:t>поширене</a:t>
            </a:r>
            <a:r>
              <a:rPr lang="ru-RU" dirty="0" smtClean="0"/>
              <a:t> </a:t>
            </a:r>
            <a:r>
              <a:rPr lang="ru-RU" dirty="0" err="1"/>
              <a:t>трактування</a:t>
            </a:r>
            <a:r>
              <a:rPr lang="ru-RU" dirty="0"/>
              <a:t> </a:t>
            </a:r>
            <a:r>
              <a:rPr lang="ru-RU" dirty="0" smtClean="0"/>
              <a:t>прапора  </a:t>
            </a:r>
            <a:r>
              <a:rPr lang="ru-RU" dirty="0" err="1" smtClean="0"/>
              <a:t>України</a:t>
            </a:r>
            <a:r>
              <a:rPr lang="ru-RU" dirty="0" smtClean="0"/>
              <a:t> – </a:t>
            </a:r>
            <a:r>
              <a:rPr lang="ru-RU" dirty="0" err="1"/>
              <a:t>блакитне</a:t>
            </a:r>
            <a:r>
              <a:rPr lang="ru-RU" dirty="0"/>
              <a:t> </a:t>
            </a:r>
            <a:r>
              <a:rPr lang="ru-RU" dirty="0" err="1"/>
              <a:t>Українське</a:t>
            </a:r>
            <a:r>
              <a:rPr lang="ru-RU" dirty="0"/>
              <a:t> небо над ланами золотого </a:t>
            </a:r>
            <a:r>
              <a:rPr lang="ru-RU" dirty="0" err="1"/>
              <a:t>збіжжя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610627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69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Державний</a:t>
            </a:r>
            <a:r>
              <a:rPr lang="ru-RU" b="1" dirty="0"/>
              <a:t> Герб </a:t>
            </a:r>
            <a:r>
              <a:rPr lang="ru-RU" b="1" dirty="0" err="1"/>
              <a:t>України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4556898" cy="58052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Великий </a:t>
            </a:r>
            <a:r>
              <a:rPr lang="ru-RU" dirty="0" err="1"/>
              <a:t>Державний</a:t>
            </a:r>
            <a:r>
              <a:rPr lang="ru-RU" dirty="0"/>
              <a:t> Герб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статтею</a:t>
            </a:r>
            <a:r>
              <a:rPr lang="ru-RU" dirty="0"/>
              <a:t> 20 </a:t>
            </a:r>
            <a:r>
              <a:rPr lang="ru-RU" dirty="0" err="1"/>
              <a:t>Конституції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встановлюється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малого Державного Герба, як </a:t>
            </a:r>
            <a:r>
              <a:rPr lang="ru-RU" dirty="0" err="1"/>
              <a:t>його</a:t>
            </a:r>
            <a:r>
              <a:rPr lang="ru-RU" dirty="0"/>
              <a:t> головного </a:t>
            </a:r>
            <a:r>
              <a:rPr lang="ru-RU" dirty="0" err="1"/>
              <a:t>елемента</a:t>
            </a:r>
            <a:r>
              <a:rPr lang="ru-RU" dirty="0"/>
              <a:t>, і герба </a:t>
            </a:r>
            <a:r>
              <a:rPr lang="ru-RU" dirty="0" err="1"/>
              <a:t>Війська</a:t>
            </a:r>
            <a:r>
              <a:rPr lang="ru-RU" dirty="0"/>
              <a:t> </a:t>
            </a:r>
            <a:r>
              <a:rPr lang="ru-RU" dirty="0" err="1"/>
              <a:t>Запорізького</a:t>
            </a:r>
            <a:r>
              <a:rPr lang="ru-RU" dirty="0"/>
              <a:t>, і </a:t>
            </a:r>
            <a:r>
              <a:rPr lang="ru-RU" dirty="0" err="1"/>
              <a:t>затверджується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як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третинами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конституційного</a:t>
            </a:r>
            <a:r>
              <a:rPr lang="ru-RU" dirty="0"/>
              <a:t> складу </a:t>
            </a:r>
            <a:r>
              <a:rPr lang="ru-RU" dirty="0" err="1"/>
              <a:t>Верховної</a:t>
            </a:r>
            <a:r>
              <a:rPr lang="ru-RU" dirty="0"/>
              <a:t> Ради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57" y="1340768"/>
            <a:ext cx="486844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7122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80" y="332656"/>
            <a:ext cx="6501272" cy="624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3535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912" y="1361183"/>
            <a:ext cx="5026287" cy="5312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19 лютого 1992 р. Верховною Радою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ухвалена</a:t>
            </a:r>
            <a:r>
              <a:rPr lang="ru-RU" dirty="0"/>
              <a:t> постанова "Про </a:t>
            </a:r>
            <a:r>
              <a:rPr lang="ru-RU" dirty="0" err="1"/>
              <a:t>Державний</a:t>
            </a:r>
            <a:r>
              <a:rPr lang="ru-RU" dirty="0"/>
              <a:t> Герб </a:t>
            </a:r>
            <a:r>
              <a:rPr lang="ru-RU" dirty="0" err="1"/>
              <a:t>України</a:t>
            </a:r>
            <a:r>
              <a:rPr lang="ru-RU" dirty="0"/>
              <a:t>",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затверджено</a:t>
            </a:r>
            <a:r>
              <a:rPr lang="ru-RU" dirty="0"/>
              <a:t> «</a:t>
            </a:r>
            <a:r>
              <a:rPr lang="ru-RU" dirty="0" err="1"/>
              <a:t>Тризуб</a:t>
            </a:r>
            <a:r>
              <a:rPr lang="ru-RU" dirty="0"/>
              <a:t>, як </a:t>
            </a:r>
            <a:r>
              <a:rPr lang="ru-RU" dirty="0" err="1"/>
              <a:t>малий</a:t>
            </a:r>
            <a:r>
              <a:rPr lang="ru-RU" dirty="0"/>
              <a:t> герб </a:t>
            </a:r>
            <a:r>
              <a:rPr lang="ru-RU" dirty="0" err="1"/>
              <a:t>України</a:t>
            </a:r>
            <a:r>
              <a:rPr lang="ru-RU" dirty="0"/>
              <a:t>» i, </a:t>
            </a:r>
            <a:r>
              <a:rPr lang="ru-RU" dirty="0" err="1"/>
              <a:t>відповідно</a:t>
            </a:r>
            <a:r>
              <a:rPr lang="ru-RU" dirty="0"/>
              <a:t>,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 великого герба.</a:t>
            </a:r>
          </a:p>
          <a:p>
            <a:endParaRPr lang="ru-RU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00"/>
          <a:stretch/>
        </p:blipFill>
        <p:spPr bwMode="auto">
          <a:xfrm>
            <a:off x="5122199" y="1357169"/>
            <a:ext cx="4026024" cy="426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94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165</TotalTime>
  <Words>563</Words>
  <Application>Microsoft Office PowerPoint</Application>
  <PresentationFormat>Экран (4:3)</PresentationFormat>
  <Paragraphs>37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Державні символи україни</vt:lpstr>
      <vt:lpstr>Презентация PowerPoint</vt:lpstr>
      <vt:lpstr>Державний Прапор України</vt:lpstr>
      <vt:lpstr>Презентация PowerPoint</vt:lpstr>
      <vt:lpstr>Презентация PowerPoint</vt:lpstr>
      <vt:lpstr>Презентация PowerPoint</vt:lpstr>
      <vt:lpstr>Державний Герб України </vt:lpstr>
      <vt:lpstr>Презентация PowerPoint</vt:lpstr>
      <vt:lpstr>Презентация PowerPoint</vt:lpstr>
      <vt:lpstr>Презентация PowerPoint</vt:lpstr>
      <vt:lpstr>Державний Гімн України </vt:lpstr>
      <vt:lpstr>Презентация PowerPoint</vt:lpstr>
      <vt:lpstr>Презентация PowerPoint</vt:lpstr>
      <vt:lpstr>Державні символи Президента України </vt:lpstr>
      <vt:lpstr>Штандарт Президента України </vt:lpstr>
      <vt:lpstr>Булава Президента України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Державні символи україни</dc:title>
  <dc:creator>Tasha</dc:creator>
  <cp:lastModifiedBy>Olya</cp:lastModifiedBy>
  <cp:revision>12</cp:revision>
  <dcterms:created xsi:type="dcterms:W3CDTF">2012-03-14T16:54:47Z</dcterms:created>
  <dcterms:modified xsi:type="dcterms:W3CDTF">2014-06-06T22:06:22Z</dcterms:modified>
</cp:coreProperties>
</file>