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33F2E-F8E3-44AB-BE36-23E1606453C7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8987C-238E-4F41-B10D-00F5B16B2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3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987C-238E-4F41-B10D-00F5B16B25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0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AE42-9B2E-479B-8F3C-CA16A8D748A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41-9948-46C6-8A18-4DFDCAE336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AE42-9B2E-479B-8F3C-CA16A8D748A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41-9948-46C6-8A18-4DFDCAE33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AE42-9B2E-479B-8F3C-CA16A8D748A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41-9948-46C6-8A18-4DFDCAE33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AE42-9B2E-479B-8F3C-CA16A8D748A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41-9948-46C6-8A18-4DFDCAE33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AE42-9B2E-479B-8F3C-CA16A8D748A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41-9948-46C6-8A18-4DFDCAE336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AE42-9B2E-479B-8F3C-CA16A8D748A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41-9948-46C6-8A18-4DFDCAE33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AE42-9B2E-479B-8F3C-CA16A8D748A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41-9948-46C6-8A18-4DFDCAE3366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AE42-9B2E-479B-8F3C-CA16A8D748A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41-9948-46C6-8A18-4DFDCAE33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AE42-9B2E-479B-8F3C-CA16A8D748A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41-9948-46C6-8A18-4DFDCAE33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AE42-9B2E-479B-8F3C-CA16A8D748A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41-9948-46C6-8A18-4DFDCAE3366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AE42-9B2E-479B-8F3C-CA16A8D748A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CF41-9948-46C6-8A18-4DFDCAE33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BCAAE42-9B2E-479B-8F3C-CA16A8D748A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076CF41-9948-46C6-8A18-4DFDCAE336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Пори року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Підготувала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Герасименко Ал</a:t>
            </a:r>
            <a:r>
              <a:rPr lang="uk-UA" dirty="0" err="1" smtClean="0"/>
              <a:t>іна</a:t>
            </a:r>
            <a:endParaRPr lang="uk-UA" dirty="0" smtClean="0"/>
          </a:p>
          <a:p>
            <a:r>
              <a:rPr lang="uk-UA" dirty="0" smtClean="0"/>
              <a:t>8-А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7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Зима</a:t>
            </a: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6120680" cy="4386488"/>
          </a:xfrm>
        </p:spPr>
      </p:pic>
    </p:spTree>
    <p:extLst>
      <p:ext uri="{BB962C8B-B14F-4D97-AF65-F5344CB8AC3E}">
        <p14:creationId xmlns:p14="http://schemas.microsoft.com/office/powerpoint/2010/main" val="28388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Весна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6696743" cy="4801439"/>
          </a:xfrm>
        </p:spPr>
      </p:pic>
    </p:spTree>
    <p:extLst>
      <p:ext uri="{BB962C8B-B14F-4D97-AF65-F5344CB8AC3E}">
        <p14:creationId xmlns:p14="http://schemas.microsoft.com/office/powerpoint/2010/main" val="220019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Літо</a:t>
            </a:r>
            <a:endParaRPr lang="ru-RU" sz="6000" dirty="0">
              <a:solidFill>
                <a:srgbClr val="FFFF6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200800" cy="4500501"/>
          </a:xfrm>
        </p:spPr>
      </p:pic>
    </p:spTree>
    <p:extLst>
      <p:ext uri="{BB962C8B-B14F-4D97-AF65-F5344CB8AC3E}">
        <p14:creationId xmlns:p14="http://schemas.microsoft.com/office/powerpoint/2010/main" val="199026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3000">
        <p14:pan dir="u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Осінь</a:t>
            </a:r>
            <a:endParaRPr lang="ru-RU" sz="6000" dirty="0">
              <a:solidFill>
                <a:srgbClr val="FF99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65193" cy="4608512"/>
          </a:xfrm>
        </p:spPr>
      </p:pic>
    </p:spTree>
    <p:extLst>
      <p:ext uri="{BB962C8B-B14F-4D97-AF65-F5344CB8AC3E}">
        <p14:creationId xmlns:p14="http://schemas.microsoft.com/office/powerpoint/2010/main" val="254308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123604"/>
              </p:ext>
            </p:extLst>
          </p:nvPr>
        </p:nvGraphicFramePr>
        <p:xfrm>
          <a:off x="1259632" y="2564904"/>
          <a:ext cx="6672064" cy="286803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53152"/>
                <a:gridCol w="953152"/>
                <a:gridCol w="953152"/>
                <a:gridCol w="953152"/>
                <a:gridCol w="953152"/>
                <a:gridCol w="953152"/>
                <a:gridCol w="953152"/>
              </a:tblGrid>
              <a:tr h="479099">
                <a:tc>
                  <a:txBody>
                    <a:bodyPr/>
                    <a:lstStyle/>
                    <a:p>
                      <a:pPr algn="ctr"/>
                      <a:r>
                        <a:rPr lang="uk-UA" u="none" dirty="0" smtClean="0">
                          <a:effectLst/>
                        </a:rPr>
                        <a:t>Пн.</a:t>
                      </a:r>
                      <a:endParaRPr lang="ru-RU" b="1" i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none" dirty="0" smtClean="0">
                          <a:effectLst/>
                        </a:rPr>
                        <a:t>Вт.</a:t>
                      </a:r>
                      <a:endParaRPr lang="ru-RU" b="1" i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>
                          <a:effectLst/>
                        </a:rPr>
                        <a:t>Ср.</a:t>
                      </a:r>
                      <a:endParaRPr lang="ru-RU" b="1" i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none" dirty="0" err="1" smtClean="0">
                          <a:effectLst/>
                        </a:rPr>
                        <a:t>Чт</a:t>
                      </a:r>
                      <a:r>
                        <a:rPr lang="uk-UA" u="none" dirty="0" smtClean="0">
                          <a:effectLst/>
                        </a:rPr>
                        <a:t>.</a:t>
                      </a:r>
                      <a:endParaRPr lang="ru-RU" b="1" i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none" dirty="0" err="1" smtClean="0">
                          <a:effectLst/>
                        </a:rPr>
                        <a:t>Пт</a:t>
                      </a:r>
                      <a:r>
                        <a:rPr lang="uk-UA" u="none" dirty="0" smtClean="0">
                          <a:effectLst/>
                        </a:rPr>
                        <a:t>.</a:t>
                      </a:r>
                      <a:endParaRPr lang="ru-RU" b="1" i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none" dirty="0" err="1" smtClean="0">
                          <a:effectLst/>
                        </a:rPr>
                        <a:t>Сб</a:t>
                      </a:r>
                      <a:r>
                        <a:rPr lang="uk-UA" u="none" dirty="0" smtClean="0">
                          <a:effectLst/>
                        </a:rPr>
                        <a:t>.</a:t>
                      </a:r>
                      <a:endParaRPr lang="ru-RU" b="1" i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u="none" dirty="0" err="1" smtClean="0">
                          <a:effectLst/>
                        </a:rPr>
                        <a:t>Нд</a:t>
                      </a:r>
                      <a:r>
                        <a:rPr lang="uk-UA" u="none" dirty="0" smtClean="0">
                          <a:effectLst/>
                        </a:rPr>
                        <a:t>.</a:t>
                      </a:r>
                      <a:endParaRPr lang="ru-RU" b="1" i="1" u="none" dirty="0">
                        <a:effectLst/>
                      </a:endParaRPr>
                    </a:p>
                  </a:txBody>
                  <a:tcPr/>
                </a:tc>
              </a:tr>
              <a:tr h="479099">
                <a:tc>
                  <a:txBody>
                    <a:bodyPr/>
                    <a:lstStyle/>
                    <a:p>
                      <a:pPr algn="ctr"/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1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</a:tr>
              <a:tr h="47909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2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3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4</a:t>
                      </a:r>
                      <a:endParaRPr lang="uk-UA" b="1" i="1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5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6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7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8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</a:tr>
              <a:tr h="47909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9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10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11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12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13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14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15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</a:tr>
              <a:tr h="47909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16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17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18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19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20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21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22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</a:tr>
              <a:tr h="47253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23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24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25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26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27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/>
                        </a:rPr>
                        <a:t>28</a:t>
                      </a:r>
                      <a:endParaRPr lang="ru-RU" b="1" i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25258" y="184482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/>
              <a:t>Лютий</a:t>
            </a:r>
            <a:endParaRPr lang="ru-RU" sz="4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1971" y="921494"/>
            <a:ext cx="3206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Календар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53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39</TotalTime>
  <Words>58</Words>
  <Application>Microsoft Office PowerPoint</Application>
  <PresentationFormat>Экран (4:3)</PresentationFormat>
  <Paragraphs>46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Пори року</vt:lpstr>
      <vt:lpstr>Зима</vt:lpstr>
      <vt:lpstr>Весна</vt:lpstr>
      <vt:lpstr>Літо</vt:lpstr>
      <vt:lpstr>Осінь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Пори року</dc:title>
  <dc:creator>ПК</dc:creator>
  <cp:lastModifiedBy>ПК</cp:lastModifiedBy>
  <cp:revision>5</cp:revision>
  <dcterms:created xsi:type="dcterms:W3CDTF">2015-01-22T14:59:25Z</dcterms:created>
  <dcterms:modified xsi:type="dcterms:W3CDTF">2015-02-08T16:38:04Z</dcterms:modified>
</cp:coreProperties>
</file>