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  <p:sldId id="266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94A3-BAC6-43CF-9456-2D7145E4D9E0}" type="datetimeFigureOut">
              <a:rPr lang="ru-RU" smtClean="0"/>
              <a:t>08.09.2013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335E-619D-4B3B-8078-95829EE3BE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348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94A3-BAC6-43CF-9456-2D7145E4D9E0}" type="datetimeFigureOut">
              <a:rPr lang="ru-RU" smtClean="0"/>
              <a:t>08.09.2013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335E-619D-4B3B-8078-95829EE3BE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020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94A3-BAC6-43CF-9456-2D7145E4D9E0}" type="datetimeFigureOut">
              <a:rPr lang="ru-RU" smtClean="0"/>
              <a:t>08.09.2013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335E-619D-4B3B-8078-95829EE3BE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64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94A3-BAC6-43CF-9456-2D7145E4D9E0}" type="datetimeFigureOut">
              <a:rPr lang="ru-RU" smtClean="0"/>
              <a:t>08.09.2013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335E-619D-4B3B-8078-95829EE3BE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947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94A3-BAC6-43CF-9456-2D7145E4D9E0}" type="datetimeFigureOut">
              <a:rPr lang="ru-RU" smtClean="0"/>
              <a:t>08.09.2013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335E-619D-4B3B-8078-95829EE3BE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321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94A3-BAC6-43CF-9456-2D7145E4D9E0}" type="datetimeFigureOut">
              <a:rPr lang="ru-RU" smtClean="0"/>
              <a:t>08.09.2013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335E-619D-4B3B-8078-95829EE3BE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230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94A3-BAC6-43CF-9456-2D7145E4D9E0}" type="datetimeFigureOut">
              <a:rPr lang="ru-RU" smtClean="0"/>
              <a:t>08.09.2013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335E-619D-4B3B-8078-95829EE3BE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605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94A3-BAC6-43CF-9456-2D7145E4D9E0}" type="datetimeFigureOut">
              <a:rPr lang="ru-RU" smtClean="0"/>
              <a:t>08.09.2013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335E-619D-4B3B-8078-95829EE3BE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897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94A3-BAC6-43CF-9456-2D7145E4D9E0}" type="datetimeFigureOut">
              <a:rPr lang="ru-RU" smtClean="0"/>
              <a:t>08.09.2013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335E-619D-4B3B-8078-95829EE3BE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582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94A3-BAC6-43CF-9456-2D7145E4D9E0}" type="datetimeFigureOut">
              <a:rPr lang="ru-RU" smtClean="0"/>
              <a:t>08.09.2013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335E-619D-4B3B-8078-95829EE3BE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317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94A3-BAC6-43CF-9456-2D7145E4D9E0}" type="datetimeFigureOut">
              <a:rPr lang="ru-RU" smtClean="0"/>
              <a:t>08.09.2013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335E-619D-4B3B-8078-95829EE3BE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504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294A3-BAC6-43CF-9456-2D7145E4D9E0}" type="datetimeFigureOut">
              <a:rPr lang="ru-RU" smtClean="0"/>
              <a:t>08.09.2013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E335E-619D-4B3B-8078-95829EE3BE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452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04"/>
            <a:ext cx="9144000" cy="6863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5445224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«Без </a:t>
            </a:r>
            <a:r>
              <a:rPr lang="ru-RU" sz="4000" b="1" dirty="0" err="1" smtClean="0">
                <a:solidFill>
                  <a:schemeClr val="bg1"/>
                </a:solidFill>
              </a:rPr>
              <a:t>сім’ї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немає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щастя</a:t>
            </a:r>
            <a:r>
              <a:rPr lang="ru-RU" sz="4000" b="1" dirty="0" smtClean="0">
                <a:solidFill>
                  <a:schemeClr val="bg1"/>
                </a:solidFill>
              </a:rPr>
              <a:t> на </a:t>
            </a:r>
            <a:r>
              <a:rPr lang="ru-RU" sz="4000" b="1" dirty="0" err="1" smtClean="0">
                <a:solidFill>
                  <a:schemeClr val="bg1"/>
                </a:solidFill>
              </a:rPr>
              <a:t>землі</a:t>
            </a:r>
            <a:r>
              <a:rPr lang="ru-RU" sz="4000" b="1" dirty="0" smtClean="0">
                <a:solidFill>
                  <a:schemeClr val="bg1"/>
                </a:solidFill>
              </a:rPr>
              <a:t>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9193" y="260648"/>
            <a:ext cx="36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Сім’я</a:t>
            </a:r>
            <a:endParaRPr lang="ru-RU" sz="8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951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583" y="0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err="1" smtClean="0"/>
              <a:t>Саме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своєї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сім’ї</a:t>
            </a:r>
            <a:r>
              <a:rPr lang="ru-RU" sz="2000" b="1" dirty="0" smtClean="0"/>
              <a:t>, з </a:t>
            </a:r>
            <a:r>
              <a:rPr lang="ru-RU" sz="2000" b="1" dirty="0" err="1" smtClean="0"/>
              <a:t>родини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іде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світ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людина</a:t>
            </a:r>
            <a:r>
              <a:rPr lang="ru-RU" sz="2000" b="1" dirty="0" smtClean="0"/>
              <a:t> і </a:t>
            </a:r>
            <a:r>
              <a:rPr lang="ru-RU" sz="2000" b="1" dirty="0" err="1" smtClean="0"/>
              <a:t>несе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нього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своє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серце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наповнене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добротою</a:t>
            </a:r>
            <a:r>
              <a:rPr lang="ru-RU" sz="2000" b="1" dirty="0" smtClean="0"/>
              <a:t> і </a:t>
            </a:r>
            <a:r>
              <a:rPr lang="ru-RU" sz="2000" b="1" dirty="0" err="1" smtClean="0"/>
              <a:t>любов’ю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відчуттям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краси</a:t>
            </a:r>
            <a:r>
              <a:rPr lang="ru-RU" sz="2000" b="1" dirty="0" smtClean="0"/>
              <a:t> і </a:t>
            </a:r>
            <a:r>
              <a:rPr lang="ru-RU" sz="2000" b="1" dirty="0" err="1" smtClean="0"/>
              <a:t>справедливості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Саме</a:t>
            </a:r>
            <a:r>
              <a:rPr lang="ru-RU" sz="2000" b="1" dirty="0" smtClean="0"/>
              <a:t> з </a:t>
            </a:r>
            <a:r>
              <a:rPr lang="ru-RU" sz="2000" b="1" dirty="0" err="1" smtClean="0"/>
              <a:t>сім’ї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несе</a:t>
            </a:r>
            <a:r>
              <a:rPr lang="ru-RU" sz="2000" b="1" dirty="0" smtClean="0"/>
              <a:t> вона у </a:t>
            </a:r>
            <a:r>
              <a:rPr lang="ru-RU" sz="2000" b="1" dirty="0" err="1" smtClean="0"/>
              <a:t>світ</a:t>
            </a:r>
            <a:r>
              <a:rPr lang="ru-RU" sz="2000" b="1" dirty="0" smtClean="0"/>
              <a:t> правду, </a:t>
            </a:r>
            <a:r>
              <a:rPr lang="ru-RU" sz="2000" b="1" dirty="0" err="1" smtClean="0"/>
              <a:t>чесність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віру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традиції</a:t>
            </a:r>
            <a:r>
              <a:rPr lang="ru-RU" sz="2000" b="1" dirty="0" smtClean="0"/>
              <a:t> і </a:t>
            </a:r>
            <a:r>
              <a:rPr lang="ru-RU" sz="2000" b="1" dirty="0" err="1" smtClean="0"/>
              <a:t>звички</a:t>
            </a:r>
            <a:r>
              <a:rPr lang="ru-RU" sz="2000" b="1" dirty="0" smtClean="0"/>
              <a:t>. То ж </a:t>
            </a:r>
            <a:r>
              <a:rPr lang="ru-RU" sz="2000" b="1" dirty="0" err="1" smtClean="0"/>
              <a:t>недарма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народне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прислів’я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каже</a:t>
            </a:r>
            <a:r>
              <a:rPr lang="ru-RU" sz="2000" b="1" dirty="0" smtClean="0"/>
              <a:t>: «</a:t>
            </a:r>
            <a:r>
              <a:rPr lang="ru-RU" sz="2000" b="1" dirty="0" err="1" smtClean="0"/>
              <a:t>Який</a:t>
            </a:r>
            <a:r>
              <a:rPr lang="ru-RU" sz="2000" b="1" dirty="0" smtClean="0"/>
              <a:t> кущ, </a:t>
            </a:r>
            <a:r>
              <a:rPr lang="ru-RU" sz="2000" b="1" dirty="0" err="1" smtClean="0"/>
              <a:t>така</a:t>
            </a:r>
            <a:r>
              <a:rPr lang="ru-RU" sz="2000" b="1" dirty="0" smtClean="0"/>
              <a:t> й хворостина, </a:t>
            </a:r>
            <a:r>
              <a:rPr lang="ru-RU" sz="2000" b="1" dirty="0" err="1" smtClean="0"/>
              <a:t>які</a:t>
            </a:r>
            <a:r>
              <a:rPr lang="ru-RU" sz="2000" b="1" dirty="0" smtClean="0"/>
              <a:t> батьки, </a:t>
            </a:r>
            <a:r>
              <a:rPr lang="ru-RU" sz="2000" b="1" dirty="0" err="1" smtClean="0"/>
              <a:t>така</a:t>
            </a:r>
            <a:r>
              <a:rPr lang="ru-RU" sz="2000" b="1" dirty="0" smtClean="0"/>
              <a:t> й </a:t>
            </a:r>
            <a:r>
              <a:rPr lang="ru-RU" sz="2000" b="1" dirty="0" err="1" smtClean="0"/>
              <a:t>дитина</a:t>
            </a:r>
            <a:r>
              <a:rPr lang="ru-RU" sz="2000" b="1" dirty="0" smtClean="0"/>
              <a:t>». Тому:</a:t>
            </a:r>
          </a:p>
          <a:p>
            <a:endParaRPr lang="ru-RU" sz="2000" b="1" dirty="0" smtClean="0"/>
          </a:p>
          <a:p>
            <a:r>
              <a:rPr lang="ru-RU" sz="2000" b="1" dirty="0" err="1" smtClean="0"/>
              <a:t>Живіть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всі</a:t>
            </a:r>
            <a:r>
              <a:rPr lang="ru-RU" sz="2000" b="1" dirty="0" smtClean="0"/>
              <a:t> дружно і </a:t>
            </a:r>
            <a:r>
              <a:rPr lang="ru-RU" sz="2000" b="1" dirty="0" err="1" smtClean="0"/>
              <a:t>крилато</a:t>
            </a:r>
            <a:r>
              <a:rPr lang="ru-RU" sz="2000" b="1" dirty="0" smtClean="0"/>
              <a:t>,</a:t>
            </a:r>
          </a:p>
          <a:p>
            <a:r>
              <a:rPr lang="ru-RU" sz="2000" b="1" dirty="0" err="1" smtClean="0"/>
              <a:t>Щоб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рід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людський</a:t>
            </a:r>
            <a:r>
              <a:rPr lang="ru-RU" sz="2000" b="1" dirty="0" smtClean="0"/>
              <a:t> наш не </a:t>
            </a:r>
            <a:r>
              <a:rPr lang="ru-RU" sz="2000" b="1" dirty="0" err="1" smtClean="0"/>
              <a:t>здрібнів</a:t>
            </a:r>
            <a:r>
              <a:rPr lang="ru-RU" sz="2000" b="1" dirty="0" smtClean="0"/>
              <a:t>.</a:t>
            </a:r>
          </a:p>
          <a:p>
            <a:r>
              <a:rPr lang="ru-RU" sz="2000" b="1" dirty="0" err="1" smtClean="0"/>
              <a:t>Любов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оберігайте</a:t>
            </a:r>
            <a:r>
              <a:rPr lang="ru-RU" sz="2000" b="1" dirty="0" smtClean="0"/>
              <a:t> свято,</a:t>
            </a:r>
          </a:p>
          <a:p>
            <a:r>
              <a:rPr lang="ru-RU" sz="2000" b="1" dirty="0" err="1" smtClean="0"/>
              <a:t>Навчіться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добрих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щирих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слів</a:t>
            </a:r>
            <a:r>
              <a:rPr lang="ru-RU" sz="2000" b="1" dirty="0" smtClean="0"/>
              <a:t>.</a:t>
            </a:r>
          </a:p>
          <a:p>
            <a:r>
              <a:rPr lang="ru-RU" sz="2000" b="1" dirty="0" smtClean="0"/>
              <a:t>І </a:t>
            </a:r>
            <a:r>
              <a:rPr lang="ru-RU" sz="2000" b="1" dirty="0" err="1" smtClean="0"/>
              <a:t>світ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любіть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наче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казка</a:t>
            </a:r>
            <a:r>
              <a:rPr lang="ru-RU" sz="2000" b="1" dirty="0" smtClean="0"/>
              <a:t>,</a:t>
            </a:r>
          </a:p>
          <a:p>
            <a:r>
              <a:rPr lang="ru-RU" sz="2000" b="1" dirty="0" smtClean="0"/>
              <a:t>Для нас </a:t>
            </a:r>
            <a:r>
              <a:rPr lang="ru-RU" sz="2000" b="1" dirty="0" err="1" smtClean="0"/>
              <a:t>відкрився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житті</a:t>
            </a:r>
            <a:r>
              <a:rPr lang="ru-RU" sz="2000" b="1" dirty="0" smtClean="0"/>
              <a:t>.</a:t>
            </a:r>
          </a:p>
          <a:p>
            <a:r>
              <a:rPr lang="ru-RU" sz="2000" b="1" dirty="0" smtClean="0"/>
              <a:t>І </a:t>
            </a:r>
            <a:r>
              <a:rPr lang="ru-RU" sz="2000" b="1" dirty="0" err="1" smtClean="0"/>
              <a:t>сонечкова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щира</a:t>
            </a:r>
            <a:r>
              <a:rPr lang="ru-RU" sz="2000" b="1" dirty="0" smtClean="0"/>
              <a:t> ласка</a:t>
            </a:r>
          </a:p>
          <a:p>
            <a:r>
              <a:rPr lang="ru-RU" sz="2000" b="1" dirty="0" smtClean="0"/>
              <a:t>Хай </a:t>
            </a:r>
            <a:r>
              <a:rPr lang="ru-RU" sz="2000" b="1" dirty="0" err="1" smtClean="0"/>
              <a:t>зігріває</a:t>
            </a:r>
            <a:r>
              <a:rPr lang="ru-RU" sz="2000" b="1" dirty="0" smtClean="0"/>
              <a:t> вас в </a:t>
            </a:r>
            <a:r>
              <a:rPr lang="ru-RU" sz="2000" b="1" dirty="0" err="1" smtClean="0"/>
              <a:t>путі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345323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34550"/>
            <a:ext cx="8568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«Без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сім’ї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немає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щастя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землі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», – твердить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народне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українське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прислів’я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Напевно,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кожен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із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нас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усвідомлює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який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глибокий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зміст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закладено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цьому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простому, на перший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погляд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вислові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Ми не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уявляємо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свого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життя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без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рідних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людей,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які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завжди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готові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зігріти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нас теплом і ласкою,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любов’ю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бажанням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допомогти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й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розрадити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25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116632"/>
            <a:ext cx="4608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Материна </a:t>
            </a:r>
            <a:r>
              <a:rPr lang="ru-RU" sz="2400" b="1" dirty="0" err="1" smtClean="0"/>
              <a:t>ніжна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турбота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батькова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вимогливість</a:t>
            </a:r>
            <a:r>
              <a:rPr lang="ru-RU" sz="2400" b="1" dirty="0" smtClean="0"/>
              <a:t> і сила, </a:t>
            </a:r>
            <a:r>
              <a:rPr lang="ru-RU" sz="2400" b="1" dirty="0" err="1" smtClean="0"/>
              <a:t>братова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підтримка</a:t>
            </a:r>
            <a:r>
              <a:rPr lang="ru-RU" sz="2400" b="1" dirty="0" smtClean="0"/>
              <a:t>, бабусина доброта…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073900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41399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dirty="0" err="1" smtClean="0"/>
              <a:t>Яких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життєвих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перипетій</a:t>
            </a:r>
            <a:r>
              <a:rPr lang="ru-RU" sz="2000" b="1" dirty="0" smtClean="0"/>
              <a:t> не </a:t>
            </a:r>
            <a:r>
              <a:rPr lang="ru-RU" sz="2000" b="1" dirty="0" err="1" smtClean="0"/>
              <a:t>зазнавала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людина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які</a:t>
            </a:r>
            <a:r>
              <a:rPr lang="ru-RU" sz="2000" b="1" dirty="0" smtClean="0"/>
              <a:t> б </a:t>
            </a:r>
            <a:r>
              <a:rPr lang="ru-RU" sz="2000" b="1" dirty="0" err="1" smtClean="0"/>
              <a:t>перешкоди</a:t>
            </a:r>
            <a:r>
              <a:rPr lang="ru-RU" sz="2000" b="1" dirty="0" smtClean="0"/>
              <a:t> не </a:t>
            </a:r>
            <a:r>
              <a:rPr lang="ru-RU" sz="2000" b="1" dirty="0" err="1" smtClean="0"/>
              <a:t>долала</a:t>
            </a:r>
            <a:r>
              <a:rPr lang="ru-RU" sz="2000" b="1" dirty="0" smtClean="0"/>
              <a:t>, як </a:t>
            </a:r>
            <a:r>
              <a:rPr lang="ru-RU" sz="2000" b="1" dirty="0" err="1" smtClean="0"/>
              <a:t>би</a:t>
            </a:r>
            <a:r>
              <a:rPr lang="ru-RU" sz="2000" b="1" dirty="0" smtClean="0"/>
              <a:t> не </a:t>
            </a:r>
            <a:r>
              <a:rPr lang="ru-RU" sz="2000" b="1" dirty="0" err="1" smtClean="0"/>
              <a:t>страждала</a:t>
            </a:r>
            <a:r>
              <a:rPr lang="ru-RU" sz="2000" b="1" dirty="0" smtClean="0"/>
              <a:t> – </a:t>
            </a:r>
            <a:r>
              <a:rPr lang="ru-RU" sz="2000" b="1" dirty="0" err="1" smtClean="0"/>
              <a:t>завжди</a:t>
            </a:r>
            <a:r>
              <a:rPr lang="ru-RU" sz="2000" b="1" dirty="0" smtClean="0"/>
              <a:t> вона </a:t>
            </a:r>
            <a:r>
              <a:rPr lang="ru-RU" sz="2000" b="1" dirty="0" err="1" smtClean="0"/>
              <a:t>знаходить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прихисток</a:t>
            </a:r>
            <a:r>
              <a:rPr lang="ru-RU" sz="2000" b="1" dirty="0" smtClean="0"/>
              <a:t> і </a:t>
            </a:r>
            <a:r>
              <a:rPr lang="ru-RU" sz="2000" b="1" dirty="0" err="1" smtClean="0"/>
              <a:t>розраду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сім’ї</a:t>
            </a:r>
            <a:r>
              <a:rPr lang="ru-RU" sz="2000" b="1" dirty="0" smtClean="0"/>
              <a:t>, де </a:t>
            </a:r>
            <a:r>
              <a:rPr lang="ru-RU" sz="2000" b="1" dirty="0" err="1" smtClean="0"/>
              <a:t>її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підтримують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розуміють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жаліють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719050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90"/>
            <a:ext cx="9144000" cy="6868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http://stavropolnews.ru/wp-content/uploads/2012/12/XhUX86qy2D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-1059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 </a:t>
            </a:r>
            <a:r>
              <a:rPr lang="ru-RU" sz="2000" b="1" dirty="0" err="1"/>
              <a:t>С</a:t>
            </a:r>
            <a:r>
              <a:rPr lang="ru-RU" sz="2000" b="1" dirty="0" err="1" smtClean="0"/>
              <a:t>ім’я</a:t>
            </a:r>
            <a:r>
              <a:rPr lang="ru-RU" sz="2000" b="1" dirty="0" smtClean="0"/>
              <a:t> – </a:t>
            </a:r>
            <a:r>
              <a:rPr lang="ru-RU" sz="2000" b="1" dirty="0" err="1" smtClean="0"/>
              <a:t>це</a:t>
            </a:r>
            <a:r>
              <a:rPr lang="ru-RU" sz="2000" b="1" dirty="0" smtClean="0"/>
              <a:t> основа «</a:t>
            </a:r>
            <a:r>
              <a:rPr lang="ru-RU" sz="2000" b="1" dirty="0" err="1" smtClean="0"/>
              <a:t>суспільства</a:t>
            </a:r>
            <a:r>
              <a:rPr lang="ru-RU" sz="2000" b="1" dirty="0" smtClean="0"/>
              <a:t>». І </a:t>
            </a:r>
            <a:r>
              <a:rPr lang="ru-RU" sz="2000" b="1" dirty="0" err="1" smtClean="0"/>
              <a:t>хоч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ці</a:t>
            </a:r>
            <a:r>
              <a:rPr lang="ru-RU" sz="2000" b="1" dirty="0" smtClean="0"/>
              <a:t> слова </a:t>
            </a:r>
            <a:r>
              <a:rPr lang="ru-RU" sz="2000" b="1" dirty="0" err="1" smtClean="0"/>
              <a:t>такі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звичні</a:t>
            </a:r>
            <a:r>
              <a:rPr lang="ru-RU" sz="2000" b="1" dirty="0" smtClean="0"/>
              <a:t>, вони, </a:t>
            </a:r>
            <a:r>
              <a:rPr lang="ru-RU" sz="2000" b="1" dirty="0" err="1" smtClean="0"/>
              <a:t>проте</a:t>
            </a:r>
            <a:r>
              <a:rPr lang="ru-RU" sz="2000" b="1" dirty="0" smtClean="0"/>
              <a:t>, не </a:t>
            </a:r>
            <a:r>
              <a:rPr lang="ru-RU" sz="2000" b="1" dirty="0" err="1"/>
              <a:t>в</a:t>
            </a:r>
            <a:r>
              <a:rPr lang="ru-RU" sz="2000" b="1" dirty="0" err="1" smtClean="0"/>
              <a:t>трачають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своєї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актуальності</a:t>
            </a:r>
            <a:r>
              <a:rPr lang="ru-RU" sz="2000" b="1" dirty="0" smtClean="0"/>
              <a:t> й </a:t>
            </a:r>
            <a:r>
              <a:rPr lang="ru-RU" sz="2000" b="1" dirty="0" err="1" smtClean="0"/>
              <a:t>глибокого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змісту</a:t>
            </a:r>
            <a:r>
              <a:rPr lang="ru-RU" sz="2000" b="1" dirty="0" smtClean="0"/>
              <a:t>. «З </a:t>
            </a:r>
            <a:r>
              <a:rPr lang="ru-RU" sz="2000" b="1" dirty="0" err="1" smtClean="0"/>
              <a:t>родини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йде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життя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людини</a:t>
            </a:r>
            <a:r>
              <a:rPr lang="ru-RU" sz="2000" b="1" dirty="0" smtClean="0"/>
              <a:t>» – у </a:t>
            </a:r>
            <a:r>
              <a:rPr lang="ru-RU" sz="2000" b="1" dirty="0" err="1" smtClean="0"/>
              <a:t>цьому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прислів’ї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сконденсовано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моральні</a:t>
            </a:r>
            <a:r>
              <a:rPr lang="ru-RU" sz="2000" b="1" dirty="0" smtClean="0"/>
              <a:t> й </a:t>
            </a:r>
            <a:r>
              <a:rPr lang="ru-RU" sz="2000" b="1" dirty="0" err="1" smtClean="0"/>
              <a:t>етичні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принципи</a:t>
            </a:r>
            <a:r>
              <a:rPr lang="ru-RU" sz="2000" b="1" dirty="0" smtClean="0"/>
              <a:t>, за </a:t>
            </a:r>
            <a:r>
              <a:rPr lang="ru-RU" sz="2000" b="1" dirty="0" err="1" smtClean="0"/>
              <a:t>якими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віками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формувався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моральний</a:t>
            </a:r>
            <a:r>
              <a:rPr lang="ru-RU" sz="2000" b="1" dirty="0" smtClean="0"/>
              <a:t> кодекс </a:t>
            </a:r>
            <a:r>
              <a:rPr lang="ru-RU" sz="2000" b="1" dirty="0" err="1" smtClean="0"/>
              <a:t>українців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Саме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сім’ї</a:t>
            </a:r>
            <a:r>
              <a:rPr lang="ru-RU" sz="2000" b="1" dirty="0" smtClean="0"/>
              <a:t>, де </a:t>
            </a:r>
            <a:r>
              <a:rPr lang="ru-RU" sz="2000" b="1" dirty="0" err="1" smtClean="0"/>
              <a:t>панує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любов</a:t>
            </a:r>
            <a:r>
              <a:rPr lang="ru-RU" sz="2000" b="1" dirty="0" smtClean="0"/>
              <a:t> і </a:t>
            </a:r>
            <a:r>
              <a:rPr lang="ru-RU" sz="2000" b="1" dirty="0" err="1" smtClean="0"/>
              <a:t>взаємоповага</a:t>
            </a:r>
            <a:r>
              <a:rPr lang="ru-RU" sz="2000" b="1" dirty="0" smtClean="0"/>
              <a:t>, де </a:t>
            </a:r>
            <a:r>
              <a:rPr lang="ru-RU" sz="2000" b="1" dirty="0" err="1" smtClean="0"/>
              <a:t>належна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увага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приділяється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вихованню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національної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свідомості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високої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моральності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почуття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справедливості</a:t>
            </a:r>
            <a:r>
              <a:rPr lang="ru-RU" sz="2000" b="1" dirty="0" smtClean="0"/>
              <a:t> й </a:t>
            </a:r>
            <a:r>
              <a:rPr lang="ru-RU" sz="2000" b="1" dirty="0" err="1" smtClean="0"/>
              <a:t>людяності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виростає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гідний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громадянин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своєї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країни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який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виплекані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родині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ідеали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несе</a:t>
            </a:r>
            <a:r>
              <a:rPr lang="ru-RU" sz="2000" b="1" dirty="0" smtClean="0"/>
              <a:t>  в  </a:t>
            </a:r>
            <a:r>
              <a:rPr lang="ru-RU" sz="2000" b="1" dirty="0" err="1" smtClean="0"/>
              <a:t>суспільство</a:t>
            </a:r>
            <a:r>
              <a:rPr lang="ru-RU" sz="2000" b="1" dirty="0" smtClean="0"/>
              <a:t> та свою </a:t>
            </a:r>
            <a:r>
              <a:rPr lang="ru-RU" sz="2000" b="1" dirty="0" err="1" smtClean="0"/>
              <a:t>майбутню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сім’ю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87177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58" y="0"/>
            <a:ext cx="916245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8458" y="0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r>
              <a:rPr lang="ru-RU" b="1" dirty="0" smtClean="0">
                <a:solidFill>
                  <a:schemeClr val="bg1"/>
                </a:solidFill>
              </a:rPr>
              <a:t>В </a:t>
            </a:r>
            <a:r>
              <a:rPr lang="ru-RU" b="1" dirty="0" err="1" smtClean="0">
                <a:solidFill>
                  <a:schemeClr val="bg1"/>
                </a:solidFill>
              </a:rPr>
              <a:t>кожної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людини</a:t>
            </a:r>
            <a:r>
              <a:rPr lang="ru-RU" b="1" dirty="0" smtClean="0">
                <a:solidFill>
                  <a:schemeClr val="bg1"/>
                </a:solidFill>
              </a:rPr>
              <a:t> ,є своя родина.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Є </a:t>
            </a:r>
            <a:r>
              <a:rPr lang="ru-RU" b="1" dirty="0" err="1" smtClean="0">
                <a:solidFill>
                  <a:schemeClr val="bg1"/>
                </a:solidFill>
              </a:rPr>
              <a:t>батьки,і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тітка</a:t>
            </a:r>
            <a:r>
              <a:rPr lang="ru-RU" b="1" dirty="0" smtClean="0">
                <a:solidFill>
                  <a:schemeClr val="bg1"/>
                </a:solidFill>
              </a:rPr>
              <a:t> й </a:t>
            </a:r>
            <a:r>
              <a:rPr lang="ru-RU" b="1" dirty="0" err="1" smtClean="0">
                <a:solidFill>
                  <a:schemeClr val="bg1"/>
                </a:solidFill>
              </a:rPr>
              <a:t>дядько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b="1" dirty="0" err="1" smtClean="0">
                <a:solidFill>
                  <a:schemeClr val="bg1"/>
                </a:solidFill>
              </a:rPr>
              <a:t>Може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сестри</a:t>
            </a:r>
            <a:r>
              <a:rPr lang="ru-RU" b="1" dirty="0" smtClean="0">
                <a:solidFill>
                  <a:schemeClr val="bg1"/>
                </a:solidFill>
              </a:rPr>
              <a:t> є й </a:t>
            </a:r>
            <a:r>
              <a:rPr lang="ru-RU" b="1" dirty="0" err="1" smtClean="0">
                <a:solidFill>
                  <a:schemeClr val="bg1"/>
                </a:solidFill>
              </a:rPr>
              <a:t>брати</a:t>
            </a:r>
            <a:r>
              <a:rPr lang="ru-RU" b="1" dirty="0" smtClean="0">
                <a:solidFill>
                  <a:schemeClr val="bg1"/>
                </a:solidFill>
              </a:rPr>
              <a:t>. </a:t>
            </a:r>
          </a:p>
          <a:p>
            <a:r>
              <a:rPr lang="ru-RU" b="1" dirty="0" err="1" smtClean="0">
                <a:solidFill>
                  <a:schemeClr val="bg1"/>
                </a:solidFill>
              </a:rPr>
              <a:t>Ця</a:t>
            </a:r>
            <a:r>
              <a:rPr lang="ru-RU" b="1" dirty="0" smtClean="0">
                <a:solidFill>
                  <a:schemeClr val="bg1"/>
                </a:solidFill>
              </a:rPr>
              <a:t> родина є </a:t>
            </a:r>
            <a:r>
              <a:rPr lang="ru-RU" b="1" dirty="0" err="1" smtClean="0">
                <a:solidFill>
                  <a:schemeClr val="bg1"/>
                </a:solidFill>
              </a:rPr>
              <a:t>щаслива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</a:p>
          <a:p>
            <a:r>
              <a:rPr lang="ru-RU" b="1" dirty="0" err="1" smtClean="0">
                <a:solidFill>
                  <a:schemeClr val="bg1"/>
                </a:solidFill>
              </a:rPr>
              <a:t>Бо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всі</a:t>
            </a:r>
            <a:r>
              <a:rPr lang="ru-RU" b="1" dirty="0" smtClean="0">
                <a:solidFill>
                  <a:schemeClr val="bg1"/>
                </a:solidFill>
              </a:rPr>
              <a:t> разом-вони сила! </a:t>
            </a:r>
          </a:p>
          <a:p>
            <a:r>
              <a:rPr lang="ru-RU" b="1" dirty="0" err="1" smtClean="0">
                <a:solidFill>
                  <a:schemeClr val="bg1"/>
                </a:solidFill>
              </a:rPr>
              <a:t>Це-підтримка</a:t>
            </a:r>
            <a:r>
              <a:rPr lang="ru-RU" b="1" dirty="0" smtClean="0">
                <a:solidFill>
                  <a:schemeClr val="bg1"/>
                </a:solidFill>
              </a:rPr>
              <a:t> й </a:t>
            </a:r>
            <a:r>
              <a:rPr lang="ru-RU" b="1" dirty="0" err="1" smtClean="0">
                <a:solidFill>
                  <a:schemeClr val="bg1"/>
                </a:solidFill>
              </a:rPr>
              <a:t>розуміння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</a:p>
          <a:p>
            <a:r>
              <a:rPr lang="ru-RU" b="1" dirty="0" err="1" smtClean="0">
                <a:solidFill>
                  <a:schemeClr val="bg1"/>
                </a:solidFill>
              </a:rPr>
              <a:t>Це-повага</a:t>
            </a:r>
            <a:r>
              <a:rPr lang="ru-RU" b="1" dirty="0" smtClean="0">
                <a:solidFill>
                  <a:schemeClr val="bg1"/>
                </a:solidFill>
              </a:rPr>
              <a:t> ,</a:t>
            </a:r>
            <a:r>
              <a:rPr lang="ru-RU" b="1" dirty="0" err="1" smtClean="0">
                <a:solidFill>
                  <a:schemeClr val="bg1"/>
                </a:solidFill>
              </a:rPr>
              <a:t>це-коріння</a:t>
            </a:r>
            <a:r>
              <a:rPr lang="ru-RU" b="1" dirty="0" smtClean="0">
                <a:solidFill>
                  <a:schemeClr val="bg1"/>
                </a:solidFill>
              </a:rPr>
              <a:t>.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Але є й </a:t>
            </a:r>
            <a:r>
              <a:rPr lang="ru-RU" b="1" dirty="0" err="1" smtClean="0">
                <a:solidFill>
                  <a:schemeClr val="bg1"/>
                </a:solidFill>
              </a:rPr>
              <a:t>самотні</a:t>
            </a:r>
            <a:r>
              <a:rPr lang="ru-RU" b="1" dirty="0" smtClean="0">
                <a:solidFill>
                  <a:schemeClr val="bg1"/>
                </a:solidFill>
              </a:rPr>
              <a:t> люди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І </a:t>
            </a:r>
            <a:r>
              <a:rPr lang="ru-RU" b="1" dirty="0" err="1" smtClean="0">
                <a:solidFill>
                  <a:schemeClr val="bg1"/>
                </a:solidFill>
              </a:rPr>
              <a:t>їм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важко</a:t>
            </a:r>
            <a:r>
              <a:rPr lang="ru-RU" b="1" dirty="0" smtClean="0">
                <a:solidFill>
                  <a:schemeClr val="bg1"/>
                </a:solidFill>
              </a:rPr>
              <a:t> самим бути.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Є </a:t>
            </a:r>
            <a:r>
              <a:rPr lang="ru-RU" b="1" dirty="0" err="1" smtClean="0">
                <a:solidFill>
                  <a:schemeClr val="bg1"/>
                </a:solidFill>
              </a:rPr>
              <a:t>самотні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дідусі</a:t>
            </a:r>
            <a:r>
              <a:rPr lang="ru-RU" b="1" dirty="0" smtClean="0">
                <a:solidFill>
                  <a:schemeClr val="bg1"/>
                </a:solidFill>
              </a:rPr>
              <a:t> ,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Є </a:t>
            </a:r>
            <a:r>
              <a:rPr lang="ru-RU" b="1" dirty="0" err="1" smtClean="0">
                <a:solidFill>
                  <a:schemeClr val="bg1"/>
                </a:solidFill>
              </a:rPr>
              <a:t>самотні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діточки</a:t>
            </a:r>
            <a:r>
              <a:rPr lang="ru-RU" b="1" dirty="0" smtClean="0">
                <a:solidFill>
                  <a:schemeClr val="bg1"/>
                </a:solidFill>
              </a:rPr>
              <a:t> . </a:t>
            </a:r>
          </a:p>
          <a:p>
            <a:r>
              <a:rPr lang="ru-RU" b="1" dirty="0" err="1" smtClean="0">
                <a:solidFill>
                  <a:schemeClr val="bg1"/>
                </a:solidFill>
              </a:rPr>
              <a:t>Їм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повага</a:t>
            </a:r>
            <a:r>
              <a:rPr lang="ru-RU" b="1" dirty="0" smtClean="0">
                <a:solidFill>
                  <a:schemeClr val="bg1"/>
                </a:solidFill>
              </a:rPr>
              <a:t> і </a:t>
            </a:r>
            <a:r>
              <a:rPr lang="ru-RU" b="1" dirty="0" err="1" smtClean="0">
                <a:solidFill>
                  <a:schemeClr val="bg1"/>
                </a:solidFill>
              </a:rPr>
              <a:t>пошана</a:t>
            </a:r>
            <a:r>
              <a:rPr lang="ru-RU" b="1" dirty="0" smtClean="0">
                <a:solidFill>
                  <a:schemeClr val="bg1"/>
                </a:solidFill>
              </a:rPr>
              <a:t> ,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Добре слово </a:t>
            </a:r>
            <a:r>
              <a:rPr lang="ru-RU" b="1" dirty="0" err="1" smtClean="0">
                <a:solidFill>
                  <a:schemeClr val="bg1"/>
                </a:solidFill>
              </a:rPr>
              <a:t>їм</a:t>
            </a:r>
            <a:r>
              <a:rPr lang="ru-RU" b="1" dirty="0" smtClean="0">
                <a:solidFill>
                  <a:schemeClr val="bg1"/>
                </a:solidFill>
              </a:rPr>
              <a:t> скажи , </a:t>
            </a:r>
          </a:p>
          <a:p>
            <a:r>
              <a:rPr lang="ru-RU" b="1" dirty="0" err="1" smtClean="0">
                <a:solidFill>
                  <a:schemeClr val="bg1"/>
                </a:solidFill>
              </a:rPr>
              <a:t>Бо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болить</a:t>
            </a:r>
            <a:r>
              <a:rPr lang="ru-RU" b="1" dirty="0" smtClean="0">
                <a:solidFill>
                  <a:schemeClr val="bg1"/>
                </a:solidFill>
              </a:rPr>
              <a:t> велика рана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У </a:t>
            </a:r>
            <a:r>
              <a:rPr lang="ru-RU" b="1" dirty="0" err="1" smtClean="0">
                <a:solidFill>
                  <a:schemeClr val="bg1"/>
                </a:solidFill>
              </a:rPr>
              <a:t>самотній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їх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душі</a:t>
            </a:r>
            <a:r>
              <a:rPr lang="ru-RU" b="1" dirty="0" smtClean="0">
                <a:solidFill>
                  <a:schemeClr val="bg1"/>
                </a:solidFill>
              </a:rPr>
              <a:t>.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Не лишайте </a:t>
            </a:r>
            <a:r>
              <a:rPr lang="ru-RU" b="1" dirty="0" err="1" smtClean="0">
                <a:solidFill>
                  <a:schemeClr val="bg1"/>
                </a:solidFill>
              </a:rPr>
              <a:t>своїх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рідних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b="1" dirty="0" err="1" smtClean="0">
                <a:solidFill>
                  <a:schemeClr val="bg1"/>
                </a:solidFill>
              </a:rPr>
              <a:t>Ні</a:t>
            </a:r>
            <a:r>
              <a:rPr lang="ru-RU" b="1" dirty="0" smtClean="0">
                <a:solidFill>
                  <a:schemeClr val="bg1"/>
                </a:solidFill>
              </a:rPr>
              <a:t> у </a:t>
            </a:r>
            <a:r>
              <a:rPr lang="ru-RU" b="1" dirty="0" err="1" smtClean="0">
                <a:solidFill>
                  <a:schemeClr val="bg1"/>
                </a:solidFill>
              </a:rPr>
              <a:t>скруті</a:t>
            </a:r>
            <a:r>
              <a:rPr lang="ru-RU" b="1" dirty="0" smtClean="0">
                <a:solidFill>
                  <a:schemeClr val="bg1"/>
                </a:solidFill>
              </a:rPr>
              <a:t> ,</a:t>
            </a:r>
            <a:r>
              <a:rPr lang="ru-RU" b="1" dirty="0" err="1" smtClean="0">
                <a:solidFill>
                  <a:schemeClr val="bg1"/>
                </a:solidFill>
              </a:rPr>
              <a:t>ні</a:t>
            </a:r>
            <a:r>
              <a:rPr lang="ru-RU" b="1" dirty="0" smtClean="0">
                <a:solidFill>
                  <a:schemeClr val="bg1"/>
                </a:solidFill>
              </a:rPr>
              <a:t> в </a:t>
            </a:r>
            <a:r>
              <a:rPr lang="ru-RU" b="1" dirty="0" err="1" smtClean="0">
                <a:solidFill>
                  <a:schemeClr val="bg1"/>
                </a:solidFill>
              </a:rPr>
              <a:t>біді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b="1" dirty="0" err="1" smtClean="0">
                <a:solidFill>
                  <a:schemeClr val="bg1"/>
                </a:solidFill>
              </a:rPr>
              <a:t>Бо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буває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різне</a:t>
            </a:r>
            <a:r>
              <a:rPr lang="ru-RU" b="1" dirty="0" smtClean="0">
                <a:solidFill>
                  <a:schemeClr val="bg1"/>
                </a:solidFill>
              </a:rPr>
              <a:t> горе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В кожного у нас в </a:t>
            </a:r>
            <a:r>
              <a:rPr lang="ru-RU" b="1" dirty="0" err="1" smtClean="0">
                <a:solidFill>
                  <a:schemeClr val="bg1"/>
                </a:solidFill>
              </a:rPr>
              <a:t>житті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986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344" y="116632"/>
            <a:ext cx="5622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latin typeface="Monotype Corsiva" pitchFamily="66" charset="0"/>
              </a:rPr>
              <a:t>Сім'я</a:t>
            </a:r>
            <a:r>
              <a:rPr lang="ru-RU" sz="2000" b="1" dirty="0" smtClean="0">
                <a:latin typeface="Monotype Corsiva" pitchFamily="66" charset="0"/>
              </a:rPr>
              <a:t> - </a:t>
            </a:r>
            <a:r>
              <a:rPr lang="ru-RU" sz="2000" b="1" dirty="0" err="1" smtClean="0">
                <a:latin typeface="Monotype Corsiva" pitchFamily="66" charset="0"/>
              </a:rPr>
              <a:t>це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візерунчаста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павутина</a:t>
            </a:r>
            <a:r>
              <a:rPr lang="ru-RU" sz="2000" b="1" dirty="0" smtClean="0">
                <a:latin typeface="Monotype Corsiva" pitchFamily="66" charset="0"/>
              </a:rPr>
              <a:t>. </a:t>
            </a:r>
            <a:r>
              <a:rPr lang="ru-RU" sz="2000" b="1" dirty="0" err="1" smtClean="0">
                <a:latin typeface="Monotype Corsiva" pitchFamily="66" charset="0"/>
              </a:rPr>
              <a:t>Неможливо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торкнути</a:t>
            </a:r>
            <a:r>
              <a:rPr lang="ru-RU" sz="2000" b="1" dirty="0" smtClean="0">
                <a:latin typeface="Monotype Corsiva" pitchFamily="66" charset="0"/>
              </a:rPr>
              <a:t> одну </a:t>
            </a:r>
            <a:r>
              <a:rPr lang="ru-RU" sz="2000" b="1" dirty="0" err="1" smtClean="0">
                <a:latin typeface="Monotype Corsiva" pitchFamily="66" charset="0"/>
              </a:rPr>
              <a:t>її</a:t>
            </a:r>
            <a:r>
              <a:rPr lang="ru-RU" sz="2000" b="1" dirty="0" smtClean="0">
                <a:latin typeface="Monotype Corsiva" pitchFamily="66" charset="0"/>
              </a:rPr>
              <a:t> нитку, не </a:t>
            </a:r>
            <a:r>
              <a:rPr lang="ru-RU" sz="2000" b="1" dirty="0" err="1" smtClean="0">
                <a:latin typeface="Monotype Corsiva" pitchFamily="66" charset="0"/>
              </a:rPr>
              <a:t>викликавши</a:t>
            </a:r>
            <a:r>
              <a:rPr lang="ru-RU" sz="2000" b="1" dirty="0" smtClean="0">
                <a:latin typeface="Monotype Corsiva" pitchFamily="66" charset="0"/>
              </a:rPr>
              <a:t> при </a:t>
            </a:r>
            <a:r>
              <a:rPr lang="ru-RU" sz="2000" b="1" dirty="0" err="1" smtClean="0">
                <a:latin typeface="Monotype Corsiva" pitchFamily="66" charset="0"/>
              </a:rPr>
              <a:t>цьому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вібрації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всіх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інших</a:t>
            </a:r>
            <a:r>
              <a:rPr lang="ru-RU" sz="2000" b="1" dirty="0" smtClean="0">
                <a:latin typeface="Monotype Corsiva" pitchFamily="66" charset="0"/>
              </a:rPr>
              <a:t>. </a:t>
            </a:r>
            <a:r>
              <a:rPr lang="ru-RU" sz="2000" b="1" dirty="0" err="1" smtClean="0">
                <a:latin typeface="Monotype Corsiva" pitchFamily="66" charset="0"/>
              </a:rPr>
              <a:t>Неможливо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зрозуміти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частинку</a:t>
            </a:r>
            <a:r>
              <a:rPr lang="ru-RU" sz="2000" b="1" dirty="0" smtClean="0">
                <a:latin typeface="Monotype Corsiva" pitchFamily="66" charset="0"/>
              </a:rPr>
              <a:t> без </a:t>
            </a:r>
            <a:r>
              <a:rPr lang="ru-RU" sz="2000" b="1" dirty="0" err="1" smtClean="0">
                <a:latin typeface="Monotype Corsiva" pitchFamily="66" charset="0"/>
              </a:rPr>
              <a:t>розуміння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цілого</a:t>
            </a:r>
            <a:r>
              <a:rPr lang="ru-RU" sz="2000" b="1" dirty="0" smtClean="0">
                <a:latin typeface="Monotype Corsiva" pitchFamily="66" charset="0"/>
              </a:rPr>
              <a:t> ... </a:t>
            </a:r>
            <a:endParaRPr lang="ru-RU" sz="20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043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9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83768" y="0"/>
            <a:ext cx="4572000" cy="655564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Моя </a:t>
            </a:r>
            <a:r>
              <a:rPr lang="ru-RU" sz="2000" b="1" dirty="0" err="1" smtClean="0">
                <a:solidFill>
                  <a:srgbClr val="FF0000"/>
                </a:solidFill>
              </a:rPr>
              <a:t>сім’я</a:t>
            </a:r>
            <a:r>
              <a:rPr lang="ru-RU" sz="2000" b="1" dirty="0" smtClean="0">
                <a:solidFill>
                  <a:srgbClr val="FF0000"/>
                </a:solidFill>
              </a:rPr>
              <a:t> і дорога родина —</a:t>
            </a:r>
          </a:p>
          <a:p>
            <a:r>
              <a:rPr lang="ru-RU" sz="2000" b="1" dirty="0" err="1" smtClean="0">
                <a:solidFill>
                  <a:srgbClr val="FF0000"/>
                </a:solidFill>
              </a:rPr>
              <a:t>Це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тато</a:t>
            </a:r>
            <a:r>
              <a:rPr lang="ru-RU" sz="2000" b="1" dirty="0" smtClean="0">
                <a:solidFill>
                  <a:srgbClr val="FF0000"/>
                </a:solidFill>
              </a:rPr>
              <a:t>, мама, </a:t>
            </a:r>
            <a:r>
              <a:rPr lang="ru-RU" sz="2000" b="1" dirty="0" err="1" smtClean="0">
                <a:solidFill>
                  <a:srgbClr val="FF0000"/>
                </a:solidFill>
              </a:rPr>
              <a:t>бабця</a:t>
            </a:r>
            <a:r>
              <a:rPr lang="ru-RU" sz="2000" b="1" dirty="0" smtClean="0">
                <a:solidFill>
                  <a:srgbClr val="FF0000"/>
                </a:solidFill>
              </a:rPr>
              <a:t> і </a:t>
            </a:r>
            <a:r>
              <a:rPr lang="ru-RU" sz="2000" b="1" dirty="0" err="1" smtClean="0">
                <a:solidFill>
                  <a:srgbClr val="FF0000"/>
                </a:solidFill>
              </a:rPr>
              <a:t>дідусь</a:t>
            </a:r>
            <a:r>
              <a:rPr lang="ru-RU" sz="2000" b="1" dirty="0" smtClean="0">
                <a:solidFill>
                  <a:srgbClr val="FF0000"/>
                </a:solidFill>
              </a:rPr>
              <a:t>,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Сестричка, братик і </a:t>
            </a:r>
            <a:r>
              <a:rPr lang="ru-RU" sz="2000" b="1" dirty="0" err="1" smtClean="0">
                <a:solidFill>
                  <a:srgbClr val="FF0000"/>
                </a:solidFill>
              </a:rPr>
              <a:t>любов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єдина</a:t>
            </a:r>
            <a:r>
              <a:rPr lang="ru-RU" sz="2000" b="1" dirty="0" smtClean="0">
                <a:solidFill>
                  <a:srgbClr val="FF0000"/>
                </a:solidFill>
              </a:rPr>
              <a:t>,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І я у них </a:t>
            </a:r>
            <a:r>
              <a:rPr lang="ru-RU" sz="2000" b="1" dirty="0" err="1" smtClean="0">
                <a:solidFill>
                  <a:srgbClr val="FF0000"/>
                </a:solidFill>
              </a:rPr>
              <a:t>також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любити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вчусь</a:t>
            </a:r>
            <a:r>
              <a:rPr lang="ru-RU" sz="20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2000" b="1" dirty="0" err="1" smtClean="0">
                <a:solidFill>
                  <a:srgbClr val="FF0000"/>
                </a:solidFill>
              </a:rPr>
              <a:t>Мені</a:t>
            </a:r>
            <a:r>
              <a:rPr lang="ru-RU" sz="2000" b="1" dirty="0" smtClean="0">
                <a:solidFill>
                  <a:srgbClr val="FF0000"/>
                </a:solidFill>
              </a:rPr>
              <a:t> тут тепло, </a:t>
            </a:r>
            <a:r>
              <a:rPr lang="ru-RU" sz="2000" b="1" dirty="0" err="1" smtClean="0">
                <a:solidFill>
                  <a:srgbClr val="FF0000"/>
                </a:solidFill>
              </a:rPr>
              <a:t>затишно</a:t>
            </a:r>
            <a:r>
              <a:rPr lang="ru-RU" sz="2000" b="1" dirty="0" smtClean="0">
                <a:solidFill>
                  <a:srgbClr val="FF0000"/>
                </a:solidFill>
              </a:rPr>
              <a:t> і тихо,</a:t>
            </a:r>
          </a:p>
          <a:p>
            <a:r>
              <a:rPr lang="ru-RU" sz="2000" b="1" dirty="0" err="1" smtClean="0">
                <a:solidFill>
                  <a:srgbClr val="FF0000"/>
                </a:solidFill>
              </a:rPr>
              <a:t>Надійно</a:t>
            </a:r>
            <a:r>
              <a:rPr lang="ru-RU" sz="2000" b="1" dirty="0" smtClean="0">
                <a:solidFill>
                  <a:srgbClr val="FF0000"/>
                </a:solidFill>
              </a:rPr>
              <a:t>, </a:t>
            </a:r>
            <a:r>
              <a:rPr lang="ru-RU" sz="2000" b="1" dirty="0" err="1" smtClean="0">
                <a:solidFill>
                  <a:srgbClr val="FF0000"/>
                </a:solidFill>
              </a:rPr>
              <a:t>світло</a:t>
            </a:r>
            <a:r>
              <a:rPr lang="ru-RU" sz="2000" b="1" dirty="0" smtClean="0">
                <a:solidFill>
                  <a:srgbClr val="FF0000"/>
                </a:solidFill>
              </a:rPr>
              <a:t>, </a:t>
            </a:r>
            <a:r>
              <a:rPr lang="ru-RU" sz="2000" b="1" dirty="0" err="1" smtClean="0">
                <a:solidFill>
                  <a:srgbClr val="FF0000"/>
                </a:solidFill>
              </a:rPr>
              <a:t>радісно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завжди</a:t>
            </a:r>
            <a:r>
              <a:rPr lang="ru-RU" sz="20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Мене в </a:t>
            </a:r>
            <a:r>
              <a:rPr lang="ru-RU" sz="2000" b="1" dirty="0" err="1" smtClean="0">
                <a:solidFill>
                  <a:srgbClr val="FF0000"/>
                </a:solidFill>
              </a:rPr>
              <a:t>родині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оминає</a:t>
            </a:r>
            <a:r>
              <a:rPr lang="ru-RU" sz="2000" b="1" dirty="0" smtClean="0">
                <a:solidFill>
                  <a:srgbClr val="FF0000"/>
                </a:solidFill>
              </a:rPr>
              <a:t> лихо,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З </a:t>
            </a:r>
            <a:r>
              <a:rPr lang="ru-RU" sz="2000" b="1" dirty="0" err="1" smtClean="0">
                <a:solidFill>
                  <a:srgbClr val="FF0000"/>
                </a:solidFill>
              </a:rPr>
              <a:t>усім</a:t>
            </a:r>
            <a:r>
              <a:rPr lang="ru-RU" sz="2000" b="1" dirty="0" smtClean="0">
                <a:solidFill>
                  <a:srgbClr val="FF0000"/>
                </a:solidFill>
              </a:rPr>
              <a:t> на </a:t>
            </a:r>
            <a:r>
              <a:rPr lang="ru-RU" sz="2000" b="1" dirty="0" err="1" smtClean="0">
                <a:solidFill>
                  <a:srgbClr val="FF0000"/>
                </a:solidFill>
              </a:rPr>
              <a:t>світі</a:t>
            </a:r>
            <a:r>
              <a:rPr lang="ru-RU" sz="2000" b="1" dirty="0" smtClean="0">
                <a:solidFill>
                  <a:srgbClr val="FF0000"/>
                </a:solidFill>
              </a:rPr>
              <a:t> я </a:t>
            </a:r>
            <a:r>
              <a:rPr lang="ru-RU" sz="2000" b="1" dirty="0" err="1" smtClean="0">
                <a:solidFill>
                  <a:srgbClr val="FF0000"/>
                </a:solidFill>
              </a:rPr>
              <a:t>біжу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сюди</a:t>
            </a:r>
            <a:r>
              <a:rPr lang="ru-RU" sz="20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2000" b="1" dirty="0" err="1" smtClean="0">
                <a:solidFill>
                  <a:srgbClr val="FF0000"/>
                </a:solidFill>
              </a:rPr>
              <a:t>Чи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радість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світла</a:t>
            </a:r>
            <a:r>
              <a:rPr lang="ru-RU" sz="2000" b="1" dirty="0" smtClean="0">
                <a:solidFill>
                  <a:srgbClr val="FF0000"/>
                </a:solidFill>
              </a:rPr>
              <a:t> в </a:t>
            </a:r>
            <a:r>
              <a:rPr lang="ru-RU" sz="2000" b="1" dirty="0" err="1" smtClean="0">
                <a:solidFill>
                  <a:srgbClr val="FF0000"/>
                </a:solidFill>
              </a:rPr>
              <a:t>серденьку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буяє</a:t>
            </a:r>
            <a:r>
              <a:rPr lang="ru-RU" sz="2000" b="1" dirty="0" smtClean="0">
                <a:solidFill>
                  <a:srgbClr val="FF0000"/>
                </a:solidFill>
              </a:rPr>
              <a:t>,</a:t>
            </a:r>
          </a:p>
          <a:p>
            <a:r>
              <a:rPr lang="ru-RU" sz="2000" b="1" dirty="0" err="1" smtClean="0">
                <a:solidFill>
                  <a:srgbClr val="FF0000"/>
                </a:solidFill>
              </a:rPr>
              <a:t>Чи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сльози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гіркі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ллються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із</a:t>
            </a:r>
            <a:r>
              <a:rPr lang="ru-RU" sz="2000" b="1" dirty="0" smtClean="0">
                <a:solidFill>
                  <a:srgbClr val="FF0000"/>
                </a:solidFill>
              </a:rPr>
              <a:t> очей.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Я </a:t>
            </a:r>
            <a:r>
              <a:rPr lang="ru-RU" sz="2000" b="1" dirty="0" err="1" smtClean="0">
                <a:solidFill>
                  <a:srgbClr val="FF0000"/>
                </a:solidFill>
              </a:rPr>
              <a:t>йду</a:t>
            </a:r>
            <a:r>
              <a:rPr lang="ru-RU" sz="2000" b="1" dirty="0" smtClean="0">
                <a:solidFill>
                  <a:srgbClr val="FF0000"/>
                </a:solidFill>
              </a:rPr>
              <a:t> в родину, я ж </a:t>
            </a:r>
            <a:r>
              <a:rPr lang="ru-RU" sz="2000" b="1" dirty="0" err="1" smtClean="0">
                <a:solidFill>
                  <a:srgbClr val="FF0000"/>
                </a:solidFill>
              </a:rPr>
              <a:t>бо</a:t>
            </a:r>
            <a:r>
              <a:rPr lang="ru-RU" sz="2000" b="1" dirty="0" smtClean="0">
                <a:solidFill>
                  <a:srgbClr val="FF0000"/>
                </a:solidFill>
              </a:rPr>
              <a:t> добре знаю,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Як </a:t>
            </a:r>
            <a:r>
              <a:rPr lang="ru-RU" sz="2000" b="1" dirty="0" err="1" smtClean="0">
                <a:solidFill>
                  <a:srgbClr val="FF0000"/>
                </a:solidFill>
              </a:rPr>
              <a:t>люблять</a:t>
            </a:r>
            <a:r>
              <a:rPr lang="ru-RU" sz="2000" b="1" dirty="0" smtClean="0">
                <a:solidFill>
                  <a:srgbClr val="FF0000"/>
                </a:solidFill>
              </a:rPr>
              <a:t> у </a:t>
            </a:r>
            <a:r>
              <a:rPr lang="ru-RU" sz="2000" b="1" dirty="0" err="1" smtClean="0">
                <a:solidFill>
                  <a:srgbClr val="FF0000"/>
                </a:solidFill>
              </a:rPr>
              <a:t>моїй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сім’ї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дітей</a:t>
            </a:r>
            <a:r>
              <a:rPr lang="ru-RU" sz="20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2000" b="1" dirty="0" err="1" smtClean="0">
                <a:solidFill>
                  <a:srgbClr val="FF0000"/>
                </a:solidFill>
              </a:rPr>
              <a:t>Пригорне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ніжно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матінка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дитину</a:t>
            </a:r>
            <a:r>
              <a:rPr lang="ru-RU" sz="2000" b="1" dirty="0" smtClean="0">
                <a:solidFill>
                  <a:srgbClr val="FF0000"/>
                </a:solidFill>
              </a:rPr>
              <a:t>,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Положить </a:t>
            </a:r>
            <a:r>
              <a:rPr lang="ru-RU" sz="2000" b="1" dirty="0" err="1" smtClean="0">
                <a:solidFill>
                  <a:srgbClr val="FF0000"/>
                </a:solidFill>
              </a:rPr>
              <a:t>тато</a:t>
            </a:r>
            <a:r>
              <a:rPr lang="ru-RU" sz="2000" b="1" dirty="0" smtClean="0">
                <a:solidFill>
                  <a:srgbClr val="FF0000"/>
                </a:solidFill>
              </a:rPr>
              <a:t> руку на плече.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Я </a:t>
            </a:r>
            <a:r>
              <a:rPr lang="ru-RU" sz="2000" b="1" dirty="0" err="1" smtClean="0">
                <a:solidFill>
                  <a:srgbClr val="FF0000"/>
                </a:solidFill>
              </a:rPr>
              <a:t>завжди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можу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спертись</a:t>
            </a:r>
            <a:r>
              <a:rPr lang="ru-RU" sz="2000" b="1" dirty="0" smtClean="0">
                <a:solidFill>
                  <a:srgbClr val="FF0000"/>
                </a:solidFill>
              </a:rPr>
              <a:t> на родину,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Тут </a:t>
            </a:r>
            <a:r>
              <a:rPr lang="ru-RU" sz="2000" b="1" dirty="0" err="1" smtClean="0">
                <a:solidFill>
                  <a:srgbClr val="FF0000"/>
                </a:solidFill>
              </a:rPr>
              <a:t>серце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біль</a:t>
            </a:r>
            <a:r>
              <a:rPr lang="ru-RU" sz="2000" b="1" dirty="0" smtClean="0">
                <a:solidFill>
                  <a:srgbClr val="FF0000"/>
                </a:solidFill>
              </a:rPr>
              <a:t> тяжкий не </a:t>
            </a:r>
            <a:r>
              <a:rPr lang="ru-RU" sz="2000" b="1" dirty="0" err="1" smtClean="0">
                <a:solidFill>
                  <a:srgbClr val="FF0000"/>
                </a:solidFill>
              </a:rPr>
              <a:t>обпече</a:t>
            </a:r>
            <a:r>
              <a:rPr lang="ru-RU" sz="20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2000" b="1" dirty="0" err="1" smtClean="0">
                <a:solidFill>
                  <a:srgbClr val="FF0000"/>
                </a:solidFill>
              </a:rPr>
              <a:t>Бо</a:t>
            </a:r>
            <a:r>
              <a:rPr lang="ru-RU" sz="2000" b="1" dirty="0" smtClean="0">
                <a:solidFill>
                  <a:srgbClr val="FF0000"/>
                </a:solidFill>
              </a:rPr>
              <a:t> є </a:t>
            </a:r>
            <a:r>
              <a:rPr lang="ru-RU" sz="2000" b="1" dirty="0" err="1" smtClean="0">
                <a:solidFill>
                  <a:srgbClr val="FF0000"/>
                </a:solidFill>
              </a:rPr>
              <a:t>любов</a:t>
            </a:r>
            <a:r>
              <a:rPr lang="ru-RU" sz="2000" b="1" dirty="0" smtClean="0">
                <a:solidFill>
                  <a:srgbClr val="FF0000"/>
                </a:solidFill>
              </a:rPr>
              <a:t>, </a:t>
            </a:r>
            <a:r>
              <a:rPr lang="ru-RU" sz="2000" b="1" dirty="0" err="1" smtClean="0">
                <a:solidFill>
                  <a:srgbClr val="FF0000"/>
                </a:solidFill>
              </a:rPr>
              <a:t>підтримка</a:t>
            </a:r>
            <a:r>
              <a:rPr lang="ru-RU" sz="2000" b="1" dirty="0" smtClean="0">
                <a:solidFill>
                  <a:srgbClr val="FF0000"/>
                </a:solidFill>
              </a:rPr>
              <a:t> і </a:t>
            </a:r>
            <a:r>
              <a:rPr lang="ru-RU" sz="2000" b="1" dirty="0" err="1" smtClean="0">
                <a:solidFill>
                  <a:srgbClr val="FF0000"/>
                </a:solidFill>
              </a:rPr>
              <a:t>увага</a:t>
            </a:r>
            <a:r>
              <a:rPr lang="ru-RU" sz="2000" b="1" dirty="0" smtClean="0">
                <a:solidFill>
                  <a:srgbClr val="FF0000"/>
                </a:solidFill>
              </a:rPr>
              <a:t>,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Є тепле слово — </a:t>
            </a:r>
            <a:r>
              <a:rPr lang="ru-RU" sz="2000" b="1" dirty="0" err="1" smtClean="0">
                <a:solidFill>
                  <a:srgbClr val="FF0000"/>
                </a:solidFill>
              </a:rPr>
              <a:t>щастя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джерело</a:t>
            </a:r>
            <a:r>
              <a:rPr lang="ru-RU" sz="20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2000" b="1" dirty="0" err="1" smtClean="0">
                <a:solidFill>
                  <a:srgbClr val="FF0000"/>
                </a:solidFill>
              </a:rPr>
              <a:t>Панує</a:t>
            </a:r>
            <a:r>
              <a:rPr lang="ru-RU" sz="2000" b="1" dirty="0" smtClean="0">
                <a:solidFill>
                  <a:srgbClr val="FF0000"/>
                </a:solidFill>
              </a:rPr>
              <a:t> у </a:t>
            </a:r>
            <a:r>
              <a:rPr lang="ru-RU" sz="2000" b="1" dirty="0" err="1" smtClean="0">
                <a:solidFill>
                  <a:srgbClr val="FF0000"/>
                </a:solidFill>
              </a:rPr>
              <a:t>родині</a:t>
            </a:r>
            <a:r>
              <a:rPr lang="ru-RU" sz="2000" b="1" dirty="0" smtClean="0">
                <a:solidFill>
                  <a:srgbClr val="FF0000"/>
                </a:solidFill>
              </a:rPr>
              <a:t> в нас </a:t>
            </a:r>
            <a:r>
              <a:rPr lang="ru-RU" sz="2000" b="1" dirty="0" err="1" smtClean="0">
                <a:solidFill>
                  <a:srgbClr val="FF0000"/>
                </a:solidFill>
              </a:rPr>
              <a:t>повага</a:t>
            </a:r>
            <a:r>
              <a:rPr lang="ru-RU" sz="2000" b="1" dirty="0" smtClean="0">
                <a:solidFill>
                  <a:srgbClr val="FF0000"/>
                </a:solidFill>
              </a:rPr>
              <a:t>,</a:t>
            </a:r>
          </a:p>
          <a:p>
            <a:r>
              <a:rPr lang="ru-RU" sz="2000" b="1" dirty="0" err="1" smtClean="0">
                <a:solidFill>
                  <a:srgbClr val="FF0000"/>
                </a:solidFill>
              </a:rPr>
              <a:t>Любов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прадавня</a:t>
            </a:r>
            <a:r>
              <a:rPr lang="ru-RU" sz="2000" b="1" dirty="0" smtClean="0">
                <a:solidFill>
                  <a:srgbClr val="FF0000"/>
                </a:solidFill>
              </a:rPr>
              <a:t>, ласка і тепло.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675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14"/>
            <a:ext cx="912885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31846" y="0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000" b="1" dirty="0" smtClean="0"/>
          </a:p>
          <a:p>
            <a:r>
              <a:rPr lang="ru-RU" sz="2000" b="1" dirty="0" smtClean="0"/>
              <a:t>Усе,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є </a:t>
            </a:r>
            <a:r>
              <a:rPr lang="ru-RU" sz="2000" b="1" dirty="0" err="1" smtClean="0"/>
              <a:t>найкраще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дитини</a:t>
            </a:r>
            <a:r>
              <a:rPr lang="ru-RU" sz="2000" b="1" dirty="0" smtClean="0"/>
              <a:t>:</a:t>
            </a:r>
          </a:p>
          <a:p>
            <a:r>
              <a:rPr lang="ru-RU" sz="2000" b="1" dirty="0" err="1" smtClean="0"/>
              <a:t>Її</a:t>
            </a:r>
            <a:r>
              <a:rPr lang="ru-RU" sz="2000" b="1" dirty="0" smtClean="0"/>
              <a:t> талант, культура, доброта —</a:t>
            </a:r>
          </a:p>
          <a:p>
            <a:r>
              <a:rPr lang="ru-RU" sz="2000" b="1" dirty="0" err="1" smtClean="0"/>
              <a:t>Від</a:t>
            </a:r>
            <a:r>
              <a:rPr lang="ru-RU" sz="2000" b="1" dirty="0" smtClean="0"/>
              <a:t> тата й </a:t>
            </a:r>
            <a:r>
              <a:rPr lang="ru-RU" sz="2000" b="1" dirty="0" err="1" smtClean="0"/>
              <a:t>мами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йде</a:t>
            </a:r>
            <a:r>
              <a:rPr lang="ru-RU" sz="2000" b="1" dirty="0" smtClean="0"/>
              <a:t> і </a:t>
            </a:r>
            <a:r>
              <a:rPr lang="ru-RU" sz="2000" b="1" dirty="0" err="1" smtClean="0"/>
              <a:t>від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родини</a:t>
            </a:r>
            <a:r>
              <a:rPr lang="ru-RU" sz="2000" b="1" dirty="0" smtClean="0"/>
              <a:t> —</a:t>
            </a:r>
          </a:p>
          <a:p>
            <a:r>
              <a:rPr lang="ru-RU" sz="2000" b="1" dirty="0" err="1" smtClean="0"/>
              <a:t>Незаперечна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істина</a:t>
            </a:r>
            <a:r>
              <a:rPr lang="ru-RU" sz="2000" b="1" dirty="0" smtClean="0"/>
              <a:t> свята.</a:t>
            </a:r>
          </a:p>
          <a:p>
            <a:r>
              <a:rPr lang="ru-RU" sz="2000" b="1" dirty="0" err="1" smtClean="0"/>
              <a:t>Сім’я</a:t>
            </a:r>
            <a:r>
              <a:rPr lang="ru-RU" sz="2000" b="1" dirty="0" smtClean="0"/>
              <a:t>, родина — </a:t>
            </a:r>
            <a:r>
              <a:rPr lang="ru-RU" sz="2000" b="1" dirty="0" err="1" smtClean="0"/>
              <a:t>це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велике</a:t>
            </a:r>
            <a:r>
              <a:rPr lang="ru-RU" sz="2000" b="1" dirty="0" smtClean="0"/>
              <a:t> диво,</a:t>
            </a:r>
          </a:p>
          <a:p>
            <a:r>
              <a:rPr lang="ru-RU" sz="2000" b="1" dirty="0" smtClean="0"/>
              <a:t>Там є </a:t>
            </a:r>
            <a:r>
              <a:rPr lang="ru-RU" sz="2000" b="1" dirty="0" err="1" smtClean="0"/>
              <a:t>любов</a:t>
            </a:r>
            <a:r>
              <a:rPr lang="ru-RU" sz="2000" b="1" dirty="0" smtClean="0"/>
              <a:t> і ласка, і тепло.</a:t>
            </a:r>
          </a:p>
          <a:p>
            <a:r>
              <a:rPr lang="ru-RU" sz="2000" b="1" dirty="0" smtClean="0"/>
              <a:t>Там </a:t>
            </a:r>
            <a:r>
              <a:rPr lang="ru-RU" sz="2000" b="1" dirty="0" err="1" smtClean="0"/>
              <a:t>дітям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затишно</a:t>
            </a:r>
            <a:r>
              <a:rPr lang="ru-RU" sz="2000" b="1" dirty="0" smtClean="0"/>
              <a:t> і </a:t>
            </a:r>
            <a:r>
              <a:rPr lang="ru-RU" sz="2000" b="1" dirty="0" err="1" smtClean="0"/>
              <a:t>радісно</a:t>
            </a:r>
            <a:r>
              <a:rPr lang="ru-RU" sz="2000" b="1" dirty="0" smtClean="0"/>
              <a:t>, й </a:t>
            </a:r>
            <a:r>
              <a:rPr lang="ru-RU" sz="2000" b="1" dirty="0" err="1" smtClean="0"/>
              <a:t>щасливо</a:t>
            </a:r>
            <a:r>
              <a:rPr lang="ru-RU" sz="2000" b="1" dirty="0" smtClean="0"/>
              <a:t>,</a:t>
            </a:r>
          </a:p>
          <a:p>
            <a:r>
              <a:rPr lang="ru-RU" sz="2000" b="1" dirty="0" err="1" smtClean="0"/>
              <a:t>Тепер</a:t>
            </a:r>
            <a:r>
              <a:rPr lang="ru-RU" sz="2000" b="1" dirty="0" smtClean="0"/>
              <a:t> у нас і </a:t>
            </a:r>
            <a:r>
              <a:rPr lang="ru-RU" sz="2000" b="1" dirty="0" err="1" smtClean="0"/>
              <a:t>завжди</a:t>
            </a:r>
            <a:r>
              <a:rPr lang="ru-RU" sz="2000" b="1" dirty="0" smtClean="0"/>
              <a:t> так </a:t>
            </a:r>
            <a:r>
              <a:rPr lang="ru-RU" sz="2000" b="1" dirty="0" err="1" smtClean="0"/>
              <a:t>було</a:t>
            </a:r>
            <a:r>
              <a:rPr lang="ru-RU" sz="2000" b="1" dirty="0" smtClean="0"/>
              <a:t>.</a:t>
            </a:r>
          </a:p>
          <a:p>
            <a:r>
              <a:rPr lang="ru-RU" sz="2000" b="1" dirty="0" smtClean="0"/>
              <a:t>Як </a:t>
            </a:r>
            <a:r>
              <a:rPr lang="ru-RU" sz="2000" b="1" dirty="0" err="1" smtClean="0"/>
              <a:t>тато</a:t>
            </a:r>
            <a:r>
              <a:rPr lang="ru-RU" sz="2000" b="1" dirty="0" smtClean="0"/>
              <a:t> є й </a:t>
            </a:r>
            <a:r>
              <a:rPr lang="ru-RU" sz="2000" b="1" dirty="0" err="1" smtClean="0"/>
              <a:t>матуся</a:t>
            </a:r>
            <a:r>
              <a:rPr lang="ru-RU" sz="2000" b="1" dirty="0" smtClean="0"/>
              <a:t> є </a:t>
            </a:r>
            <a:r>
              <a:rPr lang="ru-RU" sz="2000" b="1" dirty="0" err="1" smtClean="0"/>
              <a:t>рідненька</a:t>
            </a:r>
            <a:r>
              <a:rPr lang="ru-RU" sz="2000" b="1" dirty="0" smtClean="0"/>
              <a:t>,</a:t>
            </a:r>
          </a:p>
          <a:p>
            <a:r>
              <a:rPr lang="ru-RU" sz="2000" b="1" dirty="0" smtClean="0"/>
              <a:t>Там добре </a:t>
            </a:r>
            <a:r>
              <a:rPr lang="ru-RU" sz="2000" b="1" dirty="0" err="1" smtClean="0"/>
              <a:t>дітям</a:t>
            </a:r>
            <a:r>
              <a:rPr lang="ru-RU" sz="2000" b="1" dirty="0" smtClean="0"/>
              <a:t>, є в них доброта.</a:t>
            </a:r>
          </a:p>
          <a:p>
            <a:r>
              <a:rPr lang="ru-RU" sz="2000" b="1" dirty="0" smtClean="0"/>
              <a:t>В </a:t>
            </a:r>
            <a:r>
              <a:rPr lang="ru-RU" sz="2000" b="1" dirty="0" err="1" smtClean="0"/>
              <a:t>дітей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тоді</a:t>
            </a:r>
            <a:r>
              <a:rPr lang="ru-RU" sz="2000" b="1" dirty="0" smtClean="0"/>
              <a:t> й </a:t>
            </a:r>
            <a:r>
              <a:rPr lang="ru-RU" sz="2000" b="1" dirty="0" err="1" smtClean="0"/>
              <a:t>сорочечка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біленька</a:t>
            </a:r>
            <a:r>
              <a:rPr lang="ru-RU" sz="2000" b="1" dirty="0" smtClean="0"/>
              <a:t>,</a:t>
            </a:r>
          </a:p>
          <a:p>
            <a:r>
              <a:rPr lang="ru-RU" sz="2000" b="1" dirty="0" smtClean="0"/>
              <a:t>І </a:t>
            </a:r>
            <a:r>
              <a:rPr lang="ru-RU" sz="2000" b="1" dirty="0" err="1" smtClean="0"/>
              <a:t>ластівкою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мрія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заліта</a:t>
            </a:r>
            <a:r>
              <a:rPr lang="ru-RU" sz="2000" b="1" dirty="0" smtClean="0"/>
              <a:t>.</a:t>
            </a:r>
          </a:p>
          <a:p>
            <a:r>
              <a:rPr lang="ru-RU" sz="2000" b="1" dirty="0" err="1" smtClean="0"/>
              <a:t>Сім’я</a:t>
            </a:r>
            <a:r>
              <a:rPr lang="ru-RU" sz="2000" b="1" dirty="0" smtClean="0"/>
              <a:t>, родина в кожного хай буде,</a:t>
            </a:r>
          </a:p>
          <a:p>
            <a:r>
              <a:rPr lang="ru-RU" sz="2000" b="1" dirty="0" smtClean="0"/>
              <a:t>В </a:t>
            </a:r>
            <a:r>
              <a:rPr lang="ru-RU" sz="2000" b="1" dirty="0" err="1" smtClean="0"/>
              <a:t>ній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стільки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щастя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мудрості</a:t>
            </a:r>
            <a:r>
              <a:rPr lang="ru-RU" sz="2000" b="1" dirty="0" smtClean="0"/>
              <a:t> й тепла!</a:t>
            </a:r>
          </a:p>
          <a:p>
            <a:r>
              <a:rPr lang="ru-RU" sz="2000" b="1" dirty="0" err="1" smtClean="0"/>
              <a:t>Живіть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щасливо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землі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цій</a:t>
            </a:r>
            <a:r>
              <a:rPr lang="ru-RU" sz="2000" b="1" dirty="0" smtClean="0"/>
              <a:t>, люди,</a:t>
            </a:r>
          </a:p>
          <a:p>
            <a:r>
              <a:rPr lang="ru-RU" sz="2000" b="1" dirty="0" smtClean="0"/>
              <a:t>Й </a:t>
            </a:r>
            <a:r>
              <a:rPr lang="ru-RU" sz="2000" b="1" dirty="0" err="1" smtClean="0"/>
              <a:t>щоб</a:t>
            </a:r>
            <a:r>
              <a:rPr lang="ru-RU" sz="2000" b="1" dirty="0" smtClean="0"/>
              <a:t> доля ваша </a:t>
            </a:r>
            <a:r>
              <a:rPr lang="ru-RU" sz="2000" b="1" dirty="0" err="1" smtClean="0"/>
              <a:t>світлою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була</a:t>
            </a:r>
            <a:r>
              <a:rPr lang="ru-RU" sz="2000" b="1" dirty="0" smtClean="0"/>
              <a:t>!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634138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726</Words>
  <Application>Microsoft Office PowerPoint</Application>
  <PresentationFormat>Экран (4:3)</PresentationFormat>
  <Paragraphs>75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2013-09-08T10:53:48Z</dcterms:created>
  <dcterms:modified xsi:type="dcterms:W3CDTF">2013-09-08T11:58:38Z</dcterms:modified>
</cp:coreProperties>
</file>