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95000">
              <a:schemeClr val="tx2">
                <a:lumMod val="40000"/>
                <a:lumOff val="60000"/>
                <a:alpha val="97000"/>
              </a:schemeClr>
            </a:gs>
          </a:gsLst>
          <a:path path="circle">
            <a:fillToRect l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&#1083;&#1110;&#1082;&#1072;&#1088;&#1077;&#1084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&#1087;&#1077;&#1076;&#1110;&#1072;&#1090;&#1088;&#1110;&#1103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&#1051;&#1110;&#1085;&#1072;%20&#1050;&#1086;&#1089;&#1090;&#1077;&#1085;&#1082;&#1086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Лікар – моя майбутня професія </a:t>
            </a:r>
            <a:endParaRPr lang="ru-RU" dirty="0"/>
          </a:p>
        </p:txBody>
      </p:sp>
      <p:pic>
        <p:nvPicPr>
          <p:cNvPr id="1026" name="Picture 2" descr="E:\Desktop\рпо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2936" y="3214686"/>
            <a:ext cx="1508153" cy="319415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400" dirty="0" smtClean="0"/>
              <a:t>            </a:t>
            </a:r>
            <a:r>
              <a:rPr lang="ru-RU" sz="2400" dirty="0" smtClean="0"/>
              <a:t>Всі </a:t>
            </a:r>
            <a:r>
              <a:rPr lang="ru-RU" sz="2400" dirty="0" err="1" smtClean="0"/>
              <a:t>професії</a:t>
            </a:r>
            <a:r>
              <a:rPr lang="ru-RU" sz="2400" dirty="0" smtClean="0"/>
              <a:t> у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 є </a:t>
            </a:r>
            <a:r>
              <a:rPr lang="ru-RU" sz="2400" dirty="0" err="1" smtClean="0"/>
              <a:t>потрібними</a:t>
            </a:r>
            <a:r>
              <a:rPr lang="ru-RU" sz="2400" dirty="0" smtClean="0"/>
              <a:t> і </a:t>
            </a:r>
            <a:r>
              <a:rPr lang="ru-RU" sz="2400" dirty="0" err="1" smtClean="0"/>
              <a:t>важливими</a:t>
            </a:r>
            <a:r>
              <a:rPr lang="ru-RU" sz="2400" dirty="0" smtClean="0"/>
              <a:t>. </a:t>
            </a:r>
            <a:r>
              <a:rPr lang="ru-RU" sz="2400" dirty="0" err="1" smtClean="0"/>
              <a:t>Хтось</a:t>
            </a:r>
            <a:r>
              <a:rPr lang="ru-RU" sz="2400" dirty="0" smtClean="0"/>
              <a:t> </a:t>
            </a:r>
            <a:r>
              <a:rPr lang="ru-RU" sz="2400" dirty="0" err="1" smtClean="0"/>
              <a:t>мріє</a:t>
            </a:r>
            <a:r>
              <a:rPr lang="ru-RU" sz="2400" dirty="0" smtClean="0"/>
              <a:t> стати репортером чи </a:t>
            </a:r>
            <a:r>
              <a:rPr lang="ru-RU" sz="2400" dirty="0" err="1" smtClean="0"/>
              <a:t>журналістом</a:t>
            </a:r>
            <a:r>
              <a:rPr lang="ru-RU" sz="2400" dirty="0" smtClean="0"/>
              <a:t>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писати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цікаві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статті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доносити</a:t>
            </a:r>
            <a:r>
              <a:rPr lang="ru-RU" sz="2400" dirty="0" smtClean="0"/>
              <a:t> до людей </a:t>
            </a:r>
            <a:r>
              <a:rPr lang="ru-RU" sz="2400" dirty="0" err="1" smtClean="0"/>
              <a:t>новини</a:t>
            </a:r>
            <a:r>
              <a:rPr lang="ru-RU" sz="2400" dirty="0" smtClean="0"/>
              <a:t>. </a:t>
            </a:r>
            <a:r>
              <a:rPr lang="ru-RU" sz="2400" dirty="0" err="1" smtClean="0"/>
              <a:t>Хтось</a:t>
            </a:r>
            <a:r>
              <a:rPr lang="ru-RU" sz="2400" dirty="0" smtClean="0"/>
              <a:t> </a:t>
            </a:r>
            <a:r>
              <a:rPr lang="ru-RU" sz="2400" dirty="0" err="1" smtClean="0"/>
              <a:t>хоче</a:t>
            </a:r>
            <a:r>
              <a:rPr lang="ru-RU" sz="2400" dirty="0" smtClean="0"/>
              <a:t> бути спортсменом,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досягати</a:t>
            </a:r>
            <a:r>
              <a:rPr lang="ru-RU" sz="2400" dirty="0" smtClean="0"/>
              <a:t> все </a:t>
            </a:r>
            <a:r>
              <a:rPr lang="ru-RU" sz="2400" dirty="0" err="1" smtClean="0"/>
              <a:t>вищих</a:t>
            </a:r>
            <a:r>
              <a:rPr lang="ru-RU" sz="2400" dirty="0" smtClean="0"/>
              <a:t> і </a:t>
            </a:r>
            <a:r>
              <a:rPr lang="ru-RU" sz="2400" dirty="0" err="1" smtClean="0"/>
              <a:t>вищих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висот</a:t>
            </a:r>
            <a:r>
              <a:rPr lang="ru-RU" sz="2400" dirty="0" smtClean="0"/>
              <a:t>.</a:t>
            </a:r>
          </a:p>
        </p:txBody>
      </p:sp>
      <p:pic>
        <p:nvPicPr>
          <p:cNvPr id="3075" name="Picture 3" descr="E:\Desktop\reporte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06607">
            <a:off x="4424271" y="3396335"/>
            <a:ext cx="4138589" cy="3283880"/>
          </a:xfrm>
          <a:prstGeom prst="rect">
            <a:avLst/>
          </a:prstGeom>
          <a:noFill/>
        </p:spPr>
      </p:pic>
      <p:pic>
        <p:nvPicPr>
          <p:cNvPr id="3076" name="Picture 4" descr="E:\Desktop\1346050150_images_15483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67123">
            <a:off x="559580" y="3444678"/>
            <a:ext cx="3419339" cy="287535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             А </a:t>
            </a:r>
            <a:r>
              <a:rPr lang="ru-RU" sz="2400" dirty="0" smtClean="0"/>
              <a:t>я </a:t>
            </a:r>
            <a:r>
              <a:rPr lang="ru-RU" sz="2400" dirty="0" err="1" smtClean="0"/>
              <a:t>мрію</a:t>
            </a:r>
            <a:r>
              <a:rPr lang="ru-RU" sz="2400" dirty="0" smtClean="0"/>
              <a:t> стати </a:t>
            </a:r>
            <a:r>
              <a:rPr lang="ru-RU" sz="2400" dirty="0" err="1" smtClean="0">
                <a:hlinkClick r:id="rId2" action="ppaction://hlinkfile"/>
              </a:rPr>
              <a:t>лікарем</a:t>
            </a:r>
            <a:r>
              <a:rPr lang="ru-RU" sz="2400" dirty="0" smtClean="0"/>
              <a:t>. Чому?</a:t>
            </a:r>
            <a:endParaRPr lang="ru-RU" sz="2400" dirty="0"/>
          </a:p>
        </p:txBody>
      </p:sp>
      <p:pic>
        <p:nvPicPr>
          <p:cNvPr id="4098" name="Picture 2" descr="E:\Desktop\13296634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429000"/>
            <a:ext cx="3325267" cy="2493950"/>
          </a:xfrm>
          <a:prstGeom prst="rect">
            <a:avLst/>
          </a:prstGeom>
          <a:noFill/>
        </p:spPr>
      </p:pic>
      <p:pic>
        <p:nvPicPr>
          <p:cNvPr id="4099" name="Picture 3" descr="E:\Desktop\fhrblzzh_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10" y="1"/>
            <a:ext cx="3929090" cy="250030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А </a:t>
            </a:r>
            <a:r>
              <a:rPr lang="ru-RU" sz="2400" dirty="0" smtClean="0"/>
              <a:t>тому, що </a:t>
            </a:r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 для мене </a:t>
            </a:r>
            <a:r>
              <a:rPr lang="ru-RU" sz="2400" dirty="0" err="1" smtClean="0"/>
              <a:t>найближча</a:t>
            </a:r>
            <a:r>
              <a:rPr lang="ru-RU" sz="2400" dirty="0" smtClean="0"/>
              <a:t>. В </a:t>
            </a:r>
            <a:r>
              <a:rPr lang="ru-RU" sz="2400" dirty="0" err="1" smtClean="0"/>
              <a:t>моїй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родині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лікарів</a:t>
            </a:r>
            <a:r>
              <a:rPr lang="ru-RU" sz="2400" dirty="0" smtClean="0"/>
              <a:t> немає, я перша </a:t>
            </a:r>
            <a:r>
              <a:rPr lang="ru-RU" sz="2400" dirty="0" err="1" smtClean="0"/>
              <a:t>спробую</a:t>
            </a:r>
            <a:r>
              <a:rPr lang="ru-RU" sz="2400" dirty="0" smtClean="0"/>
              <a:t> </a:t>
            </a:r>
            <a:r>
              <a:rPr lang="ru-RU" sz="2400" dirty="0" err="1" smtClean="0"/>
              <a:t>піти</a:t>
            </a:r>
            <a:r>
              <a:rPr lang="ru-RU" sz="2400" dirty="0" smtClean="0"/>
              <a:t> по </a:t>
            </a:r>
            <a:r>
              <a:rPr lang="ru-RU" sz="2400" dirty="0" err="1" smtClean="0"/>
              <a:t>цій</a:t>
            </a:r>
            <a:r>
              <a:rPr lang="ru-RU" sz="2400" dirty="0" smtClean="0"/>
              <a:t> </a:t>
            </a:r>
            <a:r>
              <a:rPr lang="ru-RU" sz="2400" dirty="0" err="1" smtClean="0"/>
              <a:t>стежині</a:t>
            </a:r>
            <a:r>
              <a:rPr lang="ru-RU" sz="2400" dirty="0" smtClean="0"/>
              <a:t>. Лікувати людей, </a:t>
            </a:r>
            <a:r>
              <a:rPr lang="ru-RU" sz="2400" dirty="0" err="1" smtClean="0"/>
              <a:t>рятувати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їхнє</a:t>
            </a:r>
            <a:r>
              <a:rPr lang="ru-RU" sz="2400" dirty="0" smtClean="0"/>
              <a:t> життя, </a:t>
            </a:r>
            <a:r>
              <a:rPr lang="ru-RU" sz="2400" dirty="0" err="1" smtClean="0"/>
              <a:t>пізнавати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людину</a:t>
            </a:r>
            <a:r>
              <a:rPr lang="ru-RU" sz="2400" dirty="0" smtClean="0"/>
              <a:t> з </a:t>
            </a:r>
            <a:r>
              <a:rPr lang="ru-RU" sz="2400" dirty="0" err="1" smtClean="0"/>
              <a:t>біологічної</a:t>
            </a:r>
            <a:r>
              <a:rPr lang="ru-RU" sz="2400" dirty="0" smtClean="0"/>
              <a:t> точки </a:t>
            </a:r>
            <a:r>
              <a:rPr lang="ru-RU" sz="2400" dirty="0" err="1" smtClean="0"/>
              <a:t>зору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      Я </a:t>
            </a:r>
            <a:r>
              <a:rPr lang="ru-RU" sz="2400" dirty="0" err="1" smtClean="0"/>
              <a:t>сподіваюсь</a:t>
            </a:r>
            <a:r>
              <a:rPr lang="ru-RU" sz="2400" dirty="0" smtClean="0"/>
              <a:t>, що стану хорошим </a:t>
            </a:r>
            <a:r>
              <a:rPr lang="ru-RU" sz="2400" dirty="0" err="1" smtClean="0"/>
              <a:t>спеціалістом</a:t>
            </a:r>
            <a:r>
              <a:rPr lang="ru-RU" sz="2400" dirty="0" smtClean="0"/>
              <a:t> в </a:t>
            </a:r>
            <a:r>
              <a:rPr lang="ru-RU" sz="2400" dirty="0" err="1" smtClean="0"/>
              <a:t>області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медицини</a:t>
            </a:r>
            <a:r>
              <a:rPr lang="ru-RU" sz="2400" dirty="0" smtClean="0"/>
              <a:t> . </a:t>
            </a:r>
            <a:r>
              <a:rPr lang="ru-RU" sz="2400" dirty="0" err="1" smtClean="0"/>
              <a:t>Найбільше</a:t>
            </a:r>
            <a:r>
              <a:rPr lang="ru-RU" sz="2400" dirty="0" smtClean="0"/>
              <a:t> </a:t>
            </a:r>
            <a:r>
              <a:rPr lang="ru-RU" sz="2400" dirty="0" smtClean="0"/>
              <a:t>я б </a:t>
            </a:r>
            <a:r>
              <a:rPr lang="ru-RU" sz="2400" dirty="0" err="1" smtClean="0"/>
              <a:t>хотіла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працювати</a:t>
            </a:r>
            <a:r>
              <a:rPr lang="ru-RU" sz="2400" dirty="0" smtClean="0"/>
              <a:t> з </a:t>
            </a:r>
            <a:r>
              <a:rPr lang="ru-RU" sz="2400" dirty="0" err="1" smtClean="0"/>
              <a:t>дітьми</a:t>
            </a:r>
            <a:r>
              <a:rPr lang="ru-RU" sz="2400" dirty="0" smtClean="0"/>
              <a:t>, тобто буди </a:t>
            </a:r>
            <a:r>
              <a:rPr lang="ru-RU" sz="2400" dirty="0" err="1" smtClean="0"/>
              <a:t>дитячим</a:t>
            </a:r>
            <a:r>
              <a:rPr lang="ru-RU" sz="2400" dirty="0" smtClean="0"/>
              <a:t> </a:t>
            </a:r>
            <a:r>
              <a:rPr lang="ru-RU" sz="2400" dirty="0" err="1" smtClean="0"/>
              <a:t>лікарем</a:t>
            </a:r>
            <a:r>
              <a:rPr lang="ru-RU" sz="2400" dirty="0" smtClean="0"/>
              <a:t> - </a:t>
            </a:r>
            <a:r>
              <a:rPr lang="ru-RU" sz="2400" dirty="0" err="1" smtClean="0">
                <a:hlinkClick r:id="rId2" action="ppaction://hlinkfile"/>
              </a:rPr>
              <a:t>педіатром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122" name="Picture 2" descr="E:\Desktop\дит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696892"/>
            <a:ext cx="3786214" cy="2839661"/>
          </a:xfrm>
          <a:prstGeom prst="rect">
            <a:avLst/>
          </a:prstGeom>
          <a:noFill/>
        </p:spPr>
      </p:pic>
      <p:pic>
        <p:nvPicPr>
          <p:cNvPr id="5123" name="Picture 3" descr="E:\Desktop\дитя 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214290"/>
            <a:ext cx="3455984" cy="237599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</a:t>
            </a:r>
            <a:r>
              <a:rPr lang="ru-RU" sz="2400" dirty="0" err="1" smtClean="0"/>
              <a:t>Професія</a:t>
            </a:r>
            <a:r>
              <a:rPr lang="ru-RU" sz="2400" dirty="0" smtClean="0"/>
              <a:t> </a:t>
            </a:r>
            <a:r>
              <a:rPr lang="ru-RU" sz="2400" dirty="0" smtClean="0"/>
              <a:t>лікаря – це </a:t>
            </a:r>
            <a:r>
              <a:rPr lang="ru-RU" sz="2400" dirty="0" err="1" smtClean="0"/>
              <a:t>боротьба</a:t>
            </a:r>
            <a:r>
              <a:rPr lang="ru-RU" sz="2400" dirty="0" smtClean="0"/>
              <a:t>. </a:t>
            </a:r>
            <a:r>
              <a:rPr lang="ru-RU" sz="2400" dirty="0" err="1" smtClean="0"/>
              <a:t>Боротьба</a:t>
            </a:r>
            <a:r>
              <a:rPr lang="ru-RU" sz="2400" dirty="0" smtClean="0"/>
              <a:t> зі </a:t>
            </a:r>
            <a:r>
              <a:rPr lang="ru-RU" sz="2400" dirty="0" err="1" smtClean="0"/>
              <a:t>смертю</a:t>
            </a:r>
            <a:r>
              <a:rPr lang="ru-RU" sz="2400" dirty="0" smtClean="0"/>
              <a:t>, </a:t>
            </a:r>
            <a:r>
              <a:rPr lang="ru-RU" sz="2400" dirty="0" err="1" smtClean="0"/>
              <a:t>стражданнями</a:t>
            </a:r>
            <a:r>
              <a:rPr lang="ru-RU" sz="2400" dirty="0" smtClean="0"/>
              <a:t> людей. </a:t>
            </a:r>
            <a:r>
              <a:rPr lang="ru-RU" sz="2400" dirty="0" err="1" smtClean="0"/>
              <a:t>Боротьба</a:t>
            </a:r>
            <a:r>
              <a:rPr lang="ru-RU" sz="2400" dirty="0" smtClean="0"/>
              <a:t> за життя й </a:t>
            </a:r>
            <a:r>
              <a:rPr lang="ru-RU" sz="2400" dirty="0" err="1" smtClean="0"/>
              <a:t>здоров’я</a:t>
            </a:r>
            <a:r>
              <a:rPr lang="ru-RU" sz="2400" dirty="0" smtClean="0"/>
              <a:t>. </a:t>
            </a:r>
            <a:r>
              <a:rPr lang="ru-RU" sz="2400" dirty="0" err="1" smtClean="0"/>
              <a:t>Щоб</a:t>
            </a:r>
            <a:r>
              <a:rPr lang="ru-RU" sz="2400" dirty="0" smtClean="0"/>
              <a:t> прийти до успіху, треба </a:t>
            </a:r>
            <a:r>
              <a:rPr lang="ru-RU" sz="2400" dirty="0" err="1" smtClean="0"/>
              <a:t>навчитися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любити</a:t>
            </a:r>
            <a:r>
              <a:rPr lang="ru-RU" sz="2400" dirty="0" smtClean="0"/>
              <a:t> життя у всіх його </a:t>
            </a:r>
            <a:r>
              <a:rPr lang="ru-RU" sz="2400" dirty="0" err="1" smtClean="0"/>
              <a:t>проявах</a:t>
            </a:r>
            <a:r>
              <a:rPr lang="ru-RU" sz="2400" dirty="0" smtClean="0"/>
              <a:t>, </a:t>
            </a:r>
            <a:r>
              <a:rPr lang="ru-RU" sz="2400" dirty="0" err="1" smtClean="0"/>
              <a:t>навчитися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любити</a:t>
            </a:r>
            <a:r>
              <a:rPr lang="ru-RU" sz="2400" dirty="0" smtClean="0"/>
              <a:t> людей, в ім’я </a:t>
            </a:r>
            <a:r>
              <a:rPr lang="ru-RU" sz="2400" dirty="0" err="1" smtClean="0"/>
              <a:t>котрих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працюєш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6146" name="Picture 2" descr="E:\Desktop\1241808048_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928934"/>
            <a:ext cx="5638805" cy="371475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sz="2400" dirty="0" smtClean="0"/>
              <a:t>Чудова </a:t>
            </a:r>
            <a:r>
              <a:rPr lang="ru-RU" sz="2400" dirty="0" err="1" smtClean="0"/>
              <a:t>українська</a:t>
            </a:r>
            <a:r>
              <a:rPr lang="ru-RU" sz="2400" dirty="0" smtClean="0"/>
              <a:t> </a:t>
            </a:r>
            <a:r>
              <a:rPr lang="ru-RU" sz="2400" dirty="0" err="1" smtClean="0"/>
              <a:t>письменниця</a:t>
            </a:r>
            <a:r>
              <a:rPr lang="ru-RU" sz="2400" dirty="0" smtClean="0"/>
              <a:t> </a:t>
            </a:r>
            <a:r>
              <a:rPr lang="ru-RU" sz="2400" dirty="0" err="1" smtClean="0">
                <a:hlinkClick r:id="rId2" action="ppaction://hlinkfile"/>
              </a:rPr>
              <a:t>Ліна</a:t>
            </a:r>
            <a:r>
              <a:rPr lang="ru-RU" sz="2400" dirty="0" smtClean="0">
                <a:hlinkClick r:id="rId2" action="ppaction://hlinkfile"/>
              </a:rPr>
              <a:t> Костенко </a:t>
            </a:r>
            <a:r>
              <a:rPr lang="ru-RU" sz="2400" dirty="0" err="1" smtClean="0"/>
              <a:t>відзначала</a:t>
            </a:r>
            <a:r>
              <a:rPr lang="ru-RU" sz="2400" dirty="0" smtClean="0"/>
              <a:t>: </a:t>
            </a:r>
            <a:r>
              <a:rPr lang="ru-RU" sz="2400" dirty="0" err="1" smtClean="0"/>
              <a:t>Єдиний</a:t>
            </a:r>
            <a:r>
              <a:rPr lang="ru-RU" sz="2400" dirty="0" smtClean="0"/>
              <a:t>, </a:t>
            </a:r>
            <a:r>
              <a:rPr lang="ru-RU" sz="2400" dirty="0" err="1" smtClean="0"/>
              <a:t>хто</a:t>
            </a:r>
            <a:r>
              <a:rPr lang="ru-RU" sz="2400" dirty="0" smtClean="0"/>
              <a:t> не </a:t>
            </a:r>
            <a:r>
              <a:rPr lang="ru-RU" sz="2400" dirty="0" err="1" smtClean="0"/>
              <a:t>втомлюється</a:t>
            </a:r>
            <a:r>
              <a:rPr lang="ru-RU" sz="2400" dirty="0" smtClean="0"/>
              <a:t> – час. А ми </a:t>
            </a:r>
            <a:r>
              <a:rPr lang="ru-RU" sz="2400" dirty="0" err="1" smtClean="0"/>
              <a:t>живі</a:t>
            </a:r>
            <a:r>
              <a:rPr lang="ru-RU" sz="2400" dirty="0" smtClean="0"/>
              <a:t>, нам треба </a:t>
            </a:r>
            <a:r>
              <a:rPr lang="ru-RU" sz="2400" dirty="0" err="1" smtClean="0"/>
              <a:t>поспішати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Зробити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щось</a:t>
            </a:r>
            <a:r>
              <a:rPr lang="ru-RU" sz="2400" dirty="0" smtClean="0"/>
              <a:t>, </a:t>
            </a:r>
            <a:r>
              <a:rPr lang="ru-RU" sz="2400" dirty="0" err="1" smtClean="0"/>
              <a:t>лишити</a:t>
            </a:r>
            <a:r>
              <a:rPr lang="ru-RU" sz="2400" dirty="0" smtClean="0"/>
              <a:t> по собі.</a:t>
            </a:r>
            <a:br>
              <a:rPr lang="ru-RU" sz="2400" dirty="0" smtClean="0"/>
            </a:br>
            <a:r>
              <a:rPr lang="ru-RU" sz="2400" dirty="0" smtClean="0"/>
              <a:t>А </a:t>
            </a:r>
            <a:r>
              <a:rPr lang="ru-RU" sz="2400" dirty="0" err="1" smtClean="0"/>
              <a:t>лікар</a:t>
            </a:r>
            <a:r>
              <a:rPr lang="ru-RU" sz="2400" dirty="0" smtClean="0"/>
              <a:t>, </a:t>
            </a:r>
            <a:r>
              <a:rPr lang="ru-RU" sz="2400" dirty="0" err="1" smtClean="0"/>
              <a:t>насамперед</a:t>
            </a:r>
            <a:r>
              <a:rPr lang="ru-RU" sz="2400" dirty="0" smtClean="0"/>
              <a:t>, </a:t>
            </a:r>
            <a:r>
              <a:rPr lang="ru-RU" sz="2400" dirty="0" err="1" smtClean="0"/>
              <a:t>залишає</a:t>
            </a:r>
            <a:r>
              <a:rPr lang="ru-RU" sz="2400" dirty="0" smtClean="0"/>
              <a:t> в </a:t>
            </a:r>
            <a:r>
              <a:rPr lang="ru-RU" sz="2400" dirty="0" err="1" smtClean="0"/>
              <a:t>серцях</a:t>
            </a:r>
            <a:r>
              <a:rPr lang="ru-RU" sz="2400" dirty="0" smtClean="0"/>
              <a:t> людей </a:t>
            </a:r>
            <a:r>
              <a:rPr lang="ru-RU" sz="2400" dirty="0" err="1" smtClean="0"/>
              <a:t>почуття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вдячності</a:t>
            </a:r>
            <a:r>
              <a:rPr lang="ru-RU" sz="2400" dirty="0" smtClean="0"/>
              <a:t> за </a:t>
            </a:r>
            <a:r>
              <a:rPr lang="ru-RU" sz="2400" dirty="0" err="1" smtClean="0"/>
              <a:t>уважне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ставлення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чуйність</a:t>
            </a:r>
            <a:r>
              <a:rPr lang="ru-RU" sz="2400" dirty="0" smtClean="0"/>
              <a:t>, </a:t>
            </a:r>
            <a:r>
              <a:rPr lang="ru-RU" sz="2400" dirty="0" err="1" smtClean="0"/>
              <a:t>доброзичливість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7170" name="Picture 2" descr="E:\Desktop\Uz-ne-savo-ligoniu-gydyma-moka-is-savo-kisen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17223">
            <a:off x="3575342" y="3571325"/>
            <a:ext cx="4006843" cy="285749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276</TotalTime>
  <Words>197</Words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</vt:lpstr>
      <vt:lpstr>Лікар – моя майбутня професія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Лікар – моя майбутня професія </dc:title>
  <dc:creator>Full</dc:creator>
  <cp:lastModifiedBy>Full</cp:lastModifiedBy>
  <cp:revision>29</cp:revision>
  <dcterms:created xsi:type="dcterms:W3CDTF">2014-01-26T16:07:54Z</dcterms:created>
  <dcterms:modified xsi:type="dcterms:W3CDTF">2014-01-26T20:55:03Z</dcterms:modified>
</cp:coreProperties>
</file>