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84"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19.01.2014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19.01.2014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19.01.2014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19.01.2014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19.01.2014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19.01.2014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19.01.2014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2" y="4038600"/>
            <a:ext cx="5419328" cy="1828800"/>
          </a:xfrm>
        </p:spPr>
        <p:txBody>
          <a:bodyPr/>
          <a:lstStyle/>
          <a:p>
            <a:r>
              <a:rPr lang="uk-UA" dirty="0" smtClean="0"/>
              <a:t>Свята, обряди та звичаї</a:t>
            </a:r>
            <a:endParaRPr lang="ru-RU" dirty="0"/>
          </a:p>
        </p:txBody>
      </p:sp>
      <p:sp>
        <p:nvSpPr>
          <p:cNvPr id="3" name="Подзаголовок 2"/>
          <p:cNvSpPr>
            <a:spLocks noGrp="1"/>
          </p:cNvSpPr>
          <p:nvPr>
            <p:ph type="subTitle" idx="1"/>
          </p:nvPr>
        </p:nvSpPr>
        <p:spPr/>
        <p:txBody>
          <a:bodyPr/>
          <a:lstStyle/>
          <a:p>
            <a:r>
              <a:rPr lang="uk-UA" dirty="0" smtClean="0"/>
              <a:t>Підготувала </a:t>
            </a:r>
            <a:r>
              <a:rPr lang="uk-UA" dirty="0" err="1" smtClean="0"/>
              <a:t>Петрухно</a:t>
            </a:r>
            <a:r>
              <a:rPr lang="uk-UA" dirty="0" smtClean="0"/>
              <a:t> Юлія. </a:t>
            </a:r>
            <a:r>
              <a:rPr lang="uk-UA" dirty="0" err="1" smtClean="0"/>
              <a:t>Учения</a:t>
            </a:r>
            <a:r>
              <a:rPr lang="uk-UA" dirty="0" smtClean="0"/>
              <a:t> 5-б класу</a:t>
            </a:r>
            <a:endParaRPr lang="ru-RU" dirty="0"/>
          </a:p>
        </p:txBody>
      </p:sp>
      <p:pic>
        <p:nvPicPr>
          <p:cNvPr id="4" name="Рисунок 3" descr="http://www.finnougoria.ru/upload/iblock/957/11otborfu.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692696"/>
            <a:ext cx="3347864" cy="5229200"/>
          </a:xfrm>
          <a:prstGeom prst="rect">
            <a:avLst/>
          </a:prstGeom>
          <a:noFill/>
          <a:ln>
            <a:noFill/>
          </a:ln>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5724128" cy="6629400"/>
          </a:xfrm>
        </p:spPr>
        <p:txBody>
          <a:bodyPr>
            <a:normAutofit/>
          </a:bodyPr>
          <a:lstStyle/>
          <a:p>
            <a:r>
              <a:rPr lang="ru-RU" sz="1600" dirty="0" err="1" smtClean="0"/>
              <a:t>Засівання</a:t>
            </a:r>
            <a:r>
              <a:rPr lang="ru-RU" sz="1600" dirty="0" smtClean="0"/>
              <a:t> (</a:t>
            </a:r>
            <a:r>
              <a:rPr lang="ru-RU" sz="1600" dirty="0" err="1" smtClean="0"/>
              <a:t>посипання</a:t>
            </a:r>
            <a:r>
              <a:rPr lang="ru-RU" sz="1600" dirty="0" smtClean="0"/>
              <a:t>) — </a:t>
            </a:r>
            <a:r>
              <a:rPr lang="ru-RU" sz="1600" dirty="0" err="1" smtClean="0"/>
              <a:t>давньо-слов'янський</a:t>
            </a:r>
            <a:r>
              <a:rPr lang="ru-RU" sz="1600" dirty="0" smtClean="0"/>
              <a:t> </a:t>
            </a:r>
            <a:r>
              <a:rPr lang="ru-RU" sz="1600" dirty="0" err="1" smtClean="0"/>
              <a:t>новорічний</a:t>
            </a:r>
            <a:r>
              <a:rPr lang="ru-RU" sz="1600" dirty="0" smtClean="0"/>
              <a:t> </a:t>
            </a:r>
            <a:r>
              <a:rPr lang="ru-RU" sz="1600" dirty="0" err="1" smtClean="0"/>
              <a:t>звичай</a:t>
            </a:r>
            <a:r>
              <a:rPr lang="ru-RU" sz="1600" dirty="0" smtClean="0"/>
              <a:t>. У перший день нового року </a:t>
            </a:r>
            <a:r>
              <a:rPr lang="ru-RU" sz="1600" dirty="0" err="1" smtClean="0"/>
              <a:t>дорослі</a:t>
            </a:r>
            <a:r>
              <a:rPr lang="ru-RU" sz="1600" dirty="0" smtClean="0"/>
              <a:t> </a:t>
            </a:r>
            <a:r>
              <a:rPr lang="ru-RU" sz="1600" dirty="0" err="1" smtClean="0"/>
              <a:t>й</a:t>
            </a:r>
            <a:r>
              <a:rPr lang="ru-RU" sz="1600" dirty="0" smtClean="0"/>
              <a:t> </a:t>
            </a:r>
            <a:r>
              <a:rPr lang="ru-RU" sz="1600" dirty="0" err="1" smtClean="0"/>
              <a:t>діти</a:t>
            </a:r>
            <a:r>
              <a:rPr lang="ru-RU" sz="1600" dirty="0" smtClean="0"/>
              <a:t>, </a:t>
            </a:r>
            <a:r>
              <a:rPr lang="ru-RU" sz="1600" dirty="0" err="1" smtClean="0"/>
              <a:t>переважно</a:t>
            </a:r>
            <a:r>
              <a:rPr lang="ru-RU" sz="1600" dirty="0" smtClean="0"/>
              <a:t> </a:t>
            </a:r>
            <a:r>
              <a:rPr lang="ru-RU" sz="1600" dirty="0" err="1" smtClean="0"/>
              <a:t>чоловічої</a:t>
            </a:r>
            <a:r>
              <a:rPr lang="ru-RU" sz="1600" dirty="0" smtClean="0"/>
              <a:t> </a:t>
            </a:r>
            <a:r>
              <a:rPr lang="ru-RU" sz="1600" dirty="0" err="1" smtClean="0"/>
              <a:t>статі</a:t>
            </a:r>
            <a:r>
              <a:rPr lang="ru-RU" sz="1600" dirty="0" smtClean="0"/>
              <a:t>, ходили </a:t>
            </a:r>
            <a:r>
              <a:rPr lang="ru-RU" sz="1600" dirty="0" err="1" smtClean="0"/>
              <a:t>від</a:t>
            </a:r>
            <a:r>
              <a:rPr lang="ru-RU" sz="1600" dirty="0" smtClean="0"/>
              <a:t> </a:t>
            </a:r>
            <a:r>
              <a:rPr lang="ru-RU" sz="1600" dirty="0" err="1" smtClean="0"/>
              <a:t>хати</a:t>
            </a:r>
            <a:r>
              <a:rPr lang="ru-RU" sz="1600" dirty="0" smtClean="0"/>
              <a:t> до </a:t>
            </a:r>
            <a:r>
              <a:rPr lang="ru-RU" sz="1600" dirty="0" err="1" smtClean="0"/>
              <a:t>хати</a:t>
            </a:r>
            <a:r>
              <a:rPr lang="ru-RU" sz="1600" dirty="0" smtClean="0"/>
              <a:t>, </a:t>
            </a:r>
            <a:r>
              <a:rPr lang="ru-RU" sz="1600" dirty="0" err="1" smtClean="0"/>
              <a:t>символічно</a:t>
            </a:r>
            <a:r>
              <a:rPr lang="ru-RU" sz="1600" dirty="0" smtClean="0"/>
              <a:t> </a:t>
            </a:r>
            <a:r>
              <a:rPr lang="ru-RU" sz="1600" dirty="0" err="1" smtClean="0"/>
              <a:t>засіваючи</a:t>
            </a:r>
            <a:r>
              <a:rPr lang="ru-RU" sz="1600" dirty="0" smtClean="0"/>
              <a:t> </a:t>
            </a:r>
            <a:r>
              <a:rPr lang="ru-RU" sz="1600" dirty="0" err="1" smtClean="0"/>
              <a:t>хлібні</a:t>
            </a:r>
            <a:r>
              <a:rPr lang="ru-RU" sz="1600" dirty="0" smtClean="0"/>
              <a:t> зерна </a:t>
            </a:r>
            <a:r>
              <a:rPr lang="ru-RU" sz="1600" dirty="0" err="1" smtClean="0"/>
              <a:t>і</a:t>
            </a:r>
            <a:r>
              <a:rPr lang="ru-RU" sz="1600" dirty="0" smtClean="0"/>
              <a:t> </a:t>
            </a:r>
            <a:r>
              <a:rPr lang="ru-RU" sz="1600" dirty="0" err="1" smtClean="0"/>
              <a:t>бажаючи</a:t>
            </a:r>
            <a:r>
              <a:rPr lang="ru-RU" sz="1600" dirty="0" smtClean="0"/>
              <a:t> господарям </a:t>
            </a:r>
            <a:r>
              <a:rPr lang="ru-RU" sz="1600" dirty="0" err="1" smtClean="0"/>
              <a:t>щастя</a:t>
            </a:r>
            <a:r>
              <a:rPr lang="ru-RU" sz="1600" dirty="0" smtClean="0"/>
              <a:t>, </a:t>
            </a:r>
            <a:r>
              <a:rPr lang="ru-RU" sz="1600" dirty="0" err="1" smtClean="0"/>
              <a:t>здоров'я</a:t>
            </a:r>
            <a:r>
              <a:rPr lang="ru-RU" sz="1600" dirty="0" smtClean="0"/>
              <a:t>, щедрого </a:t>
            </a:r>
            <a:r>
              <a:rPr lang="ru-RU" sz="1600" dirty="0" err="1" smtClean="0"/>
              <a:t>врожаю</a:t>
            </a:r>
            <a:r>
              <a:rPr lang="ru-RU" sz="1600" dirty="0" smtClean="0"/>
              <a:t>.</a:t>
            </a:r>
            <a:br>
              <a:rPr lang="ru-RU" sz="1600" dirty="0" smtClean="0"/>
            </a:br>
            <a:endParaRPr lang="ru-RU" sz="1600" dirty="0"/>
          </a:p>
        </p:txBody>
      </p:sp>
      <p:pic>
        <p:nvPicPr>
          <p:cNvPr id="3" name="Рисунок 2" descr="http://k.img.com.ua/img/forall/a/6868/4.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228184" y="4509120"/>
            <a:ext cx="2752725" cy="2076450"/>
          </a:xfrm>
          <a:prstGeom prst="rect">
            <a:avLst/>
          </a:prstGeom>
          <a:noFill/>
          <a:ln>
            <a:noFill/>
          </a:ln>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600"/>
            <a:ext cx="3312368" cy="6512768"/>
          </a:xfrm>
        </p:spPr>
        <p:txBody>
          <a:bodyPr>
            <a:normAutofit/>
          </a:bodyPr>
          <a:lstStyle/>
          <a:p>
            <a:r>
              <a:rPr lang="ru-RU" sz="1600" dirty="0" smtClean="0"/>
              <a:t>"Коза" — </a:t>
            </a:r>
            <a:r>
              <a:rPr lang="ru-RU" sz="1600" dirty="0" err="1" smtClean="0"/>
              <a:t>театралізований</a:t>
            </a:r>
            <a:r>
              <a:rPr lang="ru-RU" sz="1600" dirty="0" smtClean="0"/>
              <a:t> </a:t>
            </a:r>
            <a:r>
              <a:rPr lang="ru-RU" sz="1600" dirty="0" err="1" smtClean="0"/>
              <a:t>обряд-гра</a:t>
            </a:r>
            <a:r>
              <a:rPr lang="ru-RU" sz="1600" dirty="0" smtClean="0"/>
              <a:t> </a:t>
            </a:r>
            <a:r>
              <a:rPr lang="ru-RU" sz="1600" dirty="0" err="1" smtClean="0"/>
              <a:t>з</a:t>
            </a:r>
            <a:r>
              <a:rPr lang="ru-RU" sz="1600" dirty="0" smtClean="0"/>
              <a:t> масками, </a:t>
            </a:r>
            <a:r>
              <a:rPr lang="ru-RU" sz="1600" dirty="0" err="1" smtClean="0"/>
              <a:t>що</a:t>
            </a:r>
            <a:r>
              <a:rPr lang="ru-RU" sz="1600" dirty="0" smtClean="0"/>
              <a:t> </a:t>
            </a:r>
            <a:r>
              <a:rPr lang="ru-RU" sz="1600" dirty="0" err="1" smtClean="0"/>
              <a:t>мав</a:t>
            </a:r>
            <a:r>
              <a:rPr lang="ru-RU" sz="1600" dirty="0" smtClean="0"/>
              <a:t> </a:t>
            </a:r>
            <a:r>
              <a:rPr lang="ru-RU" sz="1600" dirty="0" err="1" smtClean="0"/>
              <a:t>свій</a:t>
            </a:r>
            <a:r>
              <a:rPr lang="ru-RU" sz="1600" dirty="0" smtClean="0"/>
              <a:t> </a:t>
            </a:r>
            <a:r>
              <a:rPr lang="ru-RU" sz="1600" dirty="0" err="1" smtClean="0"/>
              <a:t>усталений</a:t>
            </a:r>
            <a:r>
              <a:rPr lang="ru-RU" sz="1600" dirty="0" smtClean="0"/>
              <a:t> </a:t>
            </a:r>
            <a:r>
              <a:rPr lang="ru-RU" sz="1600" dirty="0" err="1" smtClean="0"/>
              <a:t>сценарій</a:t>
            </a:r>
            <a:r>
              <a:rPr lang="ru-RU" sz="1600" dirty="0" smtClean="0"/>
              <a:t>, </a:t>
            </a:r>
            <a:r>
              <a:rPr lang="ru-RU" sz="1600" dirty="0" err="1" smtClean="0"/>
              <a:t>пісенний</a:t>
            </a:r>
            <a:r>
              <a:rPr lang="ru-RU" sz="1600" dirty="0" smtClean="0"/>
              <a:t> </a:t>
            </a:r>
            <a:r>
              <a:rPr lang="ru-RU" sz="1600" dirty="0" err="1" smtClean="0"/>
              <a:t>і</a:t>
            </a:r>
            <a:r>
              <a:rPr lang="ru-RU" sz="1600" dirty="0" smtClean="0"/>
              <a:t> </a:t>
            </a:r>
            <a:r>
              <a:rPr lang="ru-RU" sz="1600" dirty="0" err="1" smtClean="0"/>
              <a:t>музичний</a:t>
            </a:r>
            <a:r>
              <a:rPr lang="ru-RU" sz="1600" dirty="0" smtClean="0"/>
              <a:t> репертуар. Названий за </a:t>
            </a:r>
            <a:r>
              <a:rPr lang="ru-RU" sz="1600" dirty="0" err="1" smtClean="0"/>
              <a:t>головним</a:t>
            </a:r>
            <a:r>
              <a:rPr lang="ru-RU" sz="1600" dirty="0" smtClean="0"/>
              <a:t> персонажем — парубком, </a:t>
            </a:r>
            <a:r>
              <a:rPr lang="ru-RU" sz="1600" dirty="0" err="1" smtClean="0"/>
              <a:t>перевдягненим</a:t>
            </a:r>
            <a:r>
              <a:rPr lang="ru-RU" sz="1600" dirty="0" smtClean="0"/>
              <a:t> козою (</a:t>
            </a:r>
            <a:r>
              <a:rPr lang="ru-RU" sz="1600" dirty="0" err="1" smtClean="0"/>
              <a:t>вивернутий</a:t>
            </a:r>
            <a:r>
              <a:rPr lang="ru-RU" sz="1600" dirty="0" smtClean="0"/>
              <a:t> кожух </a:t>
            </a:r>
            <a:r>
              <a:rPr lang="ru-RU" sz="1600" dirty="0" err="1" smtClean="0"/>
              <a:t>і</a:t>
            </a:r>
            <a:r>
              <a:rPr lang="ru-RU" sz="1600" dirty="0" smtClean="0"/>
              <a:t> </a:t>
            </a:r>
            <a:r>
              <a:rPr lang="ru-RU" sz="1600" dirty="0" err="1" smtClean="0"/>
              <a:t>дерев'яний</a:t>
            </a:r>
            <a:r>
              <a:rPr lang="ru-RU" sz="1600" dirty="0" smtClean="0"/>
              <a:t> макет </a:t>
            </a:r>
            <a:r>
              <a:rPr lang="ru-RU" sz="1600" dirty="0" err="1" smtClean="0"/>
              <a:t>голови</a:t>
            </a:r>
            <a:r>
              <a:rPr lang="ru-RU" sz="1600" dirty="0" smtClean="0"/>
              <a:t> </a:t>
            </a:r>
            <a:r>
              <a:rPr lang="ru-RU" sz="1600" dirty="0" err="1" smtClean="0"/>
              <a:t>тварини</a:t>
            </a:r>
            <a:r>
              <a:rPr lang="ru-RU" sz="1600" dirty="0" smtClean="0"/>
              <a:t>). </a:t>
            </a:r>
            <a:r>
              <a:rPr lang="ru-RU" sz="1600" dirty="0" err="1" smtClean="0"/>
              <a:t>Центральним</a:t>
            </a:r>
            <a:r>
              <a:rPr lang="ru-RU" sz="1600" dirty="0" smtClean="0"/>
              <a:t> моментом ритуального </a:t>
            </a:r>
            <a:r>
              <a:rPr lang="ru-RU" sz="1600" dirty="0" err="1" smtClean="0"/>
              <a:t>дійства</a:t>
            </a:r>
            <a:r>
              <a:rPr lang="ru-RU" sz="1600" dirty="0" smtClean="0"/>
              <a:t> </a:t>
            </a:r>
            <a:r>
              <a:rPr lang="ru-RU" sz="1600" dirty="0" err="1" smtClean="0"/>
              <a:t>був</a:t>
            </a:r>
            <a:r>
              <a:rPr lang="ru-RU" sz="1600" dirty="0" smtClean="0"/>
              <a:t> </a:t>
            </a:r>
            <a:r>
              <a:rPr lang="ru-RU" sz="1600" dirty="0" err="1" smtClean="0"/>
              <a:t>танець</a:t>
            </a:r>
            <a:r>
              <a:rPr lang="ru-RU" sz="1600" dirty="0" smtClean="0"/>
              <a:t> </a:t>
            </a:r>
            <a:r>
              <a:rPr lang="ru-RU" sz="1600" dirty="0" err="1" smtClean="0"/>
              <a:t>Кози</a:t>
            </a:r>
            <a:r>
              <a:rPr lang="ru-RU" sz="1600" dirty="0" smtClean="0"/>
              <a:t>, </a:t>
            </a:r>
            <a:r>
              <a:rPr lang="ru-RU" sz="1600" dirty="0" err="1" smtClean="0"/>
              <a:t>її</a:t>
            </a:r>
            <a:r>
              <a:rPr lang="ru-RU" sz="1600" dirty="0" smtClean="0"/>
              <a:t> "</a:t>
            </a:r>
            <a:r>
              <a:rPr lang="ru-RU" sz="1600" dirty="0" err="1" smtClean="0"/>
              <a:t>вмирання</a:t>
            </a:r>
            <a:r>
              <a:rPr lang="ru-RU" sz="1600" dirty="0" smtClean="0"/>
              <a:t>" </a:t>
            </a:r>
            <a:r>
              <a:rPr lang="ru-RU" sz="1600" dirty="0" err="1" smtClean="0"/>
              <a:t>і</a:t>
            </a:r>
            <a:r>
              <a:rPr lang="ru-RU" sz="1600" dirty="0" smtClean="0"/>
              <a:t> "</a:t>
            </a:r>
            <a:r>
              <a:rPr lang="ru-RU" sz="1600" dirty="0" err="1" smtClean="0"/>
              <a:t>воскресіння</a:t>
            </a:r>
            <a:r>
              <a:rPr lang="ru-RU" sz="1600" dirty="0" smtClean="0"/>
              <a:t>", </a:t>
            </a:r>
            <a:r>
              <a:rPr lang="ru-RU" sz="1600" dirty="0" err="1" smtClean="0"/>
              <a:t>що</a:t>
            </a:r>
            <a:r>
              <a:rPr lang="ru-RU" sz="1600" dirty="0" smtClean="0"/>
              <a:t> </a:t>
            </a:r>
            <a:r>
              <a:rPr lang="ru-RU" sz="1600" dirty="0" err="1" smtClean="0"/>
              <a:t>символізували</a:t>
            </a:r>
            <a:r>
              <a:rPr lang="ru-RU" sz="1600" dirty="0" smtClean="0"/>
              <a:t> </a:t>
            </a:r>
            <a:r>
              <a:rPr lang="ru-RU" sz="1600" dirty="0" err="1" smtClean="0"/>
              <a:t>циклічний</a:t>
            </a:r>
            <a:r>
              <a:rPr lang="ru-RU" sz="1600" dirty="0" smtClean="0"/>
              <a:t> круговорот часу, </a:t>
            </a:r>
            <a:r>
              <a:rPr lang="ru-RU" sz="1600" dirty="0" err="1" smtClean="0"/>
              <a:t>прихід</a:t>
            </a:r>
            <a:r>
              <a:rPr lang="ru-RU" sz="1600" dirty="0" smtClean="0"/>
              <a:t> нового року. </a:t>
            </a:r>
            <a:br>
              <a:rPr lang="ru-RU" sz="1600" dirty="0" smtClean="0"/>
            </a:br>
            <a:endParaRPr lang="ru-RU" sz="1600" dirty="0"/>
          </a:p>
        </p:txBody>
      </p:sp>
      <p:pic>
        <p:nvPicPr>
          <p:cNvPr id="3" name="Рисунок 2" descr="http://img.tyt.by/n/fotofact/10/a/10_img_7353_0.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429000" y="3212976"/>
            <a:ext cx="5715000" cy="3810000"/>
          </a:xfrm>
          <a:prstGeom prst="rect">
            <a:avLst/>
          </a:prstGeom>
          <a:noFill/>
          <a:ln>
            <a:noFill/>
          </a:ln>
        </p:spPr>
      </p:pic>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28600"/>
            <a:ext cx="3240360" cy="6440760"/>
          </a:xfrm>
        </p:spPr>
        <p:txBody>
          <a:bodyPr>
            <a:normAutofit/>
          </a:bodyPr>
          <a:lstStyle/>
          <a:p>
            <a:r>
              <a:rPr lang="ru-RU" sz="1600" dirty="0" smtClean="0"/>
              <a:t>"</a:t>
            </a:r>
            <a:r>
              <a:rPr lang="ru-RU" sz="1600" dirty="0" err="1" smtClean="0"/>
              <a:t>Маланка</a:t>
            </a:r>
            <a:r>
              <a:rPr lang="ru-RU" sz="1600" dirty="0" smtClean="0"/>
              <a:t>" ("</a:t>
            </a:r>
            <a:r>
              <a:rPr lang="ru-RU" sz="1600" dirty="0" err="1" smtClean="0"/>
              <a:t>Меланка</a:t>
            </a:r>
            <a:r>
              <a:rPr lang="ru-RU" sz="1600" dirty="0" smtClean="0"/>
              <a:t>") — </a:t>
            </a:r>
            <a:r>
              <a:rPr lang="ru-RU" sz="1600" dirty="0" err="1" smtClean="0"/>
              <a:t>традиційний</a:t>
            </a:r>
            <a:r>
              <a:rPr lang="ru-RU" sz="1600" dirty="0" smtClean="0"/>
              <a:t> </a:t>
            </a:r>
            <a:r>
              <a:rPr lang="ru-RU" sz="1600" dirty="0" err="1" smtClean="0"/>
              <a:t>новорічний</a:t>
            </a:r>
            <a:r>
              <a:rPr lang="ru-RU" sz="1600" dirty="0" smtClean="0"/>
              <a:t> обряд </a:t>
            </a:r>
            <a:r>
              <a:rPr lang="ru-RU" sz="1600" dirty="0" err="1" smtClean="0"/>
              <a:t>із</a:t>
            </a:r>
            <a:r>
              <a:rPr lang="ru-RU" sz="1600" dirty="0" smtClean="0"/>
              <a:t> </a:t>
            </a:r>
            <a:r>
              <a:rPr lang="ru-RU" sz="1600" dirty="0" err="1" smtClean="0"/>
              <a:t>використанням</a:t>
            </a:r>
            <a:r>
              <a:rPr lang="ru-RU" sz="1600" dirty="0" smtClean="0"/>
              <a:t> масок. </a:t>
            </a:r>
            <a:r>
              <a:rPr lang="ru-RU" sz="1600" dirty="0" err="1" smtClean="0"/>
              <a:t>Назвою</a:t>
            </a:r>
            <a:r>
              <a:rPr lang="ru-RU" sz="1600" dirty="0" smtClean="0"/>
              <a:t> </a:t>
            </a:r>
            <a:r>
              <a:rPr lang="ru-RU" sz="1600" dirty="0" err="1" smtClean="0"/>
              <a:t>він</a:t>
            </a:r>
            <a:r>
              <a:rPr lang="ru-RU" sz="1600" dirty="0" smtClean="0"/>
              <a:t> </a:t>
            </a:r>
            <a:r>
              <a:rPr lang="ru-RU" sz="1600" dirty="0" err="1" smtClean="0"/>
              <a:t>зобов'язаний</a:t>
            </a:r>
            <a:r>
              <a:rPr lang="ru-RU" sz="1600" dirty="0" smtClean="0"/>
              <a:t> св. </a:t>
            </a:r>
            <a:r>
              <a:rPr lang="ru-RU" sz="1600" dirty="0" err="1" smtClean="0"/>
              <a:t>Меланії</a:t>
            </a:r>
            <a:r>
              <a:rPr lang="ru-RU" sz="1600" dirty="0" smtClean="0"/>
              <a:t>, день </a:t>
            </a:r>
            <a:r>
              <a:rPr lang="ru-RU" sz="1600" dirty="0" err="1" smtClean="0"/>
              <a:t>якої</a:t>
            </a:r>
            <a:r>
              <a:rPr lang="ru-RU" sz="1600" dirty="0" smtClean="0"/>
              <a:t> за </a:t>
            </a:r>
            <a:r>
              <a:rPr lang="ru-RU" sz="1600" dirty="0" err="1" smtClean="0"/>
              <a:t>церковним</a:t>
            </a:r>
            <a:r>
              <a:rPr lang="ru-RU" sz="1600" dirty="0" smtClean="0"/>
              <a:t> та </a:t>
            </a:r>
            <a:r>
              <a:rPr lang="ru-RU" sz="1600" dirty="0" err="1" smtClean="0"/>
              <a:t>юліанським</a:t>
            </a:r>
            <a:r>
              <a:rPr lang="ru-RU" sz="1600" dirty="0" smtClean="0"/>
              <a:t> календарем припадав на 31 </a:t>
            </a:r>
            <a:r>
              <a:rPr lang="ru-RU" sz="1600" dirty="0" err="1" smtClean="0"/>
              <a:t>грудня</a:t>
            </a:r>
            <a:r>
              <a:rPr lang="ru-RU" sz="1600" dirty="0" smtClean="0"/>
              <a:t> за ст. ст. </a:t>
            </a:r>
            <a:r>
              <a:rPr lang="ru-RU" sz="1600" dirty="0" err="1" smtClean="0"/>
              <a:t>Ще</a:t>
            </a:r>
            <a:r>
              <a:rPr lang="ru-RU" sz="1600" dirty="0" smtClean="0"/>
              <a:t> у недалекому </a:t>
            </a:r>
            <a:r>
              <a:rPr lang="ru-RU" sz="1600" dirty="0" err="1" smtClean="0"/>
              <a:t>минулому</a:t>
            </a:r>
            <a:r>
              <a:rPr lang="ru-RU" sz="1600" dirty="0" smtClean="0"/>
              <a:t> обряд "</a:t>
            </a:r>
            <a:r>
              <a:rPr lang="ru-RU" sz="1600" dirty="0" err="1" smtClean="0"/>
              <a:t>Маланка</a:t>
            </a:r>
            <a:r>
              <a:rPr lang="ru-RU" sz="1600" dirty="0" smtClean="0"/>
              <a:t>" </a:t>
            </a:r>
            <a:r>
              <a:rPr lang="ru-RU" sz="1600" dirty="0" err="1" smtClean="0"/>
              <a:t>був</a:t>
            </a:r>
            <a:r>
              <a:rPr lang="ru-RU" sz="1600" dirty="0" smtClean="0"/>
              <a:t> </a:t>
            </a:r>
            <a:r>
              <a:rPr lang="ru-RU" sz="1600" dirty="0" err="1" smtClean="0"/>
              <a:t>поширений</a:t>
            </a:r>
            <a:r>
              <a:rPr lang="ru-RU" sz="1600" dirty="0" smtClean="0"/>
              <a:t> на </a:t>
            </a:r>
            <a:r>
              <a:rPr lang="ru-RU" sz="1600" dirty="0" err="1" smtClean="0"/>
              <a:t>значній</a:t>
            </a:r>
            <a:r>
              <a:rPr lang="ru-RU" sz="1600" dirty="0" smtClean="0"/>
              <a:t> </a:t>
            </a:r>
            <a:r>
              <a:rPr lang="ru-RU" sz="1600" dirty="0" err="1" smtClean="0"/>
              <a:t>території</a:t>
            </a:r>
            <a:r>
              <a:rPr lang="ru-RU" sz="1600" dirty="0" smtClean="0"/>
              <a:t> </a:t>
            </a:r>
            <a:r>
              <a:rPr lang="ru-RU" sz="1600" dirty="0" err="1" smtClean="0"/>
              <a:t>України</a:t>
            </a:r>
            <a:r>
              <a:rPr lang="ru-RU" sz="1600" dirty="0" smtClean="0"/>
              <a:t>. </a:t>
            </a:r>
            <a:br>
              <a:rPr lang="ru-RU" sz="1600" dirty="0" smtClean="0"/>
            </a:br>
            <a:endParaRPr lang="ru-RU" sz="1600" dirty="0"/>
          </a:p>
        </p:txBody>
      </p:sp>
      <p:pic>
        <p:nvPicPr>
          <p:cNvPr id="3" name="Рисунок 2" descr="http://firtka.if.ua/web/useruploads/images/vm/dsc_2180.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23928" y="3068960"/>
            <a:ext cx="4762500" cy="3162300"/>
          </a:xfrm>
          <a:prstGeom prst="rect">
            <a:avLst/>
          </a:prstGeom>
          <a:noFill/>
          <a:ln>
            <a:noFill/>
          </a:ln>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3600400" cy="6858000"/>
          </a:xfrm>
        </p:spPr>
        <p:txBody>
          <a:bodyPr>
            <a:normAutofit/>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err="1" smtClean="0"/>
              <a:t>Масляна</a:t>
            </a:r>
            <a:r>
              <a:rPr lang="ru-RU" sz="1600" dirty="0" smtClean="0"/>
              <a:t> </a:t>
            </a:r>
            <a:r>
              <a:rPr lang="ru-RU" sz="1600" dirty="0" smtClean="0"/>
              <a:t>(</a:t>
            </a:r>
            <a:r>
              <a:rPr lang="ru-RU" sz="1600" dirty="0" err="1" smtClean="0"/>
              <a:t>Масниці</a:t>
            </a:r>
            <a:r>
              <a:rPr lang="ru-RU" sz="1600" dirty="0" smtClean="0"/>
              <a:t>, </a:t>
            </a:r>
            <a:r>
              <a:rPr lang="ru-RU" sz="1600" dirty="0" err="1" smtClean="0"/>
              <a:t>Масляниця</a:t>
            </a:r>
            <a:r>
              <a:rPr lang="ru-RU" sz="1600" dirty="0" smtClean="0"/>
              <a:t>, </a:t>
            </a:r>
            <a:r>
              <a:rPr lang="ru-RU" sz="1600" dirty="0" err="1" smtClean="0"/>
              <a:t>сирна</a:t>
            </a:r>
            <a:r>
              <a:rPr lang="ru-RU" sz="1600" dirty="0" smtClean="0"/>
              <a:t> </a:t>
            </a:r>
            <a:r>
              <a:rPr lang="ru-RU" sz="1600" dirty="0" err="1" smtClean="0"/>
              <a:t>неділя</a:t>
            </a:r>
            <a:r>
              <a:rPr lang="ru-RU" sz="1600" dirty="0" smtClean="0"/>
              <a:t>) — </a:t>
            </a:r>
            <a:r>
              <a:rPr lang="ru-RU" sz="1600" dirty="0" err="1" smtClean="0"/>
              <a:t>давньослов'янське</a:t>
            </a:r>
            <a:r>
              <a:rPr lang="ru-RU" sz="1600" dirty="0" smtClean="0"/>
              <a:t> свято на честь </a:t>
            </a:r>
            <a:r>
              <a:rPr lang="ru-RU" sz="1600" dirty="0" err="1" smtClean="0"/>
              <a:t>весняного</a:t>
            </a:r>
            <a:r>
              <a:rPr lang="ru-RU" sz="1600" dirty="0" smtClean="0"/>
              <a:t> </a:t>
            </a:r>
            <a:r>
              <a:rPr lang="ru-RU" sz="1600" dirty="0" err="1" smtClean="0"/>
              <a:t>пробудження</a:t>
            </a:r>
            <a:r>
              <a:rPr lang="ru-RU" sz="1600" dirty="0" smtClean="0"/>
              <a:t> </a:t>
            </a:r>
            <a:r>
              <a:rPr lang="ru-RU" sz="1600" dirty="0" err="1" smtClean="0"/>
              <a:t>природи</a:t>
            </a:r>
            <a:r>
              <a:rPr lang="ru-RU" sz="1600" dirty="0" smtClean="0"/>
              <a:t>. </a:t>
            </a:r>
            <a:r>
              <a:rPr lang="ru-RU" sz="1600" dirty="0" err="1" smtClean="0"/>
              <a:t>Християнська</a:t>
            </a:r>
            <a:r>
              <a:rPr lang="ru-RU" sz="1600" dirty="0" smtClean="0"/>
              <a:t> </a:t>
            </a:r>
            <a:r>
              <a:rPr lang="ru-RU" sz="1600" dirty="0" err="1" smtClean="0"/>
              <a:t>церква</a:t>
            </a:r>
            <a:r>
              <a:rPr lang="ru-RU" sz="1600" dirty="0" smtClean="0"/>
              <a:t> включила </a:t>
            </a:r>
            <a:r>
              <a:rPr lang="ru-RU" sz="1600" dirty="0" err="1" smtClean="0"/>
              <a:t>Масляну</a:t>
            </a:r>
            <a:r>
              <a:rPr lang="ru-RU" sz="1600" dirty="0" smtClean="0"/>
              <a:t> у </a:t>
            </a:r>
            <a:r>
              <a:rPr lang="ru-RU" sz="1600" dirty="0" err="1" smtClean="0"/>
              <a:t>свій</a:t>
            </a:r>
            <a:r>
              <a:rPr lang="ru-RU" sz="1600" dirty="0" smtClean="0"/>
              <a:t> </a:t>
            </a:r>
            <a:r>
              <a:rPr lang="ru-RU" sz="1600" dirty="0" err="1" smtClean="0"/>
              <a:t>календар</a:t>
            </a:r>
            <a:r>
              <a:rPr lang="ru-RU" sz="1600" dirty="0" smtClean="0"/>
              <a:t>: </a:t>
            </a:r>
            <a:r>
              <a:rPr lang="ru-RU" sz="1600" dirty="0" err="1" smtClean="0"/>
              <a:t>масляний</a:t>
            </a:r>
            <a:r>
              <a:rPr lang="ru-RU" sz="1600" dirty="0" smtClean="0"/>
              <a:t> </a:t>
            </a:r>
            <a:r>
              <a:rPr lang="ru-RU" sz="1600" dirty="0" err="1" smtClean="0"/>
              <a:t>тиждень</a:t>
            </a:r>
            <a:r>
              <a:rPr lang="ru-RU" sz="1600" dirty="0" smtClean="0"/>
              <a:t> </a:t>
            </a:r>
            <a:r>
              <a:rPr lang="ru-RU" sz="1600" dirty="0" err="1" smtClean="0"/>
              <a:t>напередодні</a:t>
            </a:r>
            <a:r>
              <a:rPr lang="ru-RU" sz="1600" dirty="0" smtClean="0"/>
              <a:t> Великого посту (</a:t>
            </a:r>
            <a:r>
              <a:rPr lang="ru-RU" sz="1600" dirty="0" err="1" smtClean="0"/>
              <a:t>кінець</a:t>
            </a:r>
            <a:r>
              <a:rPr lang="ru-RU" sz="1600" dirty="0" smtClean="0"/>
              <a:t> лютого — початок </a:t>
            </a:r>
            <a:r>
              <a:rPr lang="ru-RU" sz="1600" dirty="0" err="1" smtClean="0"/>
              <a:t>березня</a:t>
            </a:r>
            <a:r>
              <a:rPr lang="ru-RU" sz="1600" dirty="0" smtClean="0"/>
              <a:t> за ст. ст.), </a:t>
            </a:r>
            <a:r>
              <a:rPr lang="ru-RU" sz="1600" dirty="0" err="1" smtClean="0"/>
              <a:t>проте</a:t>
            </a:r>
            <a:r>
              <a:rPr lang="ru-RU" sz="1600" dirty="0" smtClean="0"/>
              <a:t> вона так </a:t>
            </a:r>
            <a:r>
              <a:rPr lang="ru-RU" sz="1600" dirty="0" err="1" smtClean="0"/>
              <a:t>і</a:t>
            </a:r>
            <a:r>
              <a:rPr lang="ru-RU" sz="1600" dirty="0" smtClean="0"/>
              <a:t> не </a:t>
            </a:r>
            <a:r>
              <a:rPr lang="ru-RU" sz="1600" dirty="0" err="1" smtClean="0"/>
              <a:t>набула</a:t>
            </a:r>
            <a:r>
              <a:rPr lang="ru-RU" sz="1600" dirty="0" smtClean="0"/>
              <a:t> </a:t>
            </a:r>
            <a:r>
              <a:rPr lang="ru-RU" sz="1600" dirty="0" err="1" smtClean="0"/>
              <a:t>релігійного</a:t>
            </a:r>
            <a:r>
              <a:rPr lang="ru-RU" sz="1600" dirty="0" smtClean="0"/>
              <a:t> </a:t>
            </a:r>
            <a:r>
              <a:rPr lang="ru-RU" sz="1600" dirty="0" err="1" smtClean="0"/>
              <a:t>змісту</a:t>
            </a:r>
            <a:r>
              <a:rPr lang="ru-RU" sz="1600" dirty="0" smtClean="0"/>
              <a:t>.</a:t>
            </a:r>
            <a:br>
              <a:rPr lang="ru-RU" sz="1600" dirty="0" smtClean="0"/>
            </a:br>
            <a:r>
              <a:rPr lang="ru-RU" sz="1600" dirty="0" smtClean="0"/>
              <a:t>На </a:t>
            </a:r>
            <a:r>
              <a:rPr lang="ru-RU" sz="1600" dirty="0" err="1" smtClean="0"/>
              <a:t>Україні</a:t>
            </a:r>
            <a:r>
              <a:rPr lang="ru-RU" sz="1600" dirty="0" smtClean="0"/>
              <a:t> </a:t>
            </a:r>
            <a:r>
              <a:rPr lang="ru-RU" sz="1600" dirty="0" err="1" smtClean="0"/>
              <a:t>Масляниця</a:t>
            </a:r>
            <a:r>
              <a:rPr lang="ru-RU" sz="1600" dirty="0" smtClean="0"/>
              <a:t> не мала такого широкого </a:t>
            </a:r>
            <a:r>
              <a:rPr lang="ru-RU" sz="1600" dirty="0" err="1" smtClean="0"/>
              <a:t>розмаху</a:t>
            </a:r>
            <a:r>
              <a:rPr lang="ru-RU" sz="1600" dirty="0" smtClean="0"/>
              <a:t>, як, </a:t>
            </a:r>
            <a:r>
              <a:rPr lang="ru-RU" sz="1600" dirty="0" err="1" smtClean="0"/>
              <a:t>приміром</a:t>
            </a:r>
            <a:r>
              <a:rPr lang="ru-RU" sz="1600" dirty="0" smtClean="0"/>
              <a:t>, у </a:t>
            </a:r>
            <a:r>
              <a:rPr lang="ru-RU" sz="1600" dirty="0" err="1" smtClean="0"/>
              <a:t>центрально-російських</a:t>
            </a:r>
            <a:r>
              <a:rPr lang="ru-RU" sz="1600" dirty="0" smtClean="0"/>
              <a:t> областях. Але </a:t>
            </a:r>
            <a:r>
              <a:rPr lang="ru-RU" sz="1600" dirty="0" err="1" smtClean="0"/>
              <a:t>й</a:t>
            </a:r>
            <a:r>
              <a:rPr lang="ru-RU" sz="1600" dirty="0" smtClean="0"/>
              <a:t> тут </a:t>
            </a:r>
            <a:r>
              <a:rPr lang="ru-RU" sz="1600" dirty="0" err="1" smtClean="0"/>
              <a:t>дорослі</a:t>
            </a:r>
            <a:r>
              <a:rPr lang="ru-RU" sz="1600" dirty="0" smtClean="0"/>
              <a:t> та молодь катались на конях, ходили в </a:t>
            </a:r>
            <a:r>
              <a:rPr lang="ru-RU" sz="1600" dirty="0" err="1" smtClean="0"/>
              <a:t>гості</a:t>
            </a:r>
            <a:r>
              <a:rPr lang="ru-RU" sz="1600" dirty="0" smtClean="0"/>
              <a:t>, </a:t>
            </a:r>
            <a:r>
              <a:rPr lang="ru-RU" sz="1600" dirty="0" err="1" smtClean="0"/>
              <a:t>влаштовували</a:t>
            </a:r>
            <a:r>
              <a:rPr lang="ru-RU" sz="1600" dirty="0" smtClean="0"/>
              <a:t> </a:t>
            </a:r>
            <a:r>
              <a:rPr lang="ru-RU" sz="1600" dirty="0" err="1" smtClean="0"/>
              <a:t>бенкети</a:t>
            </a:r>
            <a:r>
              <a:rPr lang="ru-RU" sz="1600" dirty="0" smtClean="0"/>
              <a:t> у складчину.</a:t>
            </a:r>
            <a:br>
              <a:rPr lang="ru-RU" sz="1600" dirty="0" smtClean="0"/>
            </a:br>
            <a:r>
              <a:rPr lang="ru-RU" sz="1600" dirty="0" smtClean="0"/>
              <a:t> У </a:t>
            </a:r>
            <a:r>
              <a:rPr lang="ru-RU" sz="1600" dirty="0" err="1" smtClean="0"/>
              <a:t>наші</a:t>
            </a:r>
            <a:r>
              <a:rPr lang="ru-RU" sz="1600" dirty="0" smtClean="0"/>
              <a:t> </a:t>
            </a:r>
            <a:r>
              <a:rPr lang="ru-RU" sz="1600" dirty="0" err="1" smtClean="0"/>
              <a:t>часи</a:t>
            </a:r>
            <a:r>
              <a:rPr lang="ru-RU" sz="1600" dirty="0" smtClean="0"/>
              <a:t> </a:t>
            </a:r>
            <a:r>
              <a:rPr lang="ru-RU" sz="1600" dirty="0" err="1" smtClean="0"/>
              <a:t>деякі</a:t>
            </a:r>
            <a:r>
              <a:rPr lang="ru-RU" sz="1600" dirty="0" smtClean="0"/>
              <a:t> </a:t>
            </a:r>
            <a:r>
              <a:rPr lang="ru-RU" sz="1600" dirty="0" err="1" smtClean="0"/>
              <a:t>елементи</a:t>
            </a:r>
            <a:r>
              <a:rPr lang="ru-RU" sz="1600" dirty="0" smtClean="0"/>
              <a:t> </a:t>
            </a:r>
            <a:r>
              <a:rPr lang="ru-RU" sz="1600" dirty="0" err="1" smtClean="0"/>
              <a:t>традиційної</a:t>
            </a:r>
            <a:r>
              <a:rPr lang="ru-RU" sz="1600" dirty="0" smtClean="0"/>
              <a:t> </a:t>
            </a:r>
            <a:r>
              <a:rPr lang="ru-RU" sz="1600" dirty="0" err="1" smtClean="0"/>
              <a:t>Масляної</a:t>
            </a:r>
            <a:r>
              <a:rPr lang="ru-RU" sz="1600" dirty="0" smtClean="0"/>
              <a:t> </a:t>
            </a:r>
            <a:r>
              <a:rPr lang="ru-RU" sz="1600" dirty="0" err="1" smtClean="0"/>
              <a:t>використовуються</a:t>
            </a:r>
            <a:r>
              <a:rPr lang="ru-RU" sz="1600" dirty="0" smtClean="0"/>
              <a:t> </a:t>
            </a:r>
            <a:r>
              <a:rPr lang="ru-RU" sz="1600" dirty="0" err="1" smtClean="0"/>
              <a:t>у</a:t>
            </a:r>
            <a:r>
              <a:rPr lang="ru-RU" sz="1600" dirty="0" smtClean="0"/>
              <a:t> </a:t>
            </a:r>
            <a:r>
              <a:rPr lang="ru-RU" sz="1600" dirty="0" err="1" smtClean="0"/>
              <a:t>святі</a:t>
            </a:r>
            <a:r>
              <a:rPr lang="ru-RU" sz="1600" dirty="0" smtClean="0"/>
              <a:t> "Проводи </a:t>
            </a:r>
            <a:r>
              <a:rPr lang="ru-RU" sz="1600" dirty="0" err="1" smtClean="0"/>
              <a:t>зими</a:t>
            </a:r>
            <a:r>
              <a:rPr lang="ru-RU" sz="1600" dirty="0" smtClean="0"/>
              <a:t>". </a:t>
            </a:r>
            <a:br>
              <a:rPr lang="ru-RU" sz="1600" dirty="0" smtClean="0"/>
            </a:br>
            <a:endParaRPr lang="ru-RU" sz="1600" dirty="0"/>
          </a:p>
        </p:txBody>
      </p:sp>
      <p:pic>
        <p:nvPicPr>
          <p:cNvPr id="3" name="Рисунок 2" descr="http://cs3.livemaster.ru/zhurnalfoto/4/3/3/120223144356.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580112" y="0"/>
            <a:ext cx="3563888" cy="3933056"/>
          </a:xfrm>
          <a:prstGeom prst="rect">
            <a:avLst/>
          </a:prstGeom>
          <a:noFill/>
          <a:ln>
            <a:noFill/>
          </a:ln>
        </p:spPr>
      </p:pic>
      <p:pic>
        <p:nvPicPr>
          <p:cNvPr id="4" name="Рисунок 3" descr="http://fs201.jpe.ru/bb9d/2535463_4bcf2964.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05636" y="3992074"/>
            <a:ext cx="4338364" cy="2865926"/>
          </a:xfrm>
          <a:prstGeom prst="rect">
            <a:avLst/>
          </a:prstGeom>
          <a:noFill/>
          <a:ln>
            <a:noFill/>
          </a:ln>
        </p:spPr>
      </p:pic>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4106416" cy="6440760"/>
          </a:xfrm>
        </p:spPr>
        <p:txBody>
          <a:bodyPr>
            <a:normAutofit/>
          </a:bodyPr>
          <a:lstStyle/>
          <a:p>
            <a:r>
              <a:rPr lang="ru-RU" sz="1600" dirty="0" err="1" smtClean="0"/>
              <a:t>Благовіщення</a:t>
            </a:r>
            <a:r>
              <a:rPr lang="ru-RU" sz="1600" dirty="0" smtClean="0"/>
              <a:t> — </a:t>
            </a:r>
            <a:r>
              <a:rPr lang="ru-RU" sz="1600" dirty="0" err="1" smtClean="0"/>
              <a:t>важлива</a:t>
            </a:r>
            <a:r>
              <a:rPr lang="ru-RU" sz="1600" dirty="0" smtClean="0"/>
              <a:t> </a:t>
            </a:r>
            <a:r>
              <a:rPr lang="ru-RU" sz="1600" dirty="0" err="1" smtClean="0"/>
              <a:t>віха</a:t>
            </a:r>
            <a:r>
              <a:rPr lang="ru-RU" sz="1600" dirty="0" smtClean="0"/>
              <a:t> </a:t>
            </a:r>
            <a:r>
              <a:rPr lang="ru-RU" sz="1600" dirty="0" err="1" smtClean="0"/>
              <a:t>землеробського</a:t>
            </a:r>
            <a:r>
              <a:rPr lang="ru-RU" sz="1600" dirty="0" smtClean="0"/>
              <a:t> календаря </a:t>
            </a:r>
            <a:r>
              <a:rPr lang="ru-RU" sz="1600" dirty="0" err="1" smtClean="0"/>
              <a:t>українців</a:t>
            </a:r>
            <a:r>
              <a:rPr lang="ru-RU" sz="1600" dirty="0" smtClean="0"/>
              <a:t>. До </a:t>
            </a:r>
            <a:r>
              <a:rPr lang="ru-RU" sz="1600" dirty="0" err="1" smtClean="0"/>
              <a:t>цього</a:t>
            </a:r>
            <a:r>
              <a:rPr lang="ru-RU" sz="1600" dirty="0" smtClean="0"/>
              <a:t>" свята (25 </a:t>
            </a:r>
            <a:r>
              <a:rPr lang="ru-RU" sz="1600" dirty="0" err="1" smtClean="0"/>
              <a:t>березня</a:t>
            </a:r>
            <a:r>
              <a:rPr lang="ru-RU" sz="1600" dirty="0" smtClean="0"/>
              <a:t> за ст. ст.) </a:t>
            </a:r>
            <a:r>
              <a:rPr lang="ru-RU" sz="1600" dirty="0" err="1" smtClean="0"/>
              <a:t>лелеки</a:t>
            </a:r>
            <a:r>
              <a:rPr lang="ru-RU" sz="1600" dirty="0" smtClean="0"/>
              <a:t> </a:t>
            </a:r>
            <a:r>
              <a:rPr lang="ru-RU" sz="1600" dirty="0" err="1" smtClean="0"/>
              <a:t>звичайно</a:t>
            </a:r>
            <a:r>
              <a:rPr lang="ru-RU" sz="1600" dirty="0" smtClean="0"/>
              <a:t> </a:t>
            </a:r>
            <a:r>
              <a:rPr lang="ru-RU" sz="1600" dirty="0" err="1" smtClean="0"/>
              <a:t>прилітали</a:t>
            </a:r>
            <a:r>
              <a:rPr lang="ru-RU" sz="1600" dirty="0" smtClean="0"/>
              <a:t> </a:t>
            </a:r>
            <a:r>
              <a:rPr lang="ru-RU" sz="1600" dirty="0" err="1" smtClean="0"/>
              <a:t>з</a:t>
            </a:r>
            <a:r>
              <a:rPr lang="ru-RU" sz="1600" dirty="0" smtClean="0"/>
              <a:t> </a:t>
            </a:r>
            <a:r>
              <a:rPr lang="ru-RU" sz="1600" dirty="0" err="1" smtClean="0"/>
              <a:t>вирію</a:t>
            </a:r>
            <a:r>
              <a:rPr lang="ru-RU" sz="1600" dirty="0" smtClean="0"/>
              <a:t> та починали </a:t>
            </a:r>
            <a:r>
              <a:rPr lang="ru-RU" sz="1600" dirty="0" err="1" smtClean="0"/>
              <a:t>вити</a:t>
            </a:r>
            <a:r>
              <a:rPr lang="ru-RU" sz="1600" dirty="0" smtClean="0"/>
              <a:t> </a:t>
            </a:r>
            <a:r>
              <a:rPr lang="ru-RU" sz="1600" dirty="0" err="1" smtClean="0"/>
              <a:t>гнізда</a:t>
            </a:r>
            <a:r>
              <a:rPr lang="ru-RU" sz="1600" dirty="0" smtClean="0"/>
              <a:t>. </a:t>
            </a:r>
            <a:r>
              <a:rPr lang="ru-RU" sz="1600" dirty="0" err="1" smtClean="0"/>
              <a:t>Існувало</a:t>
            </a:r>
            <a:r>
              <a:rPr lang="ru-RU" sz="1600" dirty="0" smtClean="0"/>
              <a:t> </a:t>
            </a:r>
            <a:r>
              <a:rPr lang="ru-RU" sz="1600" dirty="0" err="1" smtClean="0"/>
              <a:t>повір'я</a:t>
            </a:r>
            <a:r>
              <a:rPr lang="ru-RU" sz="1600" dirty="0" smtClean="0"/>
              <a:t>, </a:t>
            </a:r>
            <a:r>
              <a:rPr lang="ru-RU" sz="1600" dirty="0" err="1" smtClean="0"/>
              <a:t>що</a:t>
            </a:r>
            <a:r>
              <a:rPr lang="ru-RU" sz="1600" dirty="0" smtClean="0"/>
              <a:t> на </a:t>
            </a:r>
            <a:r>
              <a:rPr lang="ru-RU" sz="1600" dirty="0" err="1" smtClean="0"/>
              <a:t>Благовіщення</a:t>
            </a:r>
            <a:r>
              <a:rPr lang="ru-RU" sz="1600" dirty="0" smtClean="0"/>
              <a:t> </a:t>
            </a:r>
            <a:r>
              <a:rPr lang="ru-RU" sz="1600" dirty="0" err="1" smtClean="0"/>
              <a:t>відкривалася</a:t>
            </a:r>
            <a:r>
              <a:rPr lang="ru-RU" sz="1600" dirty="0" smtClean="0"/>
              <a:t> земля </a:t>
            </a:r>
            <a:r>
              <a:rPr lang="ru-RU" sz="1600" dirty="0" err="1" smtClean="0"/>
              <a:t>і</a:t>
            </a:r>
            <a:r>
              <a:rPr lang="ru-RU" sz="1600" dirty="0" smtClean="0"/>
              <a:t> </a:t>
            </a:r>
            <a:r>
              <a:rPr lang="ru-RU" sz="1600" dirty="0" err="1" smtClean="0"/>
              <a:t>з</a:t>
            </a:r>
            <a:r>
              <a:rPr lang="ru-RU" sz="1600" dirty="0" smtClean="0"/>
              <a:t> </a:t>
            </a:r>
            <a:r>
              <a:rPr lang="ru-RU" sz="1600" dirty="0" err="1" smtClean="0"/>
              <a:t>неї</a:t>
            </a:r>
            <a:r>
              <a:rPr lang="ru-RU" sz="1600" dirty="0" smtClean="0"/>
              <a:t> </a:t>
            </a:r>
            <a:r>
              <a:rPr lang="ru-RU" sz="1600" dirty="0" err="1" smtClean="0"/>
              <a:t>виповзали</a:t>
            </a:r>
            <a:r>
              <a:rPr lang="ru-RU" sz="1600" dirty="0" smtClean="0"/>
              <a:t> </a:t>
            </a:r>
            <a:r>
              <a:rPr lang="ru-RU" sz="1600" dirty="0" err="1" smtClean="0"/>
              <a:t>змії</a:t>
            </a:r>
            <a:r>
              <a:rPr lang="ru-RU" sz="1600" dirty="0" smtClean="0"/>
              <a:t>, </a:t>
            </a:r>
            <a:r>
              <a:rPr lang="ru-RU" sz="1600" dirty="0" err="1" smtClean="0"/>
              <a:t>вужі</a:t>
            </a:r>
            <a:r>
              <a:rPr lang="ru-RU" sz="1600" dirty="0" smtClean="0"/>
              <a:t> та </a:t>
            </a:r>
            <a:r>
              <a:rPr lang="ru-RU" sz="1600" dirty="0" err="1" smtClean="0"/>
              <a:t>інші</a:t>
            </a:r>
            <a:r>
              <a:rPr lang="ru-RU" sz="1600" dirty="0" smtClean="0"/>
              <a:t> </a:t>
            </a:r>
            <a:r>
              <a:rPr lang="ru-RU" sz="1600" dirty="0" err="1" smtClean="0"/>
              <a:t>плазуни</a:t>
            </a:r>
            <a:r>
              <a:rPr lang="ru-RU" sz="1600" dirty="0" smtClean="0"/>
              <a:t>. За </a:t>
            </a:r>
            <a:r>
              <a:rPr lang="ru-RU" sz="1600" dirty="0" err="1" smtClean="0"/>
              <a:t>народними</a:t>
            </a:r>
            <a:r>
              <a:rPr lang="ru-RU" sz="1600" dirty="0" smtClean="0"/>
              <a:t> </a:t>
            </a:r>
            <a:r>
              <a:rPr lang="ru-RU" sz="1600" dirty="0" err="1" smtClean="0"/>
              <a:t>уявленнями</a:t>
            </a:r>
            <a:r>
              <a:rPr lang="ru-RU" sz="1600" dirty="0" smtClean="0"/>
              <a:t>, </a:t>
            </a:r>
            <a:r>
              <a:rPr lang="ru-RU" sz="1600" dirty="0" err="1" smtClean="0"/>
              <a:t>лише</a:t>
            </a:r>
            <a:r>
              <a:rPr lang="ru-RU" sz="1600" dirty="0" smtClean="0"/>
              <a:t> </a:t>
            </a:r>
            <a:r>
              <a:rPr lang="ru-RU" sz="1600" dirty="0" err="1" smtClean="0"/>
              <a:t>після</a:t>
            </a:r>
            <a:r>
              <a:rPr lang="ru-RU" sz="1600" dirty="0" smtClean="0"/>
              <a:t> </a:t>
            </a:r>
            <a:r>
              <a:rPr lang="ru-RU" sz="1600" dirty="0" err="1" smtClean="0"/>
              <a:t>Благовіщення</a:t>
            </a:r>
            <a:r>
              <a:rPr lang="ru-RU" sz="1600" dirty="0" smtClean="0"/>
              <a:t> </a:t>
            </a:r>
            <a:r>
              <a:rPr lang="ru-RU" sz="1600" dirty="0" err="1" smtClean="0"/>
              <a:t>можна</a:t>
            </a:r>
            <a:r>
              <a:rPr lang="ru-RU" sz="1600" dirty="0" smtClean="0"/>
              <a:t> </a:t>
            </a:r>
            <a:r>
              <a:rPr lang="ru-RU" sz="1600" dirty="0" err="1" smtClean="0"/>
              <a:t>було</a:t>
            </a:r>
            <a:r>
              <a:rPr lang="ru-RU" sz="1600" dirty="0" smtClean="0"/>
              <a:t> </a:t>
            </a:r>
            <a:r>
              <a:rPr lang="ru-RU" sz="1600" dirty="0" err="1" smtClean="0"/>
              <a:t>розпочинати</a:t>
            </a:r>
            <a:r>
              <a:rPr lang="ru-RU" sz="1600" dirty="0" smtClean="0"/>
              <a:t> </a:t>
            </a:r>
            <a:r>
              <a:rPr lang="ru-RU" sz="1600" dirty="0" err="1" smtClean="0"/>
              <a:t>польові</a:t>
            </a:r>
            <a:r>
              <a:rPr lang="ru-RU" sz="1600" dirty="0" smtClean="0"/>
              <a:t> </a:t>
            </a:r>
            <a:r>
              <a:rPr lang="ru-RU" sz="1600" dirty="0" err="1" smtClean="0"/>
              <a:t>роботи</a:t>
            </a:r>
            <a:r>
              <a:rPr lang="ru-RU" sz="1600" dirty="0" smtClean="0"/>
              <a:t>. </a:t>
            </a:r>
            <a:r>
              <a:rPr lang="ru-RU" sz="1600" dirty="0" err="1" smtClean="0"/>
              <a:t>Раніше</a:t>
            </a:r>
            <a:r>
              <a:rPr lang="ru-RU" sz="1600" dirty="0" smtClean="0"/>
              <a:t> ж "</a:t>
            </a:r>
            <a:r>
              <a:rPr lang="ru-RU" sz="1600" dirty="0" err="1" smtClean="0"/>
              <a:t>турбувати</a:t>
            </a:r>
            <a:r>
              <a:rPr lang="ru-RU" sz="1600" dirty="0" smtClean="0"/>
              <a:t>" землю </a:t>
            </a:r>
            <a:r>
              <a:rPr lang="ru-RU" sz="1600" dirty="0" err="1" smtClean="0"/>
              <a:t>вважалося</a:t>
            </a:r>
            <a:r>
              <a:rPr lang="ru-RU" sz="1600" dirty="0" smtClean="0"/>
              <a:t> великим </a:t>
            </a:r>
            <a:r>
              <a:rPr lang="ru-RU" sz="1600" dirty="0" err="1" smtClean="0"/>
              <a:t>гріхом</a:t>
            </a:r>
            <a:r>
              <a:rPr lang="ru-RU" sz="1600" dirty="0" smtClean="0"/>
              <a:t>.</a:t>
            </a:r>
            <a:br>
              <a:rPr lang="ru-RU" sz="1600" dirty="0" smtClean="0"/>
            </a:br>
            <a:endParaRPr lang="ru-RU" sz="1600" dirty="0"/>
          </a:p>
        </p:txBody>
      </p:sp>
      <p:pic>
        <p:nvPicPr>
          <p:cNvPr id="3" name="Рисунок 2" descr="http://i33.fastpic.ru/big/2013/0407/d3/fd113876bad4c4fd48479343f4cd48d3.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99992" y="892006"/>
            <a:ext cx="4500265" cy="4697234"/>
          </a:xfrm>
          <a:prstGeom prst="rect">
            <a:avLst/>
          </a:prstGeom>
          <a:noFill/>
          <a:ln>
            <a:noFill/>
          </a:ln>
        </p:spPr>
      </p:pic>
    </p:spTree>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602360" cy="6629400"/>
          </a:xfrm>
        </p:spPr>
        <p:txBody>
          <a:bodyPr>
            <a:normAutofit/>
          </a:bodyPr>
          <a:lstStyle/>
          <a:p>
            <a:r>
              <a:rPr lang="ru-RU" sz="1600" dirty="0" err="1" smtClean="0"/>
              <a:t>Великдень</a:t>
            </a:r>
            <a:r>
              <a:rPr lang="ru-RU" sz="1600" dirty="0" smtClean="0"/>
              <a:t> (</a:t>
            </a:r>
            <a:r>
              <a:rPr lang="ru-RU" sz="1600" dirty="0" err="1" smtClean="0"/>
              <a:t>Паска</a:t>
            </a:r>
            <a:r>
              <a:rPr lang="ru-RU" sz="1600" dirty="0" smtClean="0"/>
              <a:t>) — </a:t>
            </a:r>
            <a:r>
              <a:rPr lang="ru-RU" sz="1600" dirty="0" err="1" smtClean="0"/>
              <a:t>найзначніше</a:t>
            </a:r>
            <a:r>
              <a:rPr lang="ru-RU" sz="1600" dirty="0" smtClean="0"/>
              <a:t> </a:t>
            </a:r>
            <a:r>
              <a:rPr lang="ru-RU" sz="1600" dirty="0" err="1" smtClean="0"/>
              <a:t>християнське</a:t>
            </a:r>
            <a:r>
              <a:rPr lang="ru-RU" sz="1600" dirty="0" smtClean="0"/>
              <a:t> свято на честь </a:t>
            </a:r>
            <a:r>
              <a:rPr lang="ru-RU" sz="1600" dirty="0" err="1" smtClean="0"/>
              <a:t>воскресіння</a:t>
            </a:r>
            <a:r>
              <a:rPr lang="ru-RU" sz="1600" dirty="0" smtClean="0"/>
              <a:t> </a:t>
            </a:r>
            <a:r>
              <a:rPr lang="ru-RU" sz="1600" dirty="0" err="1" smtClean="0"/>
              <a:t>Ісуса</a:t>
            </a:r>
            <a:r>
              <a:rPr lang="ru-RU" sz="1600" dirty="0" smtClean="0"/>
              <a:t> Христа. </a:t>
            </a:r>
            <a:r>
              <a:rPr lang="ru-RU" sz="1600" dirty="0" err="1" smtClean="0"/>
              <a:t>Відзначається</a:t>
            </a:r>
            <a:r>
              <a:rPr lang="ru-RU" sz="1600" dirty="0" smtClean="0"/>
              <a:t> у першу </a:t>
            </a:r>
            <a:r>
              <a:rPr lang="ru-RU" sz="1600" dirty="0" err="1" smtClean="0"/>
              <a:t>неділю</a:t>
            </a:r>
            <a:r>
              <a:rPr lang="ru-RU" sz="1600" dirty="0" smtClean="0"/>
              <a:t> </a:t>
            </a:r>
            <a:r>
              <a:rPr lang="ru-RU" sz="1600" dirty="0" err="1" smtClean="0"/>
              <a:t>після</a:t>
            </a:r>
            <a:r>
              <a:rPr lang="ru-RU" sz="1600" dirty="0" smtClean="0"/>
              <a:t> </a:t>
            </a:r>
            <a:r>
              <a:rPr lang="ru-RU" sz="1600" dirty="0" err="1" smtClean="0"/>
              <a:t>весняного</a:t>
            </a:r>
            <a:r>
              <a:rPr lang="ru-RU" sz="1600" dirty="0" smtClean="0"/>
              <a:t> </a:t>
            </a:r>
            <a:r>
              <a:rPr lang="ru-RU" sz="1600" dirty="0" err="1" smtClean="0"/>
              <a:t>рівнодення</a:t>
            </a:r>
            <a:r>
              <a:rPr lang="ru-RU" sz="1600" dirty="0" smtClean="0"/>
              <a:t> </a:t>
            </a:r>
            <a:r>
              <a:rPr lang="ru-RU" sz="1600" dirty="0" err="1" smtClean="0"/>
              <a:t>і</a:t>
            </a:r>
            <a:r>
              <a:rPr lang="ru-RU" sz="1600" dirty="0" smtClean="0"/>
              <a:t> </a:t>
            </a:r>
            <a:r>
              <a:rPr lang="ru-RU" sz="1600" dirty="0" err="1" smtClean="0"/>
              <a:t>повного</a:t>
            </a:r>
            <a:r>
              <a:rPr lang="ru-RU" sz="1600" dirty="0" smtClean="0"/>
              <a:t> </a:t>
            </a:r>
            <a:r>
              <a:rPr lang="ru-RU" sz="1600" dirty="0" err="1" smtClean="0"/>
              <a:t>місяця</a:t>
            </a:r>
            <a:r>
              <a:rPr lang="ru-RU" sz="1600" dirty="0" smtClean="0"/>
              <a:t>, </a:t>
            </a:r>
            <a:r>
              <a:rPr lang="ru-RU" sz="1600" dirty="0" err="1" smtClean="0"/>
              <a:t>обов'язково</a:t>
            </a:r>
            <a:r>
              <a:rPr lang="ru-RU" sz="1600" dirty="0" smtClean="0"/>
              <a:t> </a:t>
            </a:r>
            <a:r>
              <a:rPr lang="ru-RU" sz="1600" dirty="0" err="1" smtClean="0"/>
              <a:t>окремо</a:t>
            </a:r>
            <a:r>
              <a:rPr lang="ru-RU" sz="1600" dirty="0" smtClean="0"/>
              <a:t> </a:t>
            </a:r>
            <a:r>
              <a:rPr lang="ru-RU" sz="1600" dirty="0" err="1" smtClean="0"/>
              <a:t>від</a:t>
            </a:r>
            <a:r>
              <a:rPr lang="ru-RU" sz="1600" dirty="0" smtClean="0"/>
              <a:t> </a:t>
            </a:r>
            <a:r>
              <a:rPr lang="ru-RU" sz="1600" dirty="0" err="1" smtClean="0"/>
              <a:t>іудейської</a:t>
            </a:r>
            <a:r>
              <a:rPr lang="ru-RU" sz="1600" dirty="0" smtClean="0"/>
              <a:t> Пасхи. </a:t>
            </a:r>
            <a:br>
              <a:rPr lang="ru-RU" sz="1600" dirty="0" smtClean="0"/>
            </a:br>
            <a:r>
              <a:rPr lang="ru-RU" sz="1600" dirty="0" smtClean="0"/>
              <a:t>У народному </a:t>
            </a:r>
            <a:r>
              <a:rPr lang="ru-RU" sz="1600" dirty="0" err="1" smtClean="0"/>
              <a:t>побуті</a:t>
            </a:r>
            <a:r>
              <a:rPr lang="ru-RU" sz="1600" dirty="0" smtClean="0"/>
              <a:t> </a:t>
            </a:r>
            <a:r>
              <a:rPr lang="ru-RU" sz="1600" dirty="0" err="1" smtClean="0"/>
              <a:t>українців</a:t>
            </a:r>
            <a:r>
              <a:rPr lang="ru-RU" sz="1600" dirty="0" smtClean="0"/>
              <a:t> </a:t>
            </a:r>
            <a:r>
              <a:rPr lang="ru-RU" sz="1600" dirty="0" err="1" smtClean="0"/>
              <a:t>Великдень</a:t>
            </a:r>
            <a:r>
              <a:rPr lang="ru-RU" sz="1600" dirty="0" smtClean="0"/>
              <a:t> </a:t>
            </a:r>
            <a:r>
              <a:rPr lang="ru-RU" sz="1600" dirty="0" err="1" smtClean="0"/>
              <a:t>чітко</a:t>
            </a:r>
            <a:r>
              <a:rPr lang="ru-RU" sz="1600" dirty="0" smtClean="0"/>
              <a:t> </a:t>
            </a:r>
            <a:r>
              <a:rPr lang="ru-RU" sz="1600" dirty="0" err="1" smtClean="0"/>
              <a:t>утримував</a:t>
            </a:r>
            <a:r>
              <a:rPr lang="ru-RU" sz="1600" dirty="0" smtClean="0"/>
              <a:t> </a:t>
            </a:r>
            <a:r>
              <a:rPr lang="ru-RU" sz="1600" dirty="0" err="1" smtClean="0"/>
              <a:t>елементи</a:t>
            </a:r>
            <a:r>
              <a:rPr lang="ru-RU" sz="1600" dirty="0" smtClean="0"/>
              <a:t> </a:t>
            </a:r>
            <a:r>
              <a:rPr lang="ru-RU" sz="1600" dirty="0" err="1" smtClean="0"/>
              <a:t>язичницької</a:t>
            </a:r>
            <a:r>
              <a:rPr lang="ru-RU" sz="1600" dirty="0" smtClean="0"/>
              <a:t> </a:t>
            </a:r>
            <a:r>
              <a:rPr lang="ru-RU" sz="1600" dirty="0" err="1" smtClean="0"/>
              <a:t>весняної</a:t>
            </a:r>
            <a:r>
              <a:rPr lang="ru-RU" sz="1600" dirty="0" smtClean="0"/>
              <a:t> </a:t>
            </a:r>
            <a:r>
              <a:rPr lang="ru-RU" sz="1600" dirty="0" err="1" smtClean="0"/>
              <a:t>ритуалістики</a:t>
            </a:r>
            <a:r>
              <a:rPr lang="ru-RU" sz="1600" dirty="0" smtClean="0"/>
              <a:t>: </a:t>
            </a:r>
            <a:r>
              <a:rPr lang="ru-RU" sz="1600" dirty="0" err="1" smtClean="0"/>
              <a:t>випікання</a:t>
            </a:r>
            <a:r>
              <a:rPr lang="ru-RU" sz="1600" dirty="0" smtClean="0"/>
              <a:t> обрядового </a:t>
            </a:r>
            <a:r>
              <a:rPr lang="ru-RU" sz="1600" dirty="0" err="1" smtClean="0"/>
              <a:t>печива</a:t>
            </a:r>
            <a:r>
              <a:rPr lang="ru-RU" sz="1600" dirty="0" smtClean="0"/>
              <a:t>, </a:t>
            </a:r>
            <a:r>
              <a:rPr lang="ru-RU" sz="1600" dirty="0" err="1" smtClean="0"/>
              <a:t>фарбування</a:t>
            </a:r>
            <a:r>
              <a:rPr lang="ru-RU" sz="1600" dirty="0" smtClean="0"/>
              <a:t> </a:t>
            </a:r>
            <a:r>
              <a:rPr lang="ru-RU" sz="1600" dirty="0" err="1" smtClean="0"/>
              <a:t>яєць</a:t>
            </a:r>
            <a:r>
              <a:rPr lang="ru-RU" sz="1600" dirty="0" smtClean="0"/>
              <a:t>, </a:t>
            </a:r>
            <a:r>
              <a:rPr lang="ru-RU" sz="1600" dirty="0" err="1" smtClean="0"/>
              <a:t>ігри</a:t>
            </a:r>
            <a:r>
              <a:rPr lang="ru-RU" sz="1600" dirty="0" smtClean="0"/>
              <a:t>, </a:t>
            </a:r>
            <a:r>
              <a:rPr lang="ru-RU" sz="1600" dirty="0" err="1" smtClean="0"/>
              <a:t>танці</a:t>
            </a:r>
            <a:r>
              <a:rPr lang="ru-RU" sz="1600" dirty="0" smtClean="0"/>
              <a:t> </a:t>
            </a:r>
            <a:r>
              <a:rPr lang="ru-RU" sz="1600" dirty="0" err="1" smtClean="0"/>
              <a:t>й</a:t>
            </a:r>
            <a:r>
              <a:rPr lang="ru-RU" sz="1600" dirty="0" smtClean="0"/>
              <a:t> </a:t>
            </a:r>
            <a:r>
              <a:rPr lang="ru-RU" sz="1600" dirty="0" err="1" smtClean="0"/>
              <a:t>розваги</a:t>
            </a:r>
            <a:r>
              <a:rPr lang="ru-RU" sz="1600" dirty="0" smtClean="0"/>
              <a:t> </a:t>
            </a:r>
            <a:r>
              <a:rPr lang="ru-RU" sz="1600" dirty="0" err="1" smtClean="0"/>
              <a:t>молоді</a:t>
            </a:r>
            <a:r>
              <a:rPr lang="ru-RU" sz="1600" dirty="0" smtClean="0"/>
              <a:t>, </a:t>
            </a:r>
            <a:r>
              <a:rPr lang="ru-RU" sz="1600" dirty="0" err="1" smtClean="0"/>
              <a:t>вшанування</a:t>
            </a:r>
            <a:r>
              <a:rPr lang="ru-RU" sz="1600" dirty="0" smtClean="0"/>
              <a:t> </a:t>
            </a:r>
            <a:r>
              <a:rPr lang="ru-RU" sz="1600" dirty="0" err="1" smtClean="0"/>
              <a:t>предків</a:t>
            </a:r>
            <a:r>
              <a:rPr lang="ru-RU" sz="1600" dirty="0" smtClean="0"/>
              <a:t>, </a:t>
            </a:r>
            <a:r>
              <a:rPr lang="ru-RU" sz="1600" dirty="0" err="1" smtClean="0"/>
              <a:t>аграрно-магічні</a:t>
            </a:r>
            <a:r>
              <a:rPr lang="ru-RU" sz="1600" dirty="0" smtClean="0"/>
              <a:t>, </a:t>
            </a:r>
            <a:r>
              <a:rPr lang="ru-RU" sz="1600" dirty="0" err="1" smtClean="0"/>
              <a:t>очисні</a:t>
            </a:r>
            <a:r>
              <a:rPr lang="ru-RU" sz="1600" dirty="0" smtClean="0"/>
              <a:t> обряди </a:t>
            </a:r>
            <a:r>
              <a:rPr lang="ru-RU" sz="1600" dirty="0" err="1" smtClean="0"/>
              <a:t>тощо</a:t>
            </a:r>
            <a:r>
              <a:rPr lang="ru-RU" sz="1600" dirty="0" smtClean="0"/>
              <a:t>.</a:t>
            </a:r>
            <a:br>
              <a:rPr lang="ru-RU" sz="1600" dirty="0" smtClean="0"/>
            </a:br>
            <a:endParaRPr lang="ru-RU" sz="1600" dirty="0"/>
          </a:p>
        </p:txBody>
      </p:sp>
      <p:pic>
        <p:nvPicPr>
          <p:cNvPr id="3" name="Рисунок 2" descr="http://kazanskoi.ru/files/826/k.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29572" y="2708920"/>
            <a:ext cx="4914428" cy="3957512"/>
          </a:xfrm>
          <a:prstGeom prst="rect">
            <a:avLst/>
          </a:prstGeom>
          <a:noFill/>
          <a:ln>
            <a:noFill/>
          </a:ln>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6858000"/>
          </a:xfrm>
        </p:spPr>
        <p:txBody>
          <a:bodyPr>
            <a:normAutofit/>
          </a:bodyPr>
          <a:lstStyle/>
          <a:p>
            <a:r>
              <a:rPr lang="ru-RU" sz="2400" dirty="0" err="1" smtClean="0"/>
              <a:t>Юрія</a:t>
            </a:r>
            <a:r>
              <a:rPr lang="ru-RU" sz="2400" dirty="0" smtClean="0"/>
              <a:t> (Юра) — </a:t>
            </a:r>
            <a:r>
              <a:rPr lang="ru-RU" sz="2400" dirty="0" err="1" smtClean="0"/>
              <a:t>стародавнє</a:t>
            </a:r>
            <a:r>
              <a:rPr lang="ru-RU" sz="2400" dirty="0" smtClean="0"/>
              <a:t> свято </a:t>
            </a:r>
            <a:r>
              <a:rPr lang="ru-RU" sz="2400" dirty="0" err="1" smtClean="0"/>
              <a:t>землеробського</a:t>
            </a:r>
            <a:r>
              <a:rPr lang="ru-RU" sz="2400" dirty="0" smtClean="0"/>
              <a:t> календаря, </a:t>
            </a:r>
            <a:r>
              <a:rPr lang="ru-RU" sz="2400" dirty="0" err="1" smtClean="0"/>
              <a:t>що</a:t>
            </a:r>
            <a:r>
              <a:rPr lang="ru-RU" sz="2400" dirty="0" smtClean="0"/>
              <a:t> </a:t>
            </a:r>
            <a:r>
              <a:rPr lang="ru-RU" sz="2400" dirty="0" err="1" smtClean="0"/>
              <a:t>відзначалося</a:t>
            </a:r>
            <a:r>
              <a:rPr lang="ru-RU" sz="2400" dirty="0" smtClean="0"/>
              <a:t> 23 </a:t>
            </a:r>
            <a:r>
              <a:rPr lang="ru-RU" sz="2400" dirty="0" err="1" smtClean="0"/>
              <a:t>квітня</a:t>
            </a:r>
            <a:r>
              <a:rPr lang="ru-RU" sz="2400" dirty="0" smtClean="0"/>
              <a:t> за ст. ст. У </a:t>
            </a:r>
            <a:r>
              <a:rPr lang="ru-RU" sz="2400" dirty="0" err="1" smtClean="0"/>
              <a:t>народній</a:t>
            </a:r>
            <a:r>
              <a:rPr lang="ru-RU" sz="2400" dirty="0" smtClean="0"/>
              <a:t> </a:t>
            </a:r>
            <a:r>
              <a:rPr lang="ru-RU" sz="2400" dirty="0" err="1" smtClean="0"/>
              <a:t>свідомості</a:t>
            </a:r>
            <a:r>
              <a:rPr lang="ru-RU" sz="2400" dirty="0" smtClean="0"/>
              <a:t> св. </a:t>
            </a:r>
            <a:r>
              <a:rPr lang="ru-RU" sz="2400" dirty="0" err="1" smtClean="0"/>
              <a:t>Юрій</a:t>
            </a:r>
            <a:r>
              <a:rPr lang="ru-RU" sz="2400" dirty="0" smtClean="0"/>
              <a:t> (</a:t>
            </a:r>
            <a:r>
              <a:rPr lang="ru-RU" sz="2400" dirty="0" err="1" smtClean="0"/>
              <a:t>Георгій</a:t>
            </a:r>
            <a:r>
              <a:rPr lang="ru-RU" sz="2400" dirty="0" smtClean="0"/>
              <a:t>) </a:t>
            </a:r>
            <a:r>
              <a:rPr lang="ru-RU" sz="2400" dirty="0" err="1" smtClean="0"/>
              <a:t>був</a:t>
            </a:r>
            <a:r>
              <a:rPr lang="ru-RU" sz="2400" dirty="0" smtClean="0"/>
              <a:t> покровителем диких </a:t>
            </a:r>
            <a:r>
              <a:rPr lang="ru-RU" sz="2400" dirty="0" err="1" smtClean="0"/>
              <a:t>звірів</a:t>
            </a:r>
            <a:r>
              <a:rPr lang="ru-RU" sz="2400" dirty="0" smtClean="0"/>
              <a:t> </a:t>
            </a:r>
            <a:r>
              <a:rPr lang="ru-RU" sz="2400" dirty="0" err="1" smtClean="0"/>
              <a:t>і</a:t>
            </a:r>
            <a:r>
              <a:rPr lang="ru-RU" sz="2400" dirty="0" smtClean="0"/>
              <a:t> </a:t>
            </a:r>
            <a:r>
              <a:rPr lang="ru-RU" sz="2400" dirty="0" err="1" smtClean="0"/>
              <a:t>охоронцем</a:t>
            </a:r>
            <a:r>
              <a:rPr lang="ru-RU" sz="2400" dirty="0" smtClean="0"/>
              <a:t> </a:t>
            </a:r>
            <a:r>
              <a:rPr lang="ru-RU" sz="2400" dirty="0" err="1" smtClean="0"/>
              <a:t>свійських</a:t>
            </a:r>
            <a:r>
              <a:rPr lang="ru-RU" sz="2400" dirty="0" smtClean="0"/>
              <a:t> </a:t>
            </a:r>
            <a:r>
              <a:rPr lang="ru-RU" sz="2400" dirty="0" err="1" smtClean="0"/>
              <a:t>тварин</a:t>
            </a:r>
            <a:r>
              <a:rPr lang="ru-RU" sz="2400" dirty="0" smtClean="0"/>
              <a:t>. </a:t>
            </a:r>
            <a:br>
              <a:rPr lang="ru-RU" sz="2400" dirty="0" smtClean="0"/>
            </a:br>
            <a:r>
              <a:rPr lang="ru-RU" sz="2400" dirty="0" err="1" smtClean="0"/>
              <a:t>Цього</a:t>
            </a:r>
            <a:r>
              <a:rPr lang="ru-RU" sz="2400" dirty="0" smtClean="0"/>
              <a:t> дня </a:t>
            </a:r>
            <a:r>
              <a:rPr lang="ru-RU" sz="2400" dirty="0" err="1" smtClean="0"/>
              <a:t>зранку</a:t>
            </a:r>
            <a:r>
              <a:rPr lang="ru-RU" sz="2400" dirty="0" smtClean="0"/>
              <a:t> </a:t>
            </a:r>
            <a:r>
              <a:rPr lang="ru-RU" sz="2400" dirty="0" err="1" smtClean="0"/>
              <a:t>виганяли</a:t>
            </a:r>
            <a:r>
              <a:rPr lang="ru-RU" sz="2400" dirty="0" smtClean="0"/>
              <a:t> худобу в поле на Юрову росу, яка, за </a:t>
            </a:r>
            <a:r>
              <a:rPr lang="ru-RU" sz="2400" dirty="0" err="1" smtClean="0"/>
              <a:t>повір'ями</a:t>
            </a:r>
            <a:r>
              <a:rPr lang="ru-RU" sz="2400" dirty="0" smtClean="0"/>
              <a:t>, мала </a:t>
            </a:r>
            <a:r>
              <a:rPr lang="ru-RU" sz="2400" dirty="0" err="1" smtClean="0"/>
              <a:t>чудодійну</a:t>
            </a:r>
            <a:r>
              <a:rPr lang="ru-RU" sz="2400" dirty="0" smtClean="0"/>
              <a:t> силу.</a:t>
            </a:r>
            <a:br>
              <a:rPr lang="ru-RU" sz="2400" dirty="0" smtClean="0"/>
            </a:br>
            <a:r>
              <a:rPr lang="ru-RU" sz="2400" dirty="0" smtClean="0"/>
              <a:t>В </a:t>
            </a:r>
            <a:r>
              <a:rPr lang="ru-RU" sz="2400" dirty="0" err="1" smtClean="0"/>
              <a:t>уявленнях</a:t>
            </a:r>
            <a:r>
              <a:rPr lang="ru-RU" sz="2400" dirty="0" smtClean="0"/>
              <a:t> </a:t>
            </a:r>
            <a:r>
              <a:rPr lang="ru-RU" sz="2400" dirty="0" err="1" smtClean="0"/>
              <a:t>українців</a:t>
            </a:r>
            <a:r>
              <a:rPr lang="ru-RU" sz="2400" dirty="0" smtClean="0"/>
              <a:t> </a:t>
            </a:r>
            <a:r>
              <a:rPr lang="ru-RU" sz="2400" dirty="0" err="1" smtClean="0"/>
              <a:t>Юрій</a:t>
            </a:r>
            <a:r>
              <a:rPr lang="ru-RU" sz="2400" dirty="0" smtClean="0"/>
              <a:t> </a:t>
            </a:r>
            <a:r>
              <a:rPr lang="ru-RU" sz="2400" dirty="0" err="1" smtClean="0"/>
              <a:t>виступав</a:t>
            </a:r>
            <a:r>
              <a:rPr lang="ru-RU" sz="2400" dirty="0" smtClean="0"/>
              <a:t> </a:t>
            </a:r>
            <a:r>
              <a:rPr lang="ru-RU" sz="2400" dirty="0" err="1" smtClean="0"/>
              <a:t>також</a:t>
            </a:r>
            <a:r>
              <a:rPr lang="ru-RU" sz="2400" dirty="0" smtClean="0"/>
              <a:t> </a:t>
            </a:r>
            <a:r>
              <a:rPr lang="ru-RU" sz="2400" dirty="0" err="1" smtClean="0"/>
              <a:t>подавцем</a:t>
            </a:r>
            <a:r>
              <a:rPr lang="ru-RU" sz="2400" dirty="0" smtClean="0"/>
              <a:t> </a:t>
            </a:r>
            <a:r>
              <a:rPr lang="ru-RU" sz="2400" dirty="0" err="1" smtClean="0"/>
              <a:t>весняної</a:t>
            </a:r>
            <a:r>
              <a:rPr lang="ru-RU" sz="2400" dirty="0" smtClean="0"/>
              <a:t> </a:t>
            </a:r>
            <a:r>
              <a:rPr lang="ru-RU" sz="2400" dirty="0" err="1" smtClean="0"/>
              <a:t>вологи</a:t>
            </a:r>
            <a:r>
              <a:rPr lang="ru-RU" sz="2400" dirty="0" smtClean="0"/>
              <a:t>, </a:t>
            </a:r>
            <a:r>
              <a:rPr lang="ru-RU" sz="2400" dirty="0" err="1" smtClean="0"/>
              <a:t>необхідної</a:t>
            </a:r>
            <a:r>
              <a:rPr lang="ru-RU" sz="2400" dirty="0" smtClean="0"/>
              <a:t> для </a:t>
            </a:r>
            <a:r>
              <a:rPr lang="ru-RU" sz="2400" dirty="0" err="1" smtClean="0"/>
              <a:t>зростання</a:t>
            </a:r>
            <a:r>
              <a:rPr lang="ru-RU" sz="2400" dirty="0" smtClean="0"/>
              <a:t> </a:t>
            </a:r>
            <a:r>
              <a:rPr lang="ru-RU" sz="2400" dirty="0" err="1" smtClean="0"/>
              <a:t>посівів</a:t>
            </a:r>
            <a:r>
              <a:rPr lang="ru-RU" sz="2400" dirty="0" smtClean="0"/>
              <a:t>. </a:t>
            </a:r>
            <a:r>
              <a:rPr lang="ru-RU" sz="2400" dirty="0" err="1" smtClean="0"/>
              <a:t>Цього</a:t>
            </a:r>
            <a:r>
              <a:rPr lang="ru-RU" sz="2400" dirty="0" smtClean="0"/>
              <a:t> дня </a:t>
            </a:r>
            <a:r>
              <a:rPr lang="ru-RU" sz="2400" dirty="0" err="1" smtClean="0"/>
              <a:t>співали</a:t>
            </a:r>
            <a:r>
              <a:rPr lang="ru-RU" sz="2400" dirty="0" smtClean="0"/>
              <a:t> </a:t>
            </a:r>
            <a:r>
              <a:rPr lang="ru-RU" sz="2400" dirty="0" err="1" smtClean="0"/>
              <a:t>спеціальних</a:t>
            </a:r>
            <a:r>
              <a:rPr lang="ru-RU" sz="2400" dirty="0" smtClean="0"/>
              <a:t> </a:t>
            </a:r>
            <a:r>
              <a:rPr lang="ru-RU" sz="2400" dirty="0" err="1" smtClean="0"/>
              <a:t>пісень</a:t>
            </a:r>
            <a:r>
              <a:rPr lang="ru-RU" sz="2400" dirty="0" smtClean="0"/>
              <a:t>, в </a:t>
            </a:r>
            <a:r>
              <a:rPr lang="ru-RU" sz="2400" dirty="0" err="1" smtClean="0"/>
              <a:t>яких</a:t>
            </a:r>
            <a:r>
              <a:rPr lang="ru-RU" sz="2400" dirty="0" smtClean="0"/>
              <a:t> </a:t>
            </a:r>
            <a:r>
              <a:rPr lang="ru-RU" sz="2400" dirty="0" err="1" smtClean="0"/>
              <a:t>звертались</a:t>
            </a:r>
            <a:r>
              <a:rPr lang="ru-RU" sz="2400" dirty="0" smtClean="0"/>
              <a:t> до святого </a:t>
            </a:r>
            <a:r>
              <a:rPr lang="ru-RU" sz="2400" dirty="0" err="1" smtClean="0"/>
              <a:t>з</a:t>
            </a:r>
            <a:r>
              <a:rPr lang="ru-RU" sz="2400" dirty="0" smtClean="0"/>
              <a:t> </a:t>
            </a:r>
            <a:r>
              <a:rPr lang="ru-RU" sz="2400" dirty="0" err="1" smtClean="0"/>
              <a:t>проханням</a:t>
            </a:r>
            <a:r>
              <a:rPr lang="ru-RU" sz="2400" dirty="0" smtClean="0"/>
              <a:t> </a:t>
            </a:r>
            <a:r>
              <a:rPr lang="ru-RU" sz="2400" dirty="0" err="1" smtClean="0"/>
              <a:t>узяти</a:t>
            </a:r>
            <a:r>
              <a:rPr lang="ru-RU" sz="2400" dirty="0" smtClean="0"/>
              <a:t> </a:t>
            </a:r>
            <a:r>
              <a:rPr lang="ru-RU" sz="2400" dirty="0" err="1" smtClean="0"/>
              <a:t>ключі</a:t>
            </a:r>
            <a:r>
              <a:rPr lang="ru-RU" sz="2400" dirty="0" smtClean="0"/>
              <a:t> </a:t>
            </a:r>
            <a:r>
              <a:rPr lang="ru-RU" sz="2400" dirty="0" err="1" smtClean="0"/>
              <a:t>й</a:t>
            </a:r>
            <a:r>
              <a:rPr lang="ru-RU" sz="2400" dirty="0" smtClean="0"/>
              <a:t> </a:t>
            </a:r>
            <a:r>
              <a:rPr lang="ru-RU" sz="2400" dirty="0" err="1" smtClean="0"/>
              <a:t>відімкнута</a:t>
            </a:r>
            <a:r>
              <a:rPr lang="ru-RU" sz="2400" dirty="0" smtClean="0"/>
              <a:t> землю, </a:t>
            </a:r>
            <a:r>
              <a:rPr lang="ru-RU" sz="2400" dirty="0" err="1" smtClean="0"/>
              <a:t>щоб</a:t>
            </a:r>
            <a:r>
              <a:rPr lang="ru-RU" sz="2400" dirty="0" smtClean="0"/>
              <a:t> </a:t>
            </a:r>
            <a:r>
              <a:rPr lang="ru-RU" sz="2400" dirty="0" err="1" smtClean="0"/>
              <a:t>випустити</a:t>
            </a:r>
            <a:r>
              <a:rPr lang="ru-RU" sz="2400" dirty="0" smtClean="0"/>
              <a:t> теплу росу, тепле </a:t>
            </a:r>
            <a:r>
              <a:rPr lang="ru-RU" sz="2400" dirty="0" err="1" smtClean="0"/>
              <a:t>літо</a:t>
            </a:r>
            <a:r>
              <a:rPr lang="ru-RU" sz="2400" dirty="0" smtClean="0"/>
              <a:t>. </a:t>
            </a:r>
            <a:br>
              <a:rPr lang="ru-RU" sz="2400" dirty="0" smtClean="0"/>
            </a:br>
            <a:r>
              <a:rPr lang="ru-RU" sz="2400" dirty="0" err="1" smtClean="0"/>
              <a:t>Зільницький</a:t>
            </a:r>
            <a:r>
              <a:rPr lang="ru-RU" sz="2400" dirty="0" smtClean="0"/>
              <a:t> обряд </a:t>
            </a:r>
            <a:r>
              <a:rPr lang="ru-RU" sz="2400" dirty="0" err="1" smtClean="0"/>
              <a:t>був</a:t>
            </a:r>
            <a:r>
              <a:rPr lang="ru-RU" sz="2400" dirty="0" smtClean="0"/>
              <a:t> </a:t>
            </a:r>
            <a:r>
              <a:rPr lang="ru-RU" sz="2400" dirty="0" err="1" smtClean="0"/>
              <a:t>пов'язаний</a:t>
            </a:r>
            <a:r>
              <a:rPr lang="ru-RU" sz="2400" dirty="0" smtClean="0"/>
              <a:t> </a:t>
            </a:r>
            <a:r>
              <a:rPr lang="ru-RU" sz="2400" dirty="0" err="1" smtClean="0"/>
              <a:t>із</a:t>
            </a:r>
            <a:r>
              <a:rPr lang="ru-RU" sz="2400" dirty="0" smtClean="0"/>
              <a:t> </a:t>
            </a:r>
            <a:r>
              <a:rPr lang="ru-RU" sz="2400" dirty="0" err="1" smtClean="0"/>
              <a:t>збиранням</a:t>
            </a:r>
            <a:r>
              <a:rPr lang="ru-RU" sz="2400" dirty="0" smtClean="0"/>
              <a:t> </a:t>
            </a:r>
            <a:r>
              <a:rPr lang="ru-RU" sz="2400" dirty="0" err="1" smtClean="0"/>
              <a:t>лікувальних</a:t>
            </a:r>
            <a:r>
              <a:rPr lang="ru-RU" sz="2400" dirty="0" smtClean="0"/>
              <a:t> трав (</a:t>
            </a:r>
            <a:r>
              <a:rPr lang="ru-RU" sz="2400" dirty="0" err="1" smtClean="0"/>
              <a:t>зілля</a:t>
            </a:r>
            <a:r>
              <a:rPr lang="ru-RU" sz="2400" dirty="0" smtClean="0"/>
              <a:t>) </a:t>
            </a:r>
            <a:r>
              <a:rPr lang="ru-RU" sz="2400" dirty="0" err="1" smtClean="0"/>
              <a:t>і</a:t>
            </a:r>
            <a:r>
              <a:rPr lang="ru-RU" sz="2400" dirty="0" smtClean="0"/>
              <a:t> </a:t>
            </a:r>
            <a:r>
              <a:rPr lang="ru-RU" sz="2400" dirty="0" err="1" smtClean="0"/>
              <a:t>приурочувався</a:t>
            </a:r>
            <a:r>
              <a:rPr lang="ru-RU" sz="2400" dirty="0" smtClean="0"/>
              <a:t> до дня </a:t>
            </a:r>
            <a:r>
              <a:rPr lang="ru-RU" sz="2400" dirty="0" err="1" smtClean="0"/>
              <a:t>Симона</a:t>
            </a:r>
            <a:r>
              <a:rPr lang="ru-RU" sz="2400" dirty="0" smtClean="0"/>
              <a:t> </a:t>
            </a:r>
            <a:r>
              <a:rPr lang="ru-RU" sz="2400" dirty="0" err="1" smtClean="0"/>
              <a:t>Зілота</a:t>
            </a:r>
            <a:r>
              <a:rPr lang="ru-RU" sz="2400" dirty="0" smtClean="0"/>
              <a:t> (10 </a:t>
            </a:r>
            <a:r>
              <a:rPr lang="ru-RU" sz="2400" dirty="0" err="1" smtClean="0"/>
              <a:t>травня</a:t>
            </a:r>
            <a:r>
              <a:rPr lang="ru-RU" sz="2400" dirty="0" smtClean="0"/>
              <a:t> за ст. ст.). Участь у </a:t>
            </a:r>
            <a:r>
              <a:rPr lang="ru-RU" sz="2400" dirty="0" err="1" smtClean="0"/>
              <a:t>ньому</a:t>
            </a:r>
            <a:r>
              <a:rPr lang="ru-RU" sz="2400" dirty="0" smtClean="0"/>
              <a:t> брали </a:t>
            </a:r>
            <a:r>
              <a:rPr lang="ru-RU" sz="2400" dirty="0" err="1" smtClean="0"/>
              <a:t>лише</a:t>
            </a:r>
            <a:r>
              <a:rPr lang="ru-RU" sz="2400" dirty="0" smtClean="0"/>
              <a:t> </a:t>
            </a:r>
            <a:r>
              <a:rPr lang="ru-RU" sz="2400" dirty="0" err="1" smtClean="0"/>
              <a:t>баби</a:t>
            </a:r>
            <a:r>
              <a:rPr lang="ru-RU" sz="2400" dirty="0" smtClean="0"/>
              <a:t> </a:t>
            </a:r>
            <a:r>
              <a:rPr lang="ru-RU" sz="2400" dirty="0" err="1" smtClean="0"/>
              <a:t>й</a:t>
            </a:r>
            <a:r>
              <a:rPr lang="ru-RU" sz="2400" dirty="0" smtClean="0"/>
              <a:t> </a:t>
            </a:r>
            <a:r>
              <a:rPr lang="ru-RU" sz="2400" dirty="0" err="1" smtClean="0"/>
              <a:t>молодиці</a:t>
            </a:r>
            <a:r>
              <a:rPr lang="ru-RU" sz="2400" dirty="0" smtClean="0"/>
              <a:t>. </a:t>
            </a:r>
            <a:r>
              <a:rPr lang="ru-RU" sz="2400" dirty="0" err="1" smtClean="0"/>
              <a:t>Зібравшись</a:t>
            </a:r>
            <a:r>
              <a:rPr lang="ru-RU" sz="2400" dirty="0" smtClean="0"/>
              <a:t> в </a:t>
            </a:r>
            <a:r>
              <a:rPr lang="ru-RU" sz="2400" dirty="0" err="1" smtClean="0"/>
              <a:t>одній</a:t>
            </a:r>
            <a:r>
              <a:rPr lang="ru-RU" sz="2400" dirty="0" smtClean="0"/>
              <a:t> </a:t>
            </a:r>
            <a:r>
              <a:rPr lang="ru-RU" sz="2400" dirty="0" err="1" smtClean="0"/>
              <a:t>хаті</a:t>
            </a:r>
            <a:r>
              <a:rPr lang="ru-RU" sz="2400" dirty="0" smtClean="0"/>
              <a:t> </a:t>
            </a:r>
            <a:r>
              <a:rPr lang="ru-RU" sz="2400" dirty="0" err="1" smtClean="0"/>
              <a:t>напередодні</a:t>
            </a:r>
            <a:r>
              <a:rPr lang="ru-RU" sz="2400" dirty="0" smtClean="0"/>
              <a:t>, </a:t>
            </a:r>
            <a:r>
              <a:rPr lang="ru-RU" sz="2400" dirty="0" err="1" smtClean="0"/>
              <a:t>жінки</a:t>
            </a:r>
            <a:r>
              <a:rPr lang="ru-RU" sz="2400" dirty="0" smtClean="0"/>
              <a:t> </a:t>
            </a:r>
            <a:r>
              <a:rPr lang="ru-RU" sz="2400" dirty="0" err="1" smtClean="0"/>
              <a:t>смажили</a:t>
            </a:r>
            <a:r>
              <a:rPr lang="ru-RU" sz="2400" dirty="0" smtClean="0"/>
              <a:t> </a:t>
            </a:r>
            <a:r>
              <a:rPr lang="ru-RU" sz="2400" dirty="0" err="1" smtClean="0"/>
              <a:t>яєшню</a:t>
            </a:r>
            <a:r>
              <a:rPr lang="ru-RU" sz="2400" dirty="0" smtClean="0"/>
              <a:t>, варили вареники, </a:t>
            </a:r>
            <a:r>
              <a:rPr lang="ru-RU" sz="2400" dirty="0" err="1" smtClean="0"/>
              <a:t>готували</a:t>
            </a:r>
            <a:r>
              <a:rPr lang="ru-RU" sz="2400" dirty="0" smtClean="0"/>
              <a:t> </a:t>
            </a:r>
            <a:r>
              <a:rPr lang="ru-RU" sz="2400" dirty="0" err="1" smtClean="0"/>
              <a:t>інші</a:t>
            </a:r>
            <a:r>
              <a:rPr lang="ru-RU" sz="2400" dirty="0" smtClean="0"/>
              <a:t> страви та гуртом </a:t>
            </a:r>
            <a:r>
              <a:rPr lang="ru-RU" sz="2400" dirty="0" err="1" smtClean="0"/>
              <a:t>йшли</a:t>
            </a:r>
            <a:r>
              <a:rPr lang="ru-RU" sz="2400" dirty="0" smtClean="0"/>
              <a:t> до </a:t>
            </a:r>
            <a:r>
              <a:rPr lang="ru-RU" sz="2400" dirty="0" err="1" smtClean="0"/>
              <a:t>лісу</a:t>
            </a:r>
            <a:r>
              <a:rPr lang="ru-RU" sz="2400" dirty="0" smtClean="0"/>
              <a:t> </a:t>
            </a:r>
            <a:r>
              <a:rPr lang="ru-RU" sz="2400" dirty="0" err="1" smtClean="0"/>
              <a:t>збирати</a:t>
            </a:r>
            <a:r>
              <a:rPr lang="ru-RU" sz="2400" dirty="0" smtClean="0"/>
              <a:t> </a:t>
            </a:r>
            <a:r>
              <a:rPr lang="ru-RU" sz="2400" dirty="0" err="1" smtClean="0"/>
              <a:t>цілющі</a:t>
            </a:r>
            <a:r>
              <a:rPr lang="ru-RU" sz="2400" dirty="0" smtClean="0"/>
              <a:t> </a:t>
            </a:r>
            <a:r>
              <a:rPr lang="ru-RU" sz="2400" dirty="0" err="1" smtClean="0"/>
              <a:t>квіти</a:t>
            </a:r>
            <a:r>
              <a:rPr lang="ru-RU" sz="2400" dirty="0" smtClean="0"/>
              <a:t> </a:t>
            </a:r>
            <a:r>
              <a:rPr lang="ru-RU" sz="2400" dirty="0" err="1" smtClean="0"/>
              <a:t>і</a:t>
            </a:r>
            <a:r>
              <a:rPr lang="ru-RU" sz="2400" dirty="0" smtClean="0"/>
              <a:t> трави.</a:t>
            </a:r>
            <a:br>
              <a:rPr lang="ru-RU" sz="2400" dirty="0" smtClean="0"/>
            </a:br>
            <a:endParaRPr lang="ru-RU" sz="2400" dirty="0"/>
          </a:p>
        </p:txBody>
      </p:sp>
    </p:spTree>
  </p:cSld>
  <p:clrMapOvr>
    <a:masterClrMapping/>
  </p:clrMapOvr>
  <p:transition>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0"/>
            <a:ext cx="4032448" cy="6669360"/>
          </a:xfrm>
        </p:spPr>
        <p:txBody>
          <a:bodyPr>
            <a:normAutofit/>
          </a:bodyPr>
          <a:lstStyle/>
          <a:p>
            <a:r>
              <a:rPr lang="ru-RU" sz="1600" dirty="0" smtClean="0"/>
              <a:t>Купала (</a:t>
            </a:r>
            <a:r>
              <a:rPr lang="ru-RU" sz="1600" dirty="0" err="1" smtClean="0"/>
              <a:t>Івана</a:t>
            </a:r>
            <a:r>
              <a:rPr lang="ru-RU" sz="1600" dirty="0" smtClean="0"/>
              <a:t> Купала) — </a:t>
            </a:r>
            <a:r>
              <a:rPr lang="ru-RU" sz="1600" dirty="0" err="1" smtClean="0"/>
              <a:t>давньо-слов'янське</a:t>
            </a:r>
            <a:r>
              <a:rPr lang="ru-RU" sz="1600" dirty="0" smtClean="0"/>
              <a:t> свято </a:t>
            </a:r>
            <a:r>
              <a:rPr lang="ru-RU" sz="1600" dirty="0" err="1" smtClean="0"/>
              <a:t>літнього</a:t>
            </a:r>
            <a:r>
              <a:rPr lang="ru-RU" sz="1600" dirty="0" smtClean="0"/>
              <a:t> </a:t>
            </a:r>
            <a:r>
              <a:rPr lang="ru-RU" sz="1600" dirty="0" err="1" smtClean="0"/>
              <a:t>сонцестояння</a:t>
            </a:r>
            <a:r>
              <a:rPr lang="ru-RU" sz="1600" dirty="0" smtClean="0"/>
              <a:t>. </a:t>
            </a:r>
            <a:r>
              <a:rPr lang="ru-RU" sz="1600" dirty="0" err="1" smtClean="0"/>
              <a:t>Відзначалося</a:t>
            </a:r>
            <a:r>
              <a:rPr lang="ru-RU" sz="1600" dirty="0" smtClean="0"/>
              <a:t> 24 </a:t>
            </a:r>
            <a:r>
              <a:rPr lang="ru-RU" sz="1600" dirty="0" err="1" smtClean="0"/>
              <a:t>червня</a:t>
            </a:r>
            <a:r>
              <a:rPr lang="ru-RU" sz="1600" dirty="0" smtClean="0"/>
              <a:t> за ст. ст. у </a:t>
            </a:r>
            <a:r>
              <a:rPr lang="ru-RU" sz="1600" dirty="0" err="1" smtClean="0"/>
              <a:t>період</a:t>
            </a:r>
            <a:r>
              <a:rPr lang="ru-RU" sz="1600" dirty="0" smtClean="0"/>
              <a:t> </a:t>
            </a:r>
            <a:r>
              <a:rPr lang="ru-RU" sz="1600" dirty="0" err="1" smtClean="0"/>
              <a:t>підготовки</a:t>
            </a:r>
            <a:r>
              <a:rPr lang="ru-RU" sz="1600" dirty="0" smtClean="0"/>
              <a:t> до </a:t>
            </a:r>
            <a:r>
              <a:rPr lang="ru-RU" sz="1600" dirty="0" err="1" smtClean="0"/>
              <a:t>збору</a:t>
            </a:r>
            <a:r>
              <a:rPr lang="ru-RU" sz="1600" dirty="0" smtClean="0"/>
              <a:t> </a:t>
            </a:r>
            <a:r>
              <a:rPr lang="ru-RU" sz="1600" dirty="0" err="1" smtClean="0"/>
              <a:t>врожаю</a:t>
            </a:r>
            <a:r>
              <a:rPr lang="ru-RU" sz="1600" dirty="0" smtClean="0"/>
              <a:t>. </a:t>
            </a:r>
            <a:r>
              <a:rPr lang="ru-RU" sz="1600" dirty="0" err="1" smtClean="0"/>
              <a:t>Первісне</a:t>
            </a:r>
            <a:r>
              <a:rPr lang="ru-RU" sz="1600" dirty="0" smtClean="0"/>
              <a:t> Купалою, очевидно, </a:t>
            </a:r>
            <a:r>
              <a:rPr lang="ru-RU" sz="1600" dirty="0" err="1" smtClean="0"/>
              <a:t>називали</a:t>
            </a:r>
            <a:r>
              <a:rPr lang="ru-RU" sz="1600" dirty="0" smtClean="0"/>
              <a:t> ляльку </a:t>
            </a:r>
            <a:r>
              <a:rPr lang="ru-RU" sz="1600" dirty="0" err="1" smtClean="0"/>
              <a:t>або</a:t>
            </a:r>
            <a:r>
              <a:rPr lang="ru-RU" sz="1600" dirty="0" smtClean="0"/>
              <a:t> </a:t>
            </a:r>
            <a:r>
              <a:rPr lang="ru-RU" sz="1600" dirty="0" err="1" smtClean="0"/>
              <a:t>опудало</a:t>
            </a:r>
            <a:r>
              <a:rPr lang="ru-RU" sz="1600" dirty="0" smtClean="0"/>
              <a:t>, </a:t>
            </a:r>
            <a:r>
              <a:rPr lang="ru-RU" sz="1600" dirty="0" err="1" smtClean="0"/>
              <a:t>яких</a:t>
            </a:r>
            <a:r>
              <a:rPr lang="ru-RU" sz="1600" dirty="0" smtClean="0"/>
              <a:t> купали — топили у </a:t>
            </a:r>
            <a:r>
              <a:rPr lang="ru-RU" sz="1600" dirty="0" err="1" smtClean="0"/>
              <a:t>воді</a:t>
            </a:r>
            <a:r>
              <a:rPr lang="ru-RU" sz="1600" dirty="0" smtClean="0"/>
              <a:t>, </a:t>
            </a:r>
            <a:r>
              <a:rPr lang="ru-RU" sz="1600" dirty="0" err="1" smtClean="0"/>
              <a:t>заривали</a:t>
            </a:r>
            <a:r>
              <a:rPr lang="ru-RU" sz="1600" dirty="0" smtClean="0"/>
              <a:t> </a:t>
            </a:r>
            <a:r>
              <a:rPr lang="ru-RU" sz="1600" dirty="0" err="1" smtClean="0"/>
              <a:t>у</a:t>
            </a:r>
            <a:r>
              <a:rPr lang="ru-RU" sz="1600" dirty="0" smtClean="0"/>
              <a:t> землю, </a:t>
            </a:r>
            <a:r>
              <a:rPr lang="ru-RU" sz="1600" dirty="0" err="1" smtClean="0"/>
              <a:t>спалювали</a:t>
            </a:r>
            <a:r>
              <a:rPr lang="ru-RU" sz="1600" dirty="0" smtClean="0"/>
              <a:t>. </a:t>
            </a:r>
            <a:r>
              <a:rPr lang="ru-RU" sz="1600" dirty="0" err="1" smtClean="0"/>
              <a:t>Назва</a:t>
            </a:r>
            <a:r>
              <a:rPr lang="ru-RU" sz="1600" dirty="0" smtClean="0"/>
              <a:t> ж "</a:t>
            </a:r>
            <a:r>
              <a:rPr lang="ru-RU" sz="1600" dirty="0" err="1" smtClean="0"/>
              <a:t>Івана</a:t>
            </a:r>
            <a:r>
              <a:rPr lang="ru-RU" sz="1600" dirty="0" smtClean="0"/>
              <a:t> Купала" походить </a:t>
            </a:r>
            <a:r>
              <a:rPr lang="ru-RU" sz="1600" dirty="0" err="1" smtClean="0"/>
              <a:t>від</a:t>
            </a:r>
            <a:r>
              <a:rPr lang="ru-RU" sz="1600" dirty="0" smtClean="0"/>
              <a:t> народного </a:t>
            </a:r>
            <a:r>
              <a:rPr lang="ru-RU" sz="1600" dirty="0" err="1" smtClean="0"/>
              <a:t>наймення</a:t>
            </a:r>
            <a:r>
              <a:rPr lang="ru-RU" sz="1600" dirty="0" smtClean="0"/>
              <a:t> </a:t>
            </a:r>
            <a:r>
              <a:rPr lang="ru-RU" sz="1600" dirty="0" err="1" smtClean="0"/>
              <a:t>Іоанна</a:t>
            </a:r>
            <a:r>
              <a:rPr lang="ru-RU" sz="1600" dirty="0" smtClean="0"/>
              <a:t> </a:t>
            </a:r>
            <a:r>
              <a:rPr lang="ru-RU" sz="1600" dirty="0" err="1" smtClean="0"/>
              <a:t>Хрестителя</a:t>
            </a:r>
            <a:r>
              <a:rPr lang="ru-RU" sz="1600" dirty="0" smtClean="0"/>
              <a:t>, </a:t>
            </a:r>
            <a:r>
              <a:rPr lang="ru-RU" sz="1600" dirty="0" err="1" smtClean="0"/>
              <a:t>вшануванням</a:t>
            </a:r>
            <a:r>
              <a:rPr lang="ru-RU" sz="1600" dirty="0" smtClean="0"/>
              <a:t> </a:t>
            </a:r>
            <a:r>
              <a:rPr lang="ru-RU" sz="1600" dirty="0" err="1" smtClean="0"/>
              <a:t>якого</a:t>
            </a:r>
            <a:r>
              <a:rPr lang="ru-RU" sz="1600" dirty="0" smtClean="0"/>
              <a:t> православна </a:t>
            </a:r>
            <a:r>
              <a:rPr lang="ru-RU" sz="1600" dirty="0" err="1" smtClean="0"/>
              <a:t>церква</a:t>
            </a:r>
            <a:r>
              <a:rPr lang="ru-RU" sz="1600" dirty="0" smtClean="0"/>
              <a:t> </a:t>
            </a:r>
            <a:r>
              <a:rPr lang="ru-RU" sz="1600" dirty="0" err="1" smtClean="0"/>
              <a:t>намагалася</a:t>
            </a:r>
            <a:r>
              <a:rPr lang="ru-RU" sz="1600" dirty="0" smtClean="0"/>
              <a:t> </a:t>
            </a:r>
            <a:r>
              <a:rPr lang="ru-RU" sz="1600" dirty="0" err="1" smtClean="0"/>
              <a:t>подолати</a:t>
            </a:r>
            <a:r>
              <a:rPr lang="ru-RU" sz="1600" dirty="0" smtClean="0"/>
              <a:t> </a:t>
            </a:r>
            <a:r>
              <a:rPr lang="ru-RU" sz="1600" dirty="0" err="1" smtClean="0"/>
              <a:t>дохристиянські</a:t>
            </a:r>
            <a:r>
              <a:rPr lang="ru-RU" sz="1600" dirty="0" smtClean="0"/>
              <a:t> </a:t>
            </a:r>
            <a:r>
              <a:rPr lang="ru-RU" sz="1600" dirty="0" err="1" smtClean="0"/>
              <a:t>традиції</a:t>
            </a:r>
            <a:r>
              <a:rPr lang="ru-RU" sz="1600" dirty="0" smtClean="0"/>
              <a:t>.</a:t>
            </a:r>
            <a:br>
              <a:rPr lang="ru-RU" sz="1600" dirty="0" smtClean="0"/>
            </a:br>
            <a:r>
              <a:rPr lang="ru-RU" sz="1600" dirty="0" err="1" smtClean="0"/>
              <a:t>Купальську</a:t>
            </a:r>
            <a:r>
              <a:rPr lang="ru-RU" sz="1600" dirty="0" smtClean="0"/>
              <a:t> </a:t>
            </a:r>
            <a:r>
              <a:rPr lang="ru-RU" sz="1600" dirty="0" err="1" smtClean="0"/>
              <a:t>ніч</a:t>
            </a:r>
            <a:r>
              <a:rPr lang="ru-RU" sz="1600" dirty="0" smtClean="0"/>
              <a:t> </a:t>
            </a:r>
            <a:r>
              <a:rPr lang="ru-RU" sz="1600" dirty="0" err="1" smtClean="0"/>
              <a:t>вважали</a:t>
            </a:r>
            <a:r>
              <a:rPr lang="ru-RU" sz="1600" dirty="0" smtClean="0"/>
              <a:t> </a:t>
            </a:r>
            <a:r>
              <a:rPr lang="ru-RU" sz="1600" dirty="0" err="1" smtClean="0"/>
              <a:t>чарівною</a:t>
            </a:r>
            <a:r>
              <a:rPr lang="ru-RU" sz="1600" dirty="0" smtClean="0"/>
              <a:t>, коли </a:t>
            </a:r>
            <a:r>
              <a:rPr lang="ru-RU" sz="1600" dirty="0" err="1" smtClean="0"/>
              <a:t>пробуджувалася</a:t>
            </a:r>
            <a:r>
              <a:rPr lang="ru-RU" sz="1600" dirty="0" smtClean="0"/>
              <a:t> нечиста сила. </a:t>
            </a:r>
            <a:r>
              <a:rPr lang="ru-RU" sz="1600" dirty="0" err="1" smtClean="0"/>
              <a:t>Звідси</a:t>
            </a:r>
            <a:r>
              <a:rPr lang="ru-RU" sz="1600" dirty="0" smtClean="0"/>
              <a:t> — широко </a:t>
            </a:r>
            <a:r>
              <a:rPr lang="ru-RU" sz="1600" dirty="0" err="1" smtClean="0"/>
              <a:t>розповсюджені</a:t>
            </a:r>
            <a:r>
              <a:rPr lang="ru-RU" sz="1600" dirty="0" smtClean="0"/>
              <a:t> </a:t>
            </a:r>
            <a:r>
              <a:rPr lang="ru-RU" sz="1600" dirty="0" err="1" smtClean="0"/>
              <a:t>дівочі</a:t>
            </a:r>
            <a:r>
              <a:rPr lang="ru-RU" sz="1600" dirty="0" smtClean="0"/>
              <a:t> </a:t>
            </a:r>
            <a:r>
              <a:rPr lang="ru-RU" sz="1600" dirty="0" err="1" smtClean="0"/>
              <a:t>ворожіння</a:t>
            </a:r>
            <a:r>
              <a:rPr lang="ru-RU" sz="1600" dirty="0" smtClean="0"/>
              <a:t> на </a:t>
            </a:r>
            <a:r>
              <a:rPr lang="ru-RU" sz="1600" dirty="0" err="1" smtClean="0"/>
              <a:t>вінках</a:t>
            </a:r>
            <a:r>
              <a:rPr lang="ru-RU" sz="1600" dirty="0" smtClean="0"/>
              <a:t>, </a:t>
            </a:r>
            <a:r>
              <a:rPr lang="ru-RU" sz="1600" dirty="0" err="1" smtClean="0"/>
              <a:t>численні</a:t>
            </a:r>
            <a:r>
              <a:rPr lang="ru-RU" sz="1600" dirty="0" smtClean="0"/>
              <a:t> обряди </a:t>
            </a:r>
            <a:r>
              <a:rPr lang="ru-RU" sz="1600" dirty="0" err="1" smtClean="0"/>
              <a:t>і</a:t>
            </a:r>
            <a:r>
              <a:rPr lang="ru-RU" sz="1600" dirty="0" smtClean="0"/>
              <a:t> </a:t>
            </a:r>
            <a:r>
              <a:rPr lang="ru-RU" sz="1600" dirty="0" err="1" smtClean="0"/>
              <a:t>магічні</a:t>
            </a:r>
            <a:r>
              <a:rPr lang="ru-RU" sz="1600" dirty="0" smtClean="0"/>
              <a:t> </a:t>
            </a:r>
            <a:r>
              <a:rPr lang="ru-RU" sz="1600" dirty="0" err="1" smtClean="0"/>
              <a:t>прийоми</a:t>
            </a:r>
            <a:r>
              <a:rPr lang="ru-RU" sz="1600" dirty="0" smtClean="0"/>
              <a:t>, за </a:t>
            </a:r>
            <a:r>
              <a:rPr lang="ru-RU" sz="1600" dirty="0" err="1" smtClean="0"/>
              <a:t>допомогою</a:t>
            </a:r>
            <a:r>
              <a:rPr lang="ru-RU" sz="1600" dirty="0" smtClean="0"/>
              <a:t> </a:t>
            </a:r>
            <a:r>
              <a:rPr lang="ru-RU" sz="1600" dirty="0" err="1" smtClean="0"/>
              <a:t>яких</a:t>
            </a:r>
            <a:r>
              <a:rPr lang="ru-RU" sz="1600" dirty="0" smtClean="0"/>
              <a:t> </a:t>
            </a:r>
            <a:r>
              <a:rPr lang="ru-RU" sz="1600" dirty="0" err="1" smtClean="0"/>
              <a:t>застерігались</a:t>
            </a:r>
            <a:r>
              <a:rPr lang="ru-RU" sz="1600" dirty="0" smtClean="0"/>
              <a:t> </a:t>
            </a:r>
            <a:r>
              <a:rPr lang="ru-RU" sz="1600" dirty="0" err="1" smtClean="0"/>
              <a:t>від</a:t>
            </a:r>
            <a:r>
              <a:rPr lang="ru-RU" sz="1600" dirty="0" smtClean="0"/>
              <a:t> </a:t>
            </a:r>
            <a:r>
              <a:rPr lang="ru-RU" sz="1600" dirty="0" err="1" smtClean="0"/>
              <a:t>відьом</a:t>
            </a:r>
            <a:r>
              <a:rPr lang="ru-RU" sz="1600" dirty="0" smtClean="0"/>
              <a:t>. </a:t>
            </a:r>
            <a:r>
              <a:rPr lang="ru-RU" sz="1600" dirty="0" err="1" smtClean="0"/>
              <a:t>Вірили</a:t>
            </a:r>
            <a:r>
              <a:rPr lang="ru-RU" sz="1600" dirty="0" smtClean="0"/>
              <a:t>, </a:t>
            </a:r>
            <a:r>
              <a:rPr lang="ru-RU" sz="1600" dirty="0" err="1" smtClean="0"/>
              <a:t>що</a:t>
            </a:r>
            <a:r>
              <a:rPr lang="ru-RU" sz="1600" dirty="0" smtClean="0"/>
              <a:t> трави, </a:t>
            </a:r>
            <a:r>
              <a:rPr lang="ru-RU" sz="1600" dirty="0" err="1" smtClean="0"/>
              <a:t>зібрані</a:t>
            </a:r>
            <a:r>
              <a:rPr lang="ru-RU" sz="1600" dirty="0" smtClean="0"/>
              <a:t> на Купала </a:t>
            </a:r>
            <a:r>
              <a:rPr lang="ru-RU" sz="1600" dirty="0" err="1" smtClean="0"/>
              <a:t>мають</a:t>
            </a:r>
            <a:r>
              <a:rPr lang="ru-RU" sz="1600" dirty="0" smtClean="0"/>
              <a:t> особливо </a:t>
            </a:r>
            <a:r>
              <a:rPr lang="ru-RU" sz="1600" dirty="0" err="1" smtClean="0"/>
              <a:t>цілющі</a:t>
            </a:r>
            <a:r>
              <a:rPr lang="ru-RU" sz="1600" dirty="0" smtClean="0"/>
              <a:t> </a:t>
            </a:r>
            <a:r>
              <a:rPr lang="ru-RU" sz="1600" dirty="0" err="1" smtClean="0"/>
              <a:t>властивості</a:t>
            </a:r>
            <a:r>
              <a:rPr lang="ru-RU" sz="1600" dirty="0" smtClean="0"/>
              <a:t>.</a:t>
            </a:r>
            <a:endParaRPr lang="ru-RU" sz="1600" dirty="0"/>
          </a:p>
        </p:txBody>
      </p:sp>
      <p:pic>
        <p:nvPicPr>
          <p:cNvPr id="3" name="Рисунок 2" descr="http://www.malinouski.com/tradicii___fotograf_maksim_malinovskij_files/20060707Minsk101.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924945"/>
            <a:ext cx="5004048" cy="3933056"/>
          </a:xfrm>
          <a:prstGeom prst="rect">
            <a:avLst/>
          </a:prstGeom>
          <a:noFill/>
          <a:ln>
            <a:noFill/>
          </a:ln>
        </p:spPr>
      </p:pic>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img0.liveinternet.ru/images/attach/c/5/89/136/89136490_ivana_kupala_181.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 y="1052737"/>
            <a:ext cx="9144000" cy="5805264"/>
          </a:xfrm>
          <a:prstGeom prst="rect">
            <a:avLst/>
          </a:prstGeom>
          <a:noFill/>
          <a:ln>
            <a:noFill/>
          </a:ln>
        </p:spPr>
      </p:pic>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674368" cy="6629400"/>
          </a:xfrm>
        </p:spPr>
        <p:txBody>
          <a:bodyPr>
            <a:normAutofit fontScale="90000"/>
          </a:bodyPr>
          <a:lstStyle/>
          <a:p>
            <a:r>
              <a:rPr lang="ru-RU" sz="1600" dirty="0" err="1" smtClean="0"/>
              <a:t>Зелені</a:t>
            </a:r>
            <a:r>
              <a:rPr lang="ru-RU" sz="1600" dirty="0" smtClean="0"/>
              <a:t> свята — </a:t>
            </a:r>
            <a:r>
              <a:rPr lang="ru-RU" sz="1600" dirty="0" err="1" smtClean="0"/>
              <a:t>українська</a:t>
            </a:r>
            <a:r>
              <a:rPr lang="ru-RU" sz="1600" dirty="0" smtClean="0"/>
              <a:t> </a:t>
            </a:r>
            <a:r>
              <a:rPr lang="ru-RU" sz="1600" dirty="0" err="1" smtClean="0"/>
              <a:t>назва</a:t>
            </a:r>
            <a:r>
              <a:rPr lang="ru-RU" sz="1600" dirty="0" smtClean="0"/>
              <a:t> </a:t>
            </a:r>
            <a:r>
              <a:rPr lang="ru-RU" sz="1600" dirty="0" err="1" smtClean="0"/>
              <a:t>християнського</a:t>
            </a:r>
            <a:r>
              <a:rPr lang="ru-RU" sz="1600" dirty="0" smtClean="0"/>
              <a:t> </a:t>
            </a:r>
            <a:r>
              <a:rPr lang="ru-RU" sz="1600" dirty="0" err="1" smtClean="0"/>
              <a:t>свята</a:t>
            </a:r>
            <a:r>
              <a:rPr lang="ru-RU" sz="1600" dirty="0" smtClean="0"/>
              <a:t> </a:t>
            </a:r>
            <a:r>
              <a:rPr lang="ru-RU" sz="1600" dirty="0" err="1" smtClean="0"/>
              <a:t>Трійці</a:t>
            </a:r>
            <a:r>
              <a:rPr lang="ru-RU" sz="1600" dirty="0" smtClean="0"/>
              <a:t>, </a:t>
            </a:r>
            <a:r>
              <a:rPr lang="ru-RU" sz="1600" dirty="0" err="1" smtClean="0"/>
              <a:t>що</a:t>
            </a:r>
            <a:r>
              <a:rPr lang="ru-RU" sz="1600" dirty="0" smtClean="0"/>
              <a:t> </a:t>
            </a:r>
            <a:r>
              <a:rPr lang="ru-RU" sz="1600" dirty="0" err="1" smtClean="0"/>
              <a:t>відзначається</a:t>
            </a:r>
            <a:r>
              <a:rPr lang="ru-RU" sz="1600" dirty="0" smtClean="0"/>
              <a:t> на 50-й день </a:t>
            </a:r>
            <a:r>
              <a:rPr lang="ru-RU" sz="1600" dirty="0" err="1" smtClean="0"/>
              <a:t>після</a:t>
            </a:r>
            <a:r>
              <a:rPr lang="ru-RU" sz="1600" dirty="0" smtClean="0"/>
              <a:t> </a:t>
            </a:r>
            <a:r>
              <a:rPr lang="ru-RU" sz="1600" dirty="0" err="1" smtClean="0"/>
              <a:t>Паски</a:t>
            </a:r>
            <a:r>
              <a:rPr lang="ru-RU" sz="1600" dirty="0" smtClean="0"/>
              <a:t>. </a:t>
            </a:r>
            <a:r>
              <a:rPr lang="ru-RU" sz="1600" dirty="0" err="1" smtClean="0"/>
              <a:t>Троїцько-русальна</a:t>
            </a:r>
            <a:r>
              <a:rPr lang="ru-RU" sz="1600" dirty="0" smtClean="0"/>
              <a:t> </a:t>
            </a:r>
            <a:r>
              <a:rPr lang="ru-RU" sz="1600" dirty="0" err="1" smtClean="0"/>
              <a:t>обрядовість</a:t>
            </a:r>
            <a:r>
              <a:rPr lang="ru-RU" sz="1600" dirty="0" smtClean="0"/>
              <a:t> </a:t>
            </a:r>
            <a:r>
              <a:rPr lang="ru-RU" sz="1600" dirty="0" err="1" smtClean="0"/>
              <a:t>знаменувала</a:t>
            </a:r>
            <a:r>
              <a:rPr lang="ru-RU" sz="1600" dirty="0" smtClean="0"/>
              <a:t> </a:t>
            </a:r>
            <a:r>
              <a:rPr lang="ru-RU" sz="1600" dirty="0" err="1" smtClean="0"/>
              <a:t>завершення</a:t>
            </a:r>
            <a:r>
              <a:rPr lang="ru-RU" sz="1600" dirty="0" smtClean="0"/>
              <a:t> </a:t>
            </a:r>
            <a:r>
              <a:rPr lang="ru-RU" sz="1600" dirty="0" err="1" smtClean="0"/>
              <a:t>весняного</a:t>
            </a:r>
            <a:r>
              <a:rPr lang="ru-RU" sz="1600" dirty="0" smtClean="0"/>
              <a:t> </a:t>
            </a:r>
            <a:r>
              <a:rPr lang="ru-RU" sz="1600" dirty="0" err="1" smtClean="0"/>
              <a:t>і</a:t>
            </a:r>
            <a:r>
              <a:rPr lang="ru-RU" sz="1600" dirty="0" smtClean="0"/>
              <a:t> початок </a:t>
            </a:r>
            <a:r>
              <a:rPr lang="ru-RU" sz="1600" dirty="0" err="1" smtClean="0"/>
              <a:t>літнього</a:t>
            </a:r>
            <a:r>
              <a:rPr lang="ru-RU" sz="1600" dirty="0" smtClean="0"/>
              <a:t> календарного циклу. В </a:t>
            </a:r>
            <a:r>
              <a:rPr lang="ru-RU" sz="1600" dirty="0" err="1" smtClean="0"/>
              <a:t>основі</a:t>
            </a:r>
            <a:r>
              <a:rPr lang="ru-RU" sz="1600" dirty="0" smtClean="0"/>
              <a:t> </a:t>
            </a:r>
            <a:r>
              <a:rPr lang="ru-RU" sz="1600" dirty="0" err="1" smtClean="0"/>
              <a:t>її</a:t>
            </a:r>
            <a:r>
              <a:rPr lang="ru-RU" sz="1600" dirty="0" smtClean="0"/>
              <a:t> лежали культ </a:t>
            </a:r>
            <a:r>
              <a:rPr lang="ru-RU" sz="1600" dirty="0" err="1" smtClean="0"/>
              <a:t>рослинності</a:t>
            </a:r>
            <a:r>
              <a:rPr lang="ru-RU" sz="1600" dirty="0" smtClean="0"/>
              <a:t>, </a:t>
            </a:r>
            <a:r>
              <a:rPr lang="ru-RU" sz="1600" dirty="0" err="1" smtClean="0"/>
              <a:t>магія</a:t>
            </a:r>
            <a:r>
              <a:rPr lang="ru-RU" sz="1600" dirty="0" smtClean="0"/>
              <a:t> </a:t>
            </a:r>
            <a:r>
              <a:rPr lang="ru-RU" sz="1600" dirty="0" err="1" smtClean="0"/>
              <a:t>закликання</a:t>
            </a:r>
            <a:r>
              <a:rPr lang="ru-RU" sz="1600" dirty="0" smtClean="0"/>
              <a:t> </a:t>
            </a:r>
            <a:r>
              <a:rPr lang="ru-RU" sz="1600" dirty="0" err="1" smtClean="0"/>
              <a:t>майбутнього</a:t>
            </a:r>
            <a:r>
              <a:rPr lang="ru-RU" sz="1600" dirty="0" smtClean="0"/>
              <a:t> </a:t>
            </a:r>
            <a:r>
              <a:rPr lang="ru-RU" sz="1600" dirty="0" err="1" smtClean="0"/>
              <a:t>врожаю</a:t>
            </a:r>
            <a:r>
              <a:rPr lang="ru-RU" sz="1600" dirty="0" smtClean="0"/>
              <a:t>. </a:t>
            </a:r>
            <a:br>
              <a:rPr lang="ru-RU" sz="1600" dirty="0" smtClean="0"/>
            </a:br>
            <a:r>
              <a:rPr lang="ru-RU" sz="1600" dirty="0" err="1" smtClean="0"/>
              <a:t>Напередодні</a:t>
            </a:r>
            <a:r>
              <a:rPr lang="ru-RU" sz="1600" dirty="0" smtClean="0"/>
              <a:t> </a:t>
            </a:r>
            <a:r>
              <a:rPr lang="ru-RU" sz="1600" dirty="0" err="1" smtClean="0"/>
              <a:t>зеленої</a:t>
            </a:r>
            <a:r>
              <a:rPr lang="ru-RU" sz="1600" dirty="0" smtClean="0"/>
              <a:t> </a:t>
            </a:r>
            <a:r>
              <a:rPr lang="ru-RU" sz="1600" dirty="0" err="1" smtClean="0"/>
              <a:t>неділі</a:t>
            </a:r>
            <a:r>
              <a:rPr lang="ru-RU" sz="1600" dirty="0" smtClean="0"/>
              <a:t>, у </a:t>
            </a:r>
            <a:r>
              <a:rPr lang="ru-RU" sz="1600" dirty="0" err="1" smtClean="0"/>
              <a:t>суботу</a:t>
            </a:r>
            <a:r>
              <a:rPr lang="ru-RU" sz="1600" dirty="0" smtClean="0"/>
              <a:t>, </a:t>
            </a:r>
            <a:r>
              <a:rPr lang="ru-RU" sz="1600" dirty="0" err="1" smtClean="0"/>
              <a:t>що</a:t>
            </a:r>
            <a:r>
              <a:rPr lang="ru-RU" sz="1600" dirty="0" smtClean="0"/>
              <a:t> </a:t>
            </a:r>
            <a:r>
              <a:rPr lang="ru-RU" sz="1600" dirty="0" err="1" smtClean="0"/>
              <a:t>називалася</a:t>
            </a:r>
            <a:r>
              <a:rPr lang="ru-RU" sz="1600" dirty="0" smtClean="0"/>
              <a:t> </a:t>
            </a:r>
            <a:r>
              <a:rPr lang="ru-RU" sz="1600" dirty="0" err="1" smtClean="0"/>
              <a:t>клечаною</a:t>
            </a:r>
            <a:r>
              <a:rPr lang="ru-RU" sz="1600" dirty="0" smtClean="0"/>
              <a:t>, </a:t>
            </a:r>
            <a:r>
              <a:rPr lang="ru-RU" sz="1600" dirty="0" err="1" smtClean="0"/>
              <a:t>обов'язково</a:t>
            </a:r>
            <a:r>
              <a:rPr lang="ru-RU" sz="1600" dirty="0" smtClean="0"/>
              <a:t> </a:t>
            </a:r>
            <a:r>
              <a:rPr lang="ru-RU" sz="1600" dirty="0" err="1" smtClean="0"/>
              <a:t>прикрашали</a:t>
            </a:r>
            <a:r>
              <a:rPr lang="ru-RU" sz="1600" dirty="0" smtClean="0"/>
              <a:t> </a:t>
            </a:r>
            <a:r>
              <a:rPr lang="ru-RU" sz="1600" dirty="0" err="1" smtClean="0"/>
              <a:t>подвір'я</a:t>
            </a:r>
            <a:r>
              <a:rPr lang="ru-RU" sz="1600" dirty="0" smtClean="0"/>
              <a:t> та </a:t>
            </a:r>
            <a:r>
              <a:rPr lang="ru-RU" sz="1600" dirty="0" err="1" smtClean="0"/>
              <a:t>господарські</a:t>
            </a:r>
            <a:r>
              <a:rPr lang="ru-RU" sz="1600" dirty="0" smtClean="0"/>
              <a:t> </a:t>
            </a:r>
            <a:r>
              <a:rPr lang="ru-RU" sz="1600" dirty="0" err="1" smtClean="0"/>
              <a:t>будівлі</a:t>
            </a:r>
            <a:r>
              <a:rPr lang="ru-RU" sz="1600" dirty="0" smtClean="0"/>
              <a:t> </a:t>
            </a:r>
            <a:r>
              <a:rPr lang="ru-RU" sz="1600" dirty="0" err="1" smtClean="0"/>
              <a:t>клечанням</a:t>
            </a:r>
            <a:r>
              <a:rPr lang="ru-RU" sz="1600" dirty="0" smtClean="0"/>
              <a:t> — </a:t>
            </a:r>
            <a:r>
              <a:rPr lang="ru-RU" sz="1600" dirty="0" err="1" smtClean="0"/>
              <a:t>зеленими</a:t>
            </a:r>
            <a:r>
              <a:rPr lang="ru-RU" sz="1600" dirty="0" smtClean="0"/>
              <a:t> </a:t>
            </a:r>
            <a:r>
              <a:rPr lang="ru-RU" sz="1600" dirty="0" err="1" smtClean="0"/>
              <a:t>гілками</a:t>
            </a:r>
            <a:r>
              <a:rPr lang="ru-RU" sz="1600" dirty="0" smtClean="0"/>
              <a:t> клену, </a:t>
            </a:r>
            <a:r>
              <a:rPr lang="ru-RU" sz="1600" dirty="0" err="1" smtClean="0"/>
              <a:t>верби</a:t>
            </a:r>
            <a:r>
              <a:rPr lang="ru-RU" sz="1600" dirty="0" smtClean="0"/>
              <a:t>, </a:t>
            </a:r>
            <a:r>
              <a:rPr lang="ru-RU" sz="1600" dirty="0" err="1" smtClean="0"/>
              <a:t>липи</a:t>
            </a:r>
            <a:r>
              <a:rPr lang="ru-RU" sz="1600" dirty="0" smtClean="0"/>
              <a:t>, </a:t>
            </a:r>
            <a:r>
              <a:rPr lang="ru-RU" sz="1600" dirty="0" err="1" smtClean="0"/>
              <a:t>акації</a:t>
            </a:r>
            <a:r>
              <a:rPr lang="ru-RU" sz="1600" dirty="0" smtClean="0"/>
              <a:t>, ясеня, </a:t>
            </a:r>
            <a:r>
              <a:rPr lang="ru-RU" sz="1600" dirty="0" err="1" smtClean="0"/>
              <a:t>горіха</a:t>
            </a:r>
            <a:r>
              <a:rPr lang="ru-RU" sz="1600" dirty="0" smtClean="0"/>
              <a:t>, дуба </a:t>
            </a:r>
            <a:r>
              <a:rPr lang="ru-RU" sz="1600" dirty="0" err="1" smtClean="0"/>
              <a:t>тощо</a:t>
            </a:r>
            <a:r>
              <a:rPr lang="ru-RU" sz="1600" dirty="0" smtClean="0"/>
              <a:t>. </a:t>
            </a:r>
            <a:r>
              <a:rPr lang="ru-RU" sz="1600" dirty="0" err="1" smtClean="0"/>
              <a:t>Гілки</a:t>
            </a:r>
            <a:r>
              <a:rPr lang="ru-RU" sz="1600" dirty="0" smtClean="0"/>
              <a:t> </a:t>
            </a:r>
            <a:r>
              <a:rPr lang="ru-RU" sz="1600" dirty="0" err="1" smtClean="0"/>
              <a:t>встромляли</a:t>
            </a:r>
            <a:r>
              <a:rPr lang="ru-RU" sz="1600" dirty="0" smtClean="0"/>
              <a:t> в </a:t>
            </a:r>
            <a:r>
              <a:rPr lang="ru-RU" sz="1600" dirty="0" err="1" smtClean="0"/>
              <a:t>стріху</a:t>
            </a:r>
            <a:r>
              <a:rPr lang="ru-RU" sz="1600" dirty="0" smtClean="0"/>
              <a:t>, на воротах, </a:t>
            </a:r>
            <a:r>
              <a:rPr lang="ru-RU" sz="1600" dirty="0" err="1" smtClean="0"/>
              <a:t>біля</a:t>
            </a:r>
            <a:r>
              <a:rPr lang="ru-RU" sz="1600" dirty="0" smtClean="0"/>
              <a:t> </a:t>
            </a:r>
            <a:r>
              <a:rPr lang="ru-RU" sz="1600" dirty="0" err="1" smtClean="0"/>
              <a:t>вікон</a:t>
            </a:r>
            <a:r>
              <a:rPr lang="ru-RU" sz="1600" dirty="0" smtClean="0"/>
              <a:t>, за </a:t>
            </a:r>
            <a:r>
              <a:rPr lang="ru-RU" sz="1600" dirty="0" err="1" smtClean="0"/>
              <a:t>ікони</a:t>
            </a:r>
            <a:r>
              <a:rPr lang="ru-RU" sz="1600" dirty="0" smtClean="0"/>
              <a:t>. </a:t>
            </a:r>
            <a:r>
              <a:rPr lang="ru-RU" sz="1600" dirty="0" err="1" smtClean="0"/>
              <a:t>Підлогу</a:t>
            </a:r>
            <a:r>
              <a:rPr lang="ru-RU" sz="1600" dirty="0" smtClean="0"/>
              <a:t> </a:t>
            </a:r>
            <a:r>
              <a:rPr lang="ru-RU" sz="1600" dirty="0" err="1" smtClean="0"/>
              <a:t>або</a:t>
            </a:r>
            <a:r>
              <a:rPr lang="ru-RU" sz="1600" dirty="0" smtClean="0"/>
              <a:t> </a:t>
            </a:r>
            <a:r>
              <a:rPr lang="ru-RU" sz="1600" dirty="0" err="1" smtClean="0"/>
              <a:t>долівку</a:t>
            </a:r>
            <a:r>
              <a:rPr lang="ru-RU" sz="1600" dirty="0" smtClean="0"/>
              <a:t> в </a:t>
            </a:r>
            <a:r>
              <a:rPr lang="ru-RU" sz="1600" dirty="0" err="1" smtClean="0"/>
              <a:t>хаті</a:t>
            </a:r>
            <a:r>
              <a:rPr lang="ru-RU" sz="1600" dirty="0" smtClean="0"/>
              <a:t> </a:t>
            </a:r>
            <a:r>
              <a:rPr lang="ru-RU" sz="1600" dirty="0" err="1" smtClean="0"/>
              <a:t>встеляли</a:t>
            </a:r>
            <a:r>
              <a:rPr lang="ru-RU" sz="1600" dirty="0" smtClean="0"/>
              <a:t> </a:t>
            </a:r>
            <a:r>
              <a:rPr lang="ru-RU" sz="1600" dirty="0" err="1" smtClean="0"/>
              <a:t>запашними</a:t>
            </a:r>
            <a:r>
              <a:rPr lang="ru-RU" sz="1600" dirty="0" smtClean="0"/>
              <a:t> травами: осокою, любистком, </a:t>
            </a:r>
            <a:r>
              <a:rPr lang="ru-RU" sz="1600" dirty="0" err="1" smtClean="0"/>
              <a:t>м'ятою</a:t>
            </a:r>
            <a:r>
              <a:rPr lang="ru-RU" sz="1600" dirty="0" smtClean="0"/>
              <a:t>, пижмою, </a:t>
            </a:r>
            <a:r>
              <a:rPr lang="ru-RU" sz="1600" dirty="0" err="1" smtClean="0"/>
              <a:t>ласкавцями</a:t>
            </a:r>
            <a:r>
              <a:rPr lang="ru-RU" sz="1600" dirty="0" smtClean="0"/>
              <a:t>, </a:t>
            </a:r>
            <a:r>
              <a:rPr lang="ru-RU" sz="1600" dirty="0" err="1" smtClean="0"/>
              <a:t>татарським</a:t>
            </a:r>
            <a:r>
              <a:rPr lang="ru-RU" sz="1600" dirty="0" smtClean="0"/>
              <a:t> </a:t>
            </a:r>
            <a:r>
              <a:rPr lang="ru-RU" sz="1600" dirty="0" err="1" smtClean="0"/>
              <a:t>зіллям</a:t>
            </a:r>
            <a:r>
              <a:rPr lang="ru-RU" sz="1600" dirty="0" smtClean="0"/>
              <a:t>. </a:t>
            </a:r>
            <a:br>
              <a:rPr lang="ru-RU" sz="1600" dirty="0" smtClean="0"/>
            </a:br>
            <a:r>
              <a:rPr lang="ru-RU" sz="1600" dirty="0" smtClean="0"/>
              <a:t>На </a:t>
            </a:r>
            <a:r>
              <a:rPr lang="ru-RU" sz="1600" dirty="0" err="1" smtClean="0"/>
              <a:t>Зелені</a:t>
            </a:r>
            <a:r>
              <a:rPr lang="ru-RU" sz="1600" dirty="0" smtClean="0"/>
              <a:t> свята, як </a:t>
            </a:r>
            <a:r>
              <a:rPr lang="ru-RU" sz="1600" dirty="0" err="1" smtClean="0"/>
              <a:t>і</a:t>
            </a:r>
            <a:r>
              <a:rPr lang="ru-RU" sz="1600" dirty="0" smtClean="0"/>
              <a:t> </a:t>
            </a:r>
            <a:r>
              <a:rPr lang="ru-RU" sz="1600" dirty="0" err="1" smtClean="0"/>
              <a:t>після</a:t>
            </a:r>
            <a:r>
              <a:rPr lang="ru-RU" sz="1600" dirty="0" smtClean="0"/>
              <a:t> </a:t>
            </a:r>
            <a:r>
              <a:rPr lang="ru-RU" sz="1600" dirty="0" err="1" smtClean="0"/>
              <a:t>Великодня</a:t>
            </a:r>
            <a:r>
              <a:rPr lang="ru-RU" sz="1600" dirty="0" smtClean="0"/>
              <a:t>, </a:t>
            </a:r>
            <a:r>
              <a:rPr lang="ru-RU" sz="1600" dirty="0" err="1" smtClean="0"/>
              <a:t>провідували</a:t>
            </a:r>
            <a:r>
              <a:rPr lang="ru-RU" sz="1600" dirty="0" smtClean="0"/>
              <a:t> </a:t>
            </a:r>
            <a:r>
              <a:rPr lang="ru-RU" sz="1600" dirty="0" err="1" smtClean="0"/>
              <a:t>померлих</a:t>
            </a:r>
            <a:r>
              <a:rPr lang="ru-RU" sz="1600" dirty="0" smtClean="0"/>
              <a:t> </a:t>
            </a:r>
            <a:r>
              <a:rPr lang="ru-RU" sz="1600" dirty="0" err="1" smtClean="0"/>
              <a:t>родичів</a:t>
            </a:r>
            <a:r>
              <a:rPr lang="ru-RU" sz="1600" dirty="0" smtClean="0"/>
              <a:t>, </a:t>
            </a:r>
            <a:r>
              <a:rPr lang="ru-RU" sz="1600" dirty="0" err="1" smtClean="0"/>
              <a:t>могили</a:t>
            </a:r>
            <a:r>
              <a:rPr lang="ru-RU" sz="1600" dirty="0" smtClean="0"/>
              <a:t> </a:t>
            </a:r>
            <a:r>
              <a:rPr lang="ru-RU" sz="1600" dirty="0" err="1" smtClean="0"/>
              <a:t>яких</a:t>
            </a:r>
            <a:r>
              <a:rPr lang="ru-RU" sz="1600" dirty="0" smtClean="0"/>
              <a:t> </a:t>
            </a:r>
            <a:r>
              <a:rPr lang="ru-RU" sz="1600" dirty="0" err="1" smtClean="0"/>
              <a:t>обсипали</a:t>
            </a:r>
            <a:r>
              <a:rPr lang="ru-RU" sz="1600" dirty="0" smtClean="0"/>
              <a:t> </a:t>
            </a:r>
            <a:r>
              <a:rPr lang="ru-RU" sz="1600" dirty="0" err="1" smtClean="0"/>
              <a:t>клечаним</a:t>
            </a:r>
            <a:r>
              <a:rPr lang="ru-RU" sz="1600" dirty="0" smtClean="0"/>
              <a:t> </a:t>
            </a:r>
            <a:r>
              <a:rPr lang="ru-RU" sz="1600" dirty="0" err="1" smtClean="0"/>
              <a:t>зіллям</a:t>
            </a:r>
            <a:r>
              <a:rPr lang="ru-RU" sz="1600" dirty="0" smtClean="0"/>
              <a:t>. На </a:t>
            </a:r>
            <a:r>
              <a:rPr lang="ru-RU" sz="1600" dirty="0" err="1" smtClean="0"/>
              <a:t>кладовищі</a:t>
            </a:r>
            <a:r>
              <a:rPr lang="ru-RU" sz="1600" dirty="0" smtClean="0"/>
              <a:t> </a:t>
            </a:r>
            <a:r>
              <a:rPr lang="ru-RU" sz="1600" dirty="0" err="1" smtClean="0"/>
              <a:t>влаштовували</a:t>
            </a:r>
            <a:r>
              <a:rPr lang="ru-RU" sz="1600" dirty="0" smtClean="0"/>
              <a:t> </a:t>
            </a:r>
            <a:r>
              <a:rPr lang="ru-RU" sz="1600" dirty="0" err="1" smtClean="0"/>
              <a:t>панахиди</a:t>
            </a:r>
            <a:r>
              <a:rPr lang="ru-RU" sz="1600" dirty="0" smtClean="0"/>
              <a:t> та </a:t>
            </a:r>
            <a:r>
              <a:rPr lang="ru-RU" sz="1600" dirty="0" err="1" smtClean="0"/>
              <a:t>спільні</a:t>
            </a:r>
            <a:r>
              <a:rPr lang="ru-RU" sz="1600" dirty="0" smtClean="0"/>
              <a:t> </a:t>
            </a:r>
            <a:r>
              <a:rPr lang="ru-RU" sz="1600" dirty="0" err="1" smtClean="0"/>
              <a:t>поминальні</a:t>
            </a:r>
            <a:r>
              <a:rPr lang="ru-RU" sz="1600" dirty="0" smtClean="0"/>
              <a:t> </a:t>
            </a:r>
            <a:r>
              <a:rPr lang="ru-RU" sz="1600" dirty="0" err="1" smtClean="0"/>
              <a:t>трапези</a:t>
            </a:r>
            <a:r>
              <a:rPr lang="ru-RU" sz="1600" dirty="0" smtClean="0"/>
              <a:t>. </a:t>
            </a:r>
            <a:r>
              <a:rPr lang="ru-RU" sz="1600" dirty="0" err="1" smtClean="0"/>
              <a:t>Ця</a:t>
            </a:r>
            <a:r>
              <a:rPr lang="ru-RU" sz="1600" dirty="0" smtClean="0"/>
              <a:t> </a:t>
            </a:r>
            <a:r>
              <a:rPr lang="ru-RU" sz="1600" dirty="0" err="1" smtClean="0"/>
              <a:t>традиція</a:t>
            </a:r>
            <a:r>
              <a:rPr lang="ru-RU" sz="1600" dirty="0" smtClean="0"/>
              <a:t> </a:t>
            </a:r>
            <a:r>
              <a:rPr lang="ru-RU" sz="1600" dirty="0" err="1" smtClean="0"/>
              <a:t>подекуди</a:t>
            </a:r>
            <a:r>
              <a:rPr lang="ru-RU" sz="1600" dirty="0" smtClean="0"/>
              <a:t> </a:t>
            </a:r>
            <a:r>
              <a:rPr lang="ru-RU" sz="1600" dirty="0" err="1" smtClean="0"/>
              <a:t>збереглася</a:t>
            </a:r>
            <a:r>
              <a:rPr lang="ru-RU" sz="1600" dirty="0" smtClean="0"/>
              <a:t> до наших </a:t>
            </a:r>
            <a:r>
              <a:rPr lang="ru-RU" sz="1600" dirty="0" err="1" smtClean="0"/>
              <a:t>днів</a:t>
            </a:r>
            <a:r>
              <a:rPr lang="ru-RU" sz="1600" dirty="0" smtClean="0"/>
              <a:t>.</a:t>
            </a:r>
            <a:br>
              <a:rPr lang="ru-RU" sz="1600" dirty="0" smtClean="0"/>
            </a:br>
            <a:endParaRPr lang="ru-RU" sz="1600" dirty="0"/>
          </a:p>
        </p:txBody>
      </p:sp>
      <p:pic>
        <p:nvPicPr>
          <p:cNvPr id="3" name="Рисунок 2" descr="http://www.tourismnews.com.ua/data/image/20130622073817.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4048" y="1484784"/>
            <a:ext cx="4139952" cy="5373216"/>
          </a:xfrm>
          <a:prstGeom prst="rect">
            <a:avLst/>
          </a:prstGeom>
          <a:noFill/>
          <a:ln>
            <a:noFill/>
          </a:ln>
        </p:spPr>
      </p:pic>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0" y="0"/>
            <a:ext cx="3203848" cy="6858000"/>
          </a:xfrm>
        </p:spPr>
        <p:txBody>
          <a:bodyPr>
            <a:normAutofit fontScale="92500" lnSpcReduction="10000"/>
          </a:bodyPr>
          <a:lstStyle/>
          <a:p>
            <a:r>
              <a:rPr lang="ru-RU" sz="1600" dirty="0" err="1" smtClean="0"/>
              <a:t>Духовну</a:t>
            </a:r>
            <a:r>
              <a:rPr lang="ru-RU" sz="1600" dirty="0" smtClean="0"/>
              <a:t> культуру </a:t>
            </a:r>
            <a:r>
              <a:rPr lang="ru-RU" sz="1600" dirty="0" err="1" smtClean="0"/>
              <a:t>й</a:t>
            </a:r>
            <a:r>
              <a:rPr lang="ru-RU" sz="1600" dirty="0" smtClean="0"/>
              <a:t> </a:t>
            </a:r>
            <a:r>
              <a:rPr lang="ru-RU" sz="1600" dirty="0" err="1" smtClean="0"/>
              <a:t>побут</a:t>
            </a:r>
            <a:r>
              <a:rPr lang="ru-RU" sz="1600" dirty="0" smtClean="0"/>
              <a:t> </a:t>
            </a:r>
            <a:r>
              <a:rPr lang="ru-RU" sz="1600" dirty="0" err="1" smtClean="0"/>
              <a:t>українського</a:t>
            </a:r>
            <a:r>
              <a:rPr lang="ru-RU" sz="1600" dirty="0" smtClean="0"/>
              <a:t> </a:t>
            </a:r>
            <a:r>
              <a:rPr lang="ru-RU" sz="1600" dirty="0" err="1" smtClean="0"/>
              <a:t>суспільства</a:t>
            </a:r>
            <a:r>
              <a:rPr lang="ru-RU" sz="1600" dirty="0" smtClean="0"/>
              <a:t> </a:t>
            </a:r>
            <a:r>
              <a:rPr lang="ru-RU" sz="1600" dirty="0" err="1" smtClean="0"/>
              <a:t>неможливо</a:t>
            </a:r>
            <a:r>
              <a:rPr lang="ru-RU" sz="1600" dirty="0" smtClean="0"/>
              <a:t> </a:t>
            </a:r>
            <a:r>
              <a:rPr lang="ru-RU" sz="1600" dirty="0" err="1" smtClean="0"/>
              <a:t>уявити</a:t>
            </a:r>
            <a:r>
              <a:rPr lang="ru-RU" sz="1600" dirty="0" smtClean="0"/>
              <a:t> без </a:t>
            </a:r>
            <a:r>
              <a:rPr lang="ru-RU" sz="1600" dirty="0" err="1" smtClean="0"/>
              <a:t>звичаїв</a:t>
            </a:r>
            <a:r>
              <a:rPr lang="ru-RU" sz="1600" dirty="0" smtClean="0"/>
              <a:t> та </a:t>
            </a:r>
            <a:r>
              <a:rPr lang="ru-RU" sz="1600" dirty="0" err="1" smtClean="0"/>
              <a:t>різноманітних</a:t>
            </a:r>
            <a:r>
              <a:rPr lang="ru-RU" sz="1600" dirty="0" smtClean="0"/>
              <a:t> </a:t>
            </a:r>
            <a:r>
              <a:rPr lang="ru-RU" sz="1600" dirty="0" err="1" smtClean="0"/>
              <a:t>обрядів</a:t>
            </a:r>
            <a:r>
              <a:rPr lang="ru-RU" sz="1600" dirty="0" smtClean="0"/>
              <a:t>.</a:t>
            </a:r>
          </a:p>
          <a:p>
            <a:r>
              <a:rPr lang="ru-RU" sz="1600" dirty="0" err="1" smtClean="0"/>
              <a:t>Виділяють</a:t>
            </a:r>
            <a:r>
              <a:rPr lang="ru-RU" sz="1600" dirty="0" smtClean="0"/>
              <a:t> три </a:t>
            </a:r>
            <a:r>
              <a:rPr lang="ru-RU" sz="1600" dirty="0" err="1" smtClean="0"/>
              <a:t>типи</a:t>
            </a:r>
            <a:r>
              <a:rPr lang="ru-RU" sz="1600" dirty="0" smtClean="0"/>
              <a:t> </a:t>
            </a:r>
            <a:r>
              <a:rPr lang="ru-RU" sz="1600" dirty="0" err="1" smtClean="0"/>
              <a:t>обрядовості</a:t>
            </a:r>
            <a:r>
              <a:rPr lang="ru-RU" sz="1600" dirty="0" smtClean="0"/>
              <a:t>: </a:t>
            </a:r>
            <a:r>
              <a:rPr lang="ru-RU" sz="1600" dirty="0" err="1" smtClean="0"/>
              <a:t>трудова</a:t>
            </a:r>
            <a:r>
              <a:rPr lang="ru-RU" sz="1600" dirty="0" smtClean="0"/>
              <a:t>, </a:t>
            </a:r>
            <a:r>
              <a:rPr lang="ru-RU" sz="1600" dirty="0" err="1" smtClean="0"/>
              <a:t>сімейна</a:t>
            </a:r>
            <a:r>
              <a:rPr lang="ru-RU" sz="1600" dirty="0" smtClean="0"/>
              <a:t> та </a:t>
            </a:r>
            <a:r>
              <a:rPr lang="ru-RU" sz="1600" dirty="0" err="1" smtClean="0"/>
              <a:t>календарна</a:t>
            </a:r>
            <a:r>
              <a:rPr lang="ru-RU" sz="1600" dirty="0" smtClean="0"/>
              <a:t>.</a:t>
            </a:r>
          </a:p>
          <a:p>
            <a:r>
              <a:rPr lang="ru-RU" sz="1600" dirty="0" err="1" smtClean="0"/>
              <a:t>Трудові</a:t>
            </a:r>
            <a:r>
              <a:rPr lang="ru-RU" sz="1600" dirty="0" smtClean="0"/>
              <a:t> свята </a:t>
            </a:r>
            <a:r>
              <a:rPr lang="ru-RU" sz="1600" dirty="0" err="1" smtClean="0"/>
              <a:t>й</a:t>
            </a:r>
            <a:r>
              <a:rPr lang="ru-RU" sz="1600" dirty="0" smtClean="0"/>
              <a:t> обряди — </a:t>
            </a:r>
            <a:r>
              <a:rPr lang="ru-RU" sz="1600" dirty="0" err="1" smtClean="0"/>
              <a:t>органічна</a:t>
            </a:r>
            <a:r>
              <a:rPr lang="ru-RU" sz="1600" dirty="0" smtClean="0"/>
              <a:t> </a:t>
            </a:r>
            <a:r>
              <a:rPr lang="ru-RU" sz="1600" dirty="0" err="1" smtClean="0"/>
              <a:t>складова</a:t>
            </a:r>
            <a:r>
              <a:rPr lang="ru-RU" sz="1600" dirty="0" smtClean="0"/>
              <a:t> </a:t>
            </a:r>
            <a:r>
              <a:rPr lang="ru-RU" sz="1600" dirty="0" err="1" smtClean="0"/>
              <a:t>святково-обрядової</a:t>
            </a:r>
            <a:r>
              <a:rPr lang="ru-RU" sz="1600" dirty="0" smtClean="0"/>
              <a:t> </a:t>
            </a:r>
            <a:r>
              <a:rPr lang="ru-RU" sz="1600" dirty="0" err="1" smtClean="0"/>
              <a:t>культури</a:t>
            </a:r>
            <a:r>
              <a:rPr lang="ru-RU" sz="1600" dirty="0" smtClean="0"/>
              <a:t> </a:t>
            </a:r>
            <a:r>
              <a:rPr lang="ru-RU" sz="1600" dirty="0" err="1" smtClean="0"/>
              <a:t>українського</a:t>
            </a:r>
            <a:r>
              <a:rPr lang="ru-RU" sz="1600" dirty="0" smtClean="0"/>
              <a:t> народу. </a:t>
            </a:r>
            <a:r>
              <a:rPr lang="ru-RU" sz="1600" dirty="0" err="1" smtClean="0"/>
              <a:t>Взаємозв'язок</a:t>
            </a:r>
            <a:r>
              <a:rPr lang="ru-RU" sz="1600" dirty="0" smtClean="0"/>
              <a:t> свят </a:t>
            </a:r>
            <a:r>
              <a:rPr lang="ru-RU" sz="1600" dirty="0" err="1" smtClean="0"/>
              <a:t>і</a:t>
            </a:r>
            <a:r>
              <a:rPr lang="ru-RU" sz="1600" dirty="0" smtClean="0"/>
              <a:t> </a:t>
            </a:r>
            <a:r>
              <a:rPr lang="ru-RU" sz="1600" dirty="0" err="1" smtClean="0"/>
              <a:t>праці</a:t>
            </a:r>
            <a:r>
              <a:rPr lang="ru-RU" sz="1600" dirty="0" smtClean="0"/>
              <a:t> </a:t>
            </a:r>
            <a:r>
              <a:rPr lang="ru-RU" sz="1600" dirty="0" err="1" smtClean="0"/>
              <a:t>має</a:t>
            </a:r>
            <a:r>
              <a:rPr lang="ru-RU" sz="1600" dirty="0" smtClean="0"/>
              <a:t> </a:t>
            </a:r>
            <a:r>
              <a:rPr lang="ru-RU" sz="1600" dirty="0" err="1" smtClean="0"/>
              <a:t>традиції</a:t>
            </a:r>
            <a:r>
              <a:rPr lang="ru-RU" sz="1600" dirty="0" smtClean="0"/>
              <a:t>, </a:t>
            </a:r>
            <a:r>
              <a:rPr lang="ru-RU" sz="1600" dirty="0" err="1" smtClean="0"/>
              <a:t>що</a:t>
            </a:r>
            <a:r>
              <a:rPr lang="ru-RU" sz="1600" dirty="0" smtClean="0"/>
              <a:t> </a:t>
            </a:r>
            <a:r>
              <a:rPr lang="ru-RU" sz="1600" dirty="0" err="1" smtClean="0"/>
              <a:t>сягають</a:t>
            </a:r>
            <a:r>
              <a:rPr lang="ru-RU" sz="1600" dirty="0" smtClean="0"/>
              <a:t> </a:t>
            </a:r>
            <a:r>
              <a:rPr lang="ru-RU" sz="1600" dirty="0" err="1" smtClean="0"/>
              <a:t>доісторичних</a:t>
            </a:r>
            <a:r>
              <a:rPr lang="ru-RU" sz="1600" dirty="0" smtClean="0"/>
              <a:t> </a:t>
            </a:r>
            <a:r>
              <a:rPr lang="ru-RU" sz="1600" dirty="0" err="1" smtClean="0"/>
              <a:t>часів</a:t>
            </a:r>
            <a:r>
              <a:rPr lang="ru-RU" sz="1600" dirty="0" smtClean="0"/>
              <a:t>. </a:t>
            </a:r>
            <a:endParaRPr lang="ru-RU" sz="1600" dirty="0" smtClean="0"/>
          </a:p>
          <a:p>
            <a:r>
              <a:rPr lang="ru-RU" sz="1600" dirty="0" err="1" smtClean="0"/>
              <a:t>Сімейна</a:t>
            </a:r>
            <a:r>
              <a:rPr lang="ru-RU" sz="1600" dirty="0" smtClean="0"/>
              <a:t> </a:t>
            </a:r>
            <a:r>
              <a:rPr lang="ru-RU" sz="1600" dirty="0" err="1" smtClean="0"/>
              <a:t>обрядовість</a:t>
            </a:r>
            <a:r>
              <a:rPr lang="ru-RU" sz="1600" dirty="0" smtClean="0"/>
              <a:t>. </a:t>
            </a:r>
            <a:r>
              <a:rPr lang="ru-RU" sz="1600" dirty="0" err="1" smtClean="0"/>
              <a:t>Сімейне</a:t>
            </a:r>
            <a:r>
              <a:rPr lang="ru-RU" sz="1600" dirty="0" smtClean="0"/>
              <a:t> </a:t>
            </a:r>
            <a:r>
              <a:rPr lang="ru-RU" sz="1600" dirty="0" err="1" smtClean="0"/>
              <a:t>життя</a:t>
            </a:r>
            <a:r>
              <a:rPr lang="ru-RU" sz="1600" dirty="0" smtClean="0"/>
              <a:t> </a:t>
            </a:r>
            <a:r>
              <a:rPr lang="ru-RU" sz="1600" dirty="0" err="1" smtClean="0"/>
              <a:t>українців</a:t>
            </a:r>
            <a:r>
              <a:rPr lang="ru-RU" sz="1600" dirty="0" smtClean="0"/>
              <a:t> </a:t>
            </a:r>
            <a:r>
              <a:rPr lang="ru-RU" sz="1600" dirty="0" err="1" smtClean="0"/>
              <a:t>традиційно</a:t>
            </a:r>
            <a:r>
              <a:rPr lang="ru-RU" sz="1600" dirty="0" smtClean="0"/>
              <a:t> </a:t>
            </a:r>
            <a:r>
              <a:rPr lang="ru-RU" sz="1600" dirty="0" err="1" smtClean="0"/>
              <a:t>супроводжувалося</a:t>
            </a:r>
            <a:r>
              <a:rPr lang="ru-RU" sz="1600" dirty="0" smtClean="0"/>
              <a:t> </a:t>
            </a:r>
            <a:r>
              <a:rPr lang="ru-RU" sz="1600" dirty="0" err="1" smtClean="0"/>
              <a:t>різноманітними</a:t>
            </a:r>
            <a:r>
              <a:rPr lang="ru-RU" sz="1600" dirty="0" smtClean="0"/>
              <a:t> обрядами та ритуалами, </a:t>
            </a:r>
            <a:r>
              <a:rPr lang="ru-RU" sz="1600" dirty="0" err="1" smtClean="0"/>
              <a:t>які</a:t>
            </a:r>
            <a:r>
              <a:rPr lang="ru-RU" sz="1600" dirty="0" smtClean="0"/>
              <a:t> в </a:t>
            </a:r>
            <a:r>
              <a:rPr lang="ru-RU" sz="1600" dirty="0" err="1" smtClean="0"/>
              <a:t>образно-символічній</a:t>
            </a:r>
            <a:r>
              <a:rPr lang="ru-RU" sz="1600" dirty="0" smtClean="0"/>
              <a:t> </a:t>
            </a:r>
            <a:r>
              <a:rPr lang="ru-RU" sz="1600" dirty="0" err="1" smtClean="0"/>
              <a:t>формі</a:t>
            </a:r>
            <a:r>
              <a:rPr lang="ru-RU" sz="1600" dirty="0" smtClean="0"/>
              <a:t> </a:t>
            </a:r>
            <a:r>
              <a:rPr lang="ru-RU" sz="1600" dirty="0" err="1" smtClean="0"/>
              <a:t>відзначали</a:t>
            </a:r>
            <a:r>
              <a:rPr lang="ru-RU" sz="1600" dirty="0" smtClean="0"/>
              <a:t> </a:t>
            </a:r>
            <a:r>
              <a:rPr lang="ru-RU" sz="1600" dirty="0" err="1" smtClean="0"/>
              <a:t>певні</a:t>
            </a:r>
            <a:r>
              <a:rPr lang="ru-RU" sz="1600" dirty="0" smtClean="0"/>
              <a:t> </a:t>
            </a:r>
            <a:r>
              <a:rPr lang="ru-RU" sz="1600" dirty="0" err="1" smtClean="0"/>
              <a:t>етапи</a:t>
            </a:r>
            <a:r>
              <a:rPr lang="ru-RU" sz="1600" dirty="0" smtClean="0"/>
              <a:t> </a:t>
            </a:r>
            <a:r>
              <a:rPr lang="ru-RU" sz="1600" dirty="0" err="1" smtClean="0"/>
              <a:t>життя</a:t>
            </a:r>
            <a:r>
              <a:rPr lang="ru-RU" sz="1600" dirty="0" smtClean="0"/>
              <a:t> </a:t>
            </a:r>
            <a:r>
              <a:rPr lang="ru-RU" sz="1600" dirty="0" err="1" smtClean="0"/>
              <a:t>людини</a:t>
            </a:r>
            <a:r>
              <a:rPr lang="ru-RU" sz="1600" dirty="0" smtClean="0"/>
              <a:t> та </a:t>
            </a:r>
            <a:r>
              <a:rPr lang="ru-RU" sz="1600" dirty="0" err="1" smtClean="0"/>
              <a:t>найважливіші</a:t>
            </a:r>
            <a:r>
              <a:rPr lang="ru-RU" sz="1600" dirty="0" smtClean="0"/>
              <a:t> </a:t>
            </a:r>
            <a:r>
              <a:rPr lang="ru-RU" sz="1600" dirty="0" err="1" smtClean="0"/>
              <a:t>стадії</a:t>
            </a:r>
            <a:r>
              <a:rPr lang="ru-RU" sz="1600" dirty="0" smtClean="0"/>
              <a:t> </a:t>
            </a:r>
            <a:r>
              <a:rPr lang="ru-RU" sz="1600" dirty="0" err="1" smtClean="0"/>
              <a:t>розвитку</a:t>
            </a:r>
            <a:r>
              <a:rPr lang="ru-RU" sz="1600" dirty="0" smtClean="0"/>
              <a:t> </a:t>
            </a:r>
            <a:r>
              <a:rPr lang="ru-RU" sz="1600" dirty="0" err="1" smtClean="0"/>
              <a:t>родини</a:t>
            </a:r>
            <a:r>
              <a:rPr lang="ru-RU" sz="1600" dirty="0" smtClean="0"/>
              <a:t> в </a:t>
            </a:r>
            <a:r>
              <a:rPr lang="ru-RU" sz="1600" dirty="0" err="1" smtClean="0"/>
              <a:t>її</a:t>
            </a:r>
            <a:r>
              <a:rPr lang="ru-RU" sz="1600" dirty="0" smtClean="0"/>
              <a:t> </a:t>
            </a:r>
            <a:r>
              <a:rPr lang="ru-RU" sz="1600" dirty="0" err="1" smtClean="0"/>
              <a:t>життєвому</a:t>
            </a:r>
            <a:r>
              <a:rPr lang="ru-RU" sz="1600" dirty="0" smtClean="0"/>
              <a:t> </a:t>
            </a:r>
            <a:r>
              <a:rPr lang="ru-RU" sz="1600" dirty="0" err="1" smtClean="0"/>
              <a:t>циклі</a:t>
            </a:r>
            <a:r>
              <a:rPr lang="ru-RU" sz="1600" dirty="0" smtClean="0"/>
              <a:t>: </a:t>
            </a:r>
            <a:r>
              <a:rPr lang="ru-RU" sz="1600" dirty="0" err="1" smtClean="0"/>
              <a:t>утворення</a:t>
            </a:r>
            <a:r>
              <a:rPr lang="ru-RU" sz="1600" dirty="0" smtClean="0"/>
              <a:t> </a:t>
            </a:r>
            <a:r>
              <a:rPr lang="ru-RU" sz="1600" dirty="0" err="1" smtClean="0"/>
              <a:t>сім'ї</a:t>
            </a:r>
            <a:r>
              <a:rPr lang="ru-RU" sz="1600" dirty="0" smtClean="0"/>
              <a:t>, </a:t>
            </a:r>
            <a:r>
              <a:rPr lang="ru-RU" sz="1600" dirty="0" err="1" smtClean="0"/>
              <a:t>народження</a:t>
            </a:r>
            <a:r>
              <a:rPr lang="ru-RU" sz="1600" dirty="0" smtClean="0"/>
              <a:t> </a:t>
            </a:r>
            <a:r>
              <a:rPr lang="ru-RU" sz="1600" dirty="0" err="1" smtClean="0"/>
              <a:t>дитини</a:t>
            </a:r>
            <a:r>
              <a:rPr lang="ru-RU" sz="1600" dirty="0" smtClean="0"/>
              <a:t>, </a:t>
            </a:r>
            <a:r>
              <a:rPr lang="ru-RU" sz="1600" dirty="0" err="1" smtClean="0"/>
              <a:t>її</a:t>
            </a:r>
            <a:r>
              <a:rPr lang="ru-RU" sz="1600" dirty="0" smtClean="0"/>
              <a:t> </a:t>
            </a:r>
            <a:r>
              <a:rPr lang="ru-RU" sz="1600" dirty="0" err="1" smtClean="0"/>
              <a:t>повноліття</a:t>
            </a:r>
            <a:r>
              <a:rPr lang="ru-RU" sz="1600" dirty="0" smtClean="0"/>
              <a:t>, </a:t>
            </a:r>
            <a:r>
              <a:rPr lang="ru-RU" sz="1600" dirty="0" err="1" smtClean="0"/>
              <a:t>сімейні</a:t>
            </a:r>
            <a:r>
              <a:rPr lang="ru-RU" sz="1600" dirty="0" smtClean="0"/>
              <a:t> </a:t>
            </a:r>
            <a:r>
              <a:rPr lang="ru-RU" sz="1600" dirty="0" err="1" smtClean="0"/>
              <a:t>ювілеї</a:t>
            </a:r>
            <a:r>
              <a:rPr lang="ru-RU" sz="1600" dirty="0" smtClean="0"/>
              <a:t>, смерть </a:t>
            </a:r>
            <a:r>
              <a:rPr lang="ru-RU" sz="1600" dirty="0" err="1" smtClean="0"/>
              <a:t>когось</a:t>
            </a:r>
            <a:r>
              <a:rPr lang="ru-RU" sz="1600" dirty="0" smtClean="0"/>
              <a:t> </a:t>
            </a:r>
            <a:r>
              <a:rPr lang="ru-RU" sz="1600" dirty="0" err="1" smtClean="0"/>
              <a:t>із</a:t>
            </a:r>
            <a:r>
              <a:rPr lang="ru-RU" sz="1600" dirty="0" smtClean="0"/>
              <a:t> </a:t>
            </a:r>
            <a:r>
              <a:rPr lang="ru-RU" sz="1600" dirty="0" err="1" smtClean="0"/>
              <a:t>членів</a:t>
            </a:r>
            <a:r>
              <a:rPr lang="ru-RU" sz="1600" dirty="0" smtClean="0"/>
              <a:t> </a:t>
            </a:r>
            <a:r>
              <a:rPr lang="ru-RU" sz="1600" dirty="0" err="1" smtClean="0"/>
              <a:t>сім'ї</a:t>
            </a:r>
            <a:r>
              <a:rPr lang="ru-RU" sz="1600" dirty="0" smtClean="0"/>
              <a:t>. </a:t>
            </a:r>
            <a:endParaRPr lang="ru-RU" sz="1600" dirty="0" smtClean="0"/>
          </a:p>
          <a:p>
            <a:r>
              <a:rPr lang="ru-RU" sz="1600" dirty="0" err="1" smtClean="0"/>
              <a:t>Календарні</a:t>
            </a:r>
            <a:r>
              <a:rPr lang="ru-RU" sz="1600" dirty="0" smtClean="0"/>
              <a:t> свята та обряди. </a:t>
            </a:r>
            <a:r>
              <a:rPr lang="ru-RU" sz="1600" dirty="0" err="1" smtClean="0"/>
              <a:t>Календар</a:t>
            </a:r>
            <a:r>
              <a:rPr lang="ru-RU" sz="1600" dirty="0" smtClean="0"/>
              <a:t> свят </a:t>
            </a:r>
            <a:r>
              <a:rPr lang="ru-RU" sz="1600" dirty="0" err="1" smtClean="0"/>
              <a:t>визначався</a:t>
            </a:r>
            <a:r>
              <a:rPr lang="ru-RU" sz="1600" dirty="0" smtClean="0"/>
              <a:t> </a:t>
            </a:r>
            <a:r>
              <a:rPr lang="ru-RU" sz="1600" dirty="0" err="1" smtClean="0"/>
              <a:t>аграрним</a:t>
            </a:r>
            <a:r>
              <a:rPr lang="ru-RU" sz="1600" dirty="0" smtClean="0"/>
              <a:t> </a:t>
            </a:r>
            <a:r>
              <a:rPr lang="ru-RU" sz="1600" dirty="0" err="1" smtClean="0"/>
              <a:t>устроєм</a:t>
            </a:r>
            <a:r>
              <a:rPr lang="ru-RU" sz="1600" dirty="0" smtClean="0"/>
              <a:t> </a:t>
            </a:r>
            <a:r>
              <a:rPr lang="ru-RU" sz="1600" dirty="0" err="1" smtClean="0"/>
              <a:t>життя</a:t>
            </a:r>
            <a:r>
              <a:rPr lang="ru-RU" sz="1600" dirty="0" smtClean="0"/>
              <a:t>. </a:t>
            </a:r>
            <a:r>
              <a:rPr lang="ru-RU" sz="1600" dirty="0" err="1" smtClean="0"/>
              <a:t>Селяни</a:t>
            </a:r>
            <a:r>
              <a:rPr lang="ru-RU" sz="1600" dirty="0" smtClean="0"/>
              <a:t> </a:t>
            </a:r>
            <a:r>
              <a:rPr lang="ru-RU" sz="1600" dirty="0" err="1" smtClean="0"/>
              <a:t>нерідко</a:t>
            </a:r>
            <a:r>
              <a:rPr lang="ru-RU" sz="1600" dirty="0" smtClean="0"/>
              <a:t> </a:t>
            </a:r>
            <a:r>
              <a:rPr lang="ru-RU" sz="1600" dirty="0" err="1" smtClean="0"/>
              <a:t>замовляли</a:t>
            </a:r>
            <a:r>
              <a:rPr lang="ru-RU" sz="1600" dirty="0" smtClean="0"/>
              <a:t> </a:t>
            </a:r>
            <a:r>
              <a:rPr lang="ru-RU" sz="1600" dirty="0" err="1" smtClean="0"/>
              <a:t>хресний</a:t>
            </a:r>
            <a:r>
              <a:rPr lang="ru-RU" sz="1600" dirty="0" smtClean="0"/>
              <a:t> </a:t>
            </a:r>
            <a:r>
              <a:rPr lang="ru-RU" sz="1600" dirty="0" err="1" smtClean="0"/>
              <a:t>хід</a:t>
            </a:r>
            <a:r>
              <a:rPr lang="ru-RU" sz="1600" dirty="0" smtClean="0"/>
              <a:t> </a:t>
            </a:r>
            <a:r>
              <a:rPr lang="ru-RU" sz="1600" dirty="0" err="1" smtClean="0"/>
              <a:t>і</a:t>
            </a:r>
            <a:r>
              <a:rPr lang="ru-RU" sz="1600" dirty="0" smtClean="0"/>
              <a:t> </a:t>
            </a:r>
            <a:r>
              <a:rPr lang="ru-RU" sz="1600" dirty="0" err="1" smtClean="0"/>
              <a:t>молебень</a:t>
            </a:r>
            <a:r>
              <a:rPr lang="ru-RU" sz="1600" dirty="0" smtClean="0"/>
              <a:t> у </a:t>
            </a:r>
            <a:r>
              <a:rPr lang="ru-RU" sz="1600" dirty="0" err="1" smtClean="0"/>
              <a:t>полі</a:t>
            </a:r>
            <a:r>
              <a:rPr lang="ru-RU" sz="1600" dirty="0" smtClean="0"/>
              <a:t> до початку </a:t>
            </a:r>
            <a:r>
              <a:rPr lang="ru-RU" sz="1600" dirty="0" err="1" smtClean="0"/>
              <a:t>оранки</a:t>
            </a:r>
            <a:r>
              <a:rPr lang="ru-RU" sz="1600" dirty="0" smtClean="0"/>
              <a:t>, </a:t>
            </a:r>
            <a:r>
              <a:rPr lang="ru-RU" sz="1600" dirty="0" err="1" smtClean="0"/>
              <a:t>сівби</a:t>
            </a:r>
            <a:r>
              <a:rPr lang="ru-RU" sz="1600" dirty="0" smtClean="0"/>
              <a:t>, перед початком жнив. </a:t>
            </a:r>
            <a:r>
              <a:rPr lang="ru-RU" sz="1600" dirty="0" err="1" smtClean="0"/>
              <a:t>Відмічали</a:t>
            </a:r>
            <a:r>
              <a:rPr lang="ru-RU" sz="1600" dirty="0" smtClean="0"/>
              <a:t> день святого, </a:t>
            </a:r>
            <a:r>
              <a:rPr lang="ru-RU" sz="1600" dirty="0" err="1" smtClean="0"/>
              <a:t>ім’ям</a:t>
            </a:r>
            <a:r>
              <a:rPr lang="ru-RU" sz="1600" dirty="0" smtClean="0"/>
              <a:t> </a:t>
            </a:r>
            <a:r>
              <a:rPr lang="ru-RU" sz="1600" dirty="0" err="1" smtClean="0"/>
              <a:t>якого</a:t>
            </a:r>
            <a:r>
              <a:rPr lang="ru-RU" sz="1600" dirty="0" smtClean="0"/>
              <a:t> </a:t>
            </a:r>
            <a:r>
              <a:rPr lang="ru-RU" sz="1600" dirty="0" err="1" smtClean="0"/>
              <a:t>був</a:t>
            </a:r>
            <a:r>
              <a:rPr lang="ru-RU" sz="1600" dirty="0" smtClean="0"/>
              <a:t> названий </a:t>
            </a:r>
            <a:r>
              <a:rPr lang="ru-RU" sz="1600" dirty="0" err="1" smtClean="0"/>
              <a:t>місцевий</a:t>
            </a:r>
            <a:r>
              <a:rPr lang="ru-RU" sz="1600" dirty="0" smtClean="0"/>
              <a:t> храм.</a:t>
            </a:r>
          </a:p>
          <a:p>
            <a:endParaRPr lang="ru-RU" sz="1600" dirty="0"/>
          </a:p>
        </p:txBody>
      </p:sp>
      <p:pic>
        <p:nvPicPr>
          <p:cNvPr id="4" name="Рисунок 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6115" y="3011170"/>
            <a:ext cx="5937885" cy="3846830"/>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818384" cy="6512768"/>
          </a:xfrm>
        </p:spPr>
        <p:txBody>
          <a:bodyPr>
            <a:normAutofit/>
          </a:bodyPr>
          <a:lstStyle/>
          <a:p>
            <a:r>
              <a:rPr lang="ru-RU" sz="1800" dirty="0" err="1" smtClean="0"/>
              <a:t>Маковія</a:t>
            </a:r>
            <a:r>
              <a:rPr lang="ru-RU" sz="1800" dirty="0" smtClean="0"/>
              <a:t> — </a:t>
            </a:r>
            <a:r>
              <a:rPr lang="ru-RU" sz="1800" dirty="0" err="1" smtClean="0"/>
              <a:t>спрощена</a:t>
            </a:r>
            <a:r>
              <a:rPr lang="ru-RU" sz="1800" dirty="0" smtClean="0"/>
              <a:t> </a:t>
            </a:r>
            <a:r>
              <a:rPr lang="ru-RU" sz="1800" dirty="0" err="1" smtClean="0"/>
              <a:t>українська</a:t>
            </a:r>
            <a:r>
              <a:rPr lang="ru-RU" sz="1800" dirty="0" smtClean="0"/>
              <a:t> </a:t>
            </a:r>
            <a:r>
              <a:rPr lang="ru-RU" sz="1800" dirty="0" err="1" smtClean="0"/>
              <a:t>назва</a:t>
            </a:r>
            <a:r>
              <a:rPr lang="ru-RU" sz="1800" dirty="0" smtClean="0"/>
              <a:t> церковного свята </a:t>
            </a:r>
            <a:r>
              <a:rPr lang="ru-RU" sz="1800" dirty="0" err="1" smtClean="0"/>
              <a:t>святих</a:t>
            </a:r>
            <a:r>
              <a:rPr lang="ru-RU" sz="1800" dirty="0" smtClean="0"/>
              <a:t> </a:t>
            </a:r>
            <a:r>
              <a:rPr lang="ru-RU" sz="1800" dirty="0" err="1" smtClean="0"/>
              <a:t>мучеників</a:t>
            </a:r>
            <a:r>
              <a:rPr lang="ru-RU" sz="1800" dirty="0" smtClean="0"/>
              <a:t> </a:t>
            </a:r>
            <a:r>
              <a:rPr lang="ru-RU" sz="1800" dirty="0" err="1" smtClean="0"/>
              <a:t>Маккавеїв</a:t>
            </a:r>
            <a:r>
              <a:rPr lang="ru-RU" sz="1800" dirty="0" smtClean="0"/>
              <a:t> (1 </a:t>
            </a:r>
            <a:r>
              <a:rPr lang="ru-RU" sz="1800" dirty="0" err="1" smtClean="0"/>
              <a:t>серпня</a:t>
            </a:r>
            <a:r>
              <a:rPr lang="ru-RU" sz="1800" dirty="0" smtClean="0"/>
              <a:t> за ст. ст.). </a:t>
            </a:r>
            <a:r>
              <a:rPr lang="ru-RU" sz="1800" dirty="0" err="1" smtClean="0"/>
              <a:t>Цього</a:t>
            </a:r>
            <a:r>
              <a:rPr lang="ru-RU" sz="1800" dirty="0" smtClean="0"/>
              <a:t> дня у церквах разом </a:t>
            </a:r>
            <a:r>
              <a:rPr lang="ru-RU" sz="1800" dirty="0" err="1" smtClean="0"/>
              <a:t>із</a:t>
            </a:r>
            <a:r>
              <a:rPr lang="ru-RU" sz="1800" dirty="0" smtClean="0"/>
              <a:t> </a:t>
            </a:r>
            <a:r>
              <a:rPr lang="ru-RU" sz="1800" dirty="0" err="1" smtClean="0"/>
              <a:t>хлібним</a:t>
            </a:r>
            <a:r>
              <a:rPr lang="ru-RU" sz="1800" dirty="0" smtClean="0"/>
              <a:t> </a:t>
            </a:r>
            <a:r>
              <a:rPr lang="ru-RU" sz="1800" dirty="0" err="1" smtClean="0"/>
              <a:t>колоссям</a:t>
            </a:r>
            <a:r>
              <a:rPr lang="ru-RU" sz="1800" dirty="0" smtClean="0"/>
              <a:t> святили </a:t>
            </a:r>
            <a:r>
              <a:rPr lang="ru-RU" sz="1800" dirty="0" err="1" smtClean="0"/>
              <a:t>садові</a:t>
            </a:r>
            <a:r>
              <a:rPr lang="ru-RU" sz="1800" dirty="0" smtClean="0"/>
              <a:t> </a:t>
            </a:r>
            <a:r>
              <a:rPr lang="ru-RU" sz="1800" dirty="0" err="1" smtClean="0"/>
              <a:t>квіти</a:t>
            </a:r>
            <a:r>
              <a:rPr lang="ru-RU" sz="1800" dirty="0" smtClean="0"/>
              <a:t> </a:t>
            </a:r>
            <a:r>
              <a:rPr lang="ru-RU" sz="1800" dirty="0" err="1" smtClean="0"/>
              <a:t>і</a:t>
            </a:r>
            <a:r>
              <a:rPr lang="ru-RU" sz="1800" dirty="0" smtClean="0"/>
              <a:t> головки маку, </a:t>
            </a:r>
            <a:r>
              <a:rPr lang="ru-RU" sz="1800" dirty="0" err="1" smtClean="0"/>
              <a:t>які</a:t>
            </a:r>
            <a:r>
              <a:rPr lang="ru-RU" sz="1800" dirty="0" smtClean="0"/>
              <a:t> на </a:t>
            </a:r>
            <a:r>
              <a:rPr lang="ru-RU" sz="1800" dirty="0" err="1" smtClean="0"/>
              <a:t>Різдво</a:t>
            </a:r>
            <a:r>
              <a:rPr lang="ru-RU" sz="1800" dirty="0" smtClean="0"/>
              <a:t> </a:t>
            </a:r>
            <a:r>
              <a:rPr lang="ru-RU" sz="1800" dirty="0" err="1" smtClean="0"/>
              <a:t>використовувались</a:t>
            </a:r>
            <a:r>
              <a:rPr lang="ru-RU" sz="1800" dirty="0" smtClean="0"/>
              <a:t> для </a:t>
            </a:r>
            <a:r>
              <a:rPr lang="ru-RU" sz="1800" dirty="0" err="1" smtClean="0"/>
              <a:t>приготування</a:t>
            </a:r>
            <a:r>
              <a:rPr lang="ru-RU" sz="1800" dirty="0" smtClean="0"/>
              <a:t> </a:t>
            </a:r>
            <a:r>
              <a:rPr lang="ru-RU" sz="1800" dirty="0" err="1" smtClean="0"/>
              <a:t>куті</a:t>
            </a:r>
            <a:r>
              <a:rPr lang="ru-RU" sz="1800" dirty="0" smtClean="0"/>
              <a:t>. </a:t>
            </a:r>
            <a:r>
              <a:rPr lang="ru-RU" sz="1800" dirty="0" err="1" smtClean="0"/>
              <a:t>Вдома</a:t>
            </a:r>
            <a:r>
              <a:rPr lang="ru-RU" sz="1800" dirty="0" smtClean="0"/>
              <a:t> пекли пироги </a:t>
            </a:r>
            <a:r>
              <a:rPr lang="ru-RU" sz="1800" dirty="0" err="1" smtClean="0"/>
              <a:t>і</a:t>
            </a:r>
            <a:r>
              <a:rPr lang="ru-RU" sz="1800" dirty="0" smtClean="0"/>
              <a:t> </a:t>
            </a:r>
            <a:r>
              <a:rPr lang="ru-RU" sz="1800" dirty="0" err="1" smtClean="0"/>
              <a:t>коржі</a:t>
            </a:r>
            <a:r>
              <a:rPr lang="ru-RU" sz="1800" dirty="0" smtClean="0"/>
              <a:t> </a:t>
            </a:r>
            <a:r>
              <a:rPr lang="ru-RU" sz="1800" dirty="0" err="1" smtClean="0"/>
              <a:t>з</a:t>
            </a:r>
            <a:r>
              <a:rPr lang="ru-RU" sz="1800" dirty="0" smtClean="0"/>
              <a:t> маком. </a:t>
            </a:r>
            <a:r>
              <a:rPr lang="ru-RU" sz="1800" dirty="0" err="1" smtClean="0"/>
              <a:t>Традиційні</a:t>
            </a:r>
            <a:r>
              <a:rPr lang="ru-RU" sz="1800" dirty="0" smtClean="0"/>
              <a:t> </a:t>
            </a:r>
            <a:r>
              <a:rPr lang="ru-RU" sz="1800" dirty="0" err="1" smtClean="0"/>
              <a:t>першосерпневі</a:t>
            </a:r>
            <a:r>
              <a:rPr lang="ru-RU" sz="1800" dirty="0" smtClean="0"/>
              <a:t> </a:t>
            </a:r>
            <a:r>
              <a:rPr lang="ru-RU" sz="1800" dirty="0" err="1" smtClean="0"/>
              <a:t>букети</a:t>
            </a:r>
            <a:r>
              <a:rPr lang="ru-RU" sz="1800" dirty="0" smtClean="0"/>
              <a:t> на </a:t>
            </a:r>
            <a:r>
              <a:rPr lang="ru-RU" sz="1800" dirty="0" err="1" smtClean="0"/>
              <a:t>Поділлі</a:t>
            </a:r>
            <a:r>
              <a:rPr lang="ru-RU" sz="1800" dirty="0" smtClean="0"/>
              <a:t> </a:t>
            </a:r>
            <a:r>
              <a:rPr lang="ru-RU" sz="1800" dirty="0" err="1" smtClean="0"/>
              <a:t>називалися</a:t>
            </a:r>
            <a:r>
              <a:rPr lang="ru-RU" sz="1800" dirty="0" smtClean="0"/>
              <a:t> </a:t>
            </a:r>
            <a:r>
              <a:rPr lang="ru-RU" sz="1800" dirty="0" err="1" smtClean="0"/>
              <a:t>маковійками</a:t>
            </a:r>
            <a:r>
              <a:rPr lang="ru-RU" sz="1800" dirty="0" smtClean="0"/>
              <a:t>. </a:t>
            </a:r>
            <a:r>
              <a:rPr lang="ru-RU" sz="1800" dirty="0" err="1" smtClean="0"/>
              <a:t>Звичайно</a:t>
            </a:r>
            <a:r>
              <a:rPr lang="ru-RU" sz="1800" dirty="0" smtClean="0"/>
              <a:t> </a:t>
            </a:r>
            <a:r>
              <a:rPr lang="ru-RU" sz="1800" dirty="0" err="1" smtClean="0"/>
              <a:t>їх</a:t>
            </a:r>
            <a:r>
              <a:rPr lang="ru-RU" sz="1800" dirty="0" smtClean="0"/>
              <a:t> носили до церкви </a:t>
            </a:r>
            <a:r>
              <a:rPr lang="ru-RU" sz="1800" dirty="0" err="1" smtClean="0"/>
              <a:t>дівчатка</a:t>
            </a:r>
            <a:r>
              <a:rPr lang="ru-RU" sz="1800" dirty="0" smtClean="0"/>
              <a:t>. Перед </a:t>
            </a:r>
            <a:r>
              <a:rPr lang="ru-RU" sz="1800" dirty="0" err="1" smtClean="0"/>
              <a:t>цим</a:t>
            </a:r>
            <a:r>
              <a:rPr lang="ru-RU" sz="1800" dirty="0" smtClean="0"/>
              <a:t> </a:t>
            </a:r>
            <a:r>
              <a:rPr lang="ru-RU" sz="1800" dirty="0" err="1" smtClean="0"/>
              <a:t>їх</a:t>
            </a:r>
            <a:r>
              <a:rPr lang="ru-RU" sz="1800" dirty="0" smtClean="0"/>
              <a:t> треба </a:t>
            </a:r>
            <a:r>
              <a:rPr lang="ru-RU" sz="1800" dirty="0" err="1" smtClean="0"/>
              <a:t>було</a:t>
            </a:r>
            <a:r>
              <a:rPr lang="ru-RU" sz="1800" dirty="0" smtClean="0"/>
              <a:t> добре </a:t>
            </a:r>
            <a:r>
              <a:rPr lang="ru-RU" sz="1800" dirty="0" err="1" smtClean="0"/>
              <a:t>нагодувати</a:t>
            </a:r>
            <a:r>
              <a:rPr lang="ru-RU" sz="1800" dirty="0" smtClean="0"/>
              <a:t>, </a:t>
            </a:r>
            <a:r>
              <a:rPr lang="ru-RU" sz="1800" dirty="0" err="1" smtClean="0"/>
              <a:t>бо</a:t>
            </a:r>
            <a:r>
              <a:rPr lang="ru-RU" sz="1800" dirty="0" smtClean="0"/>
              <a:t> </a:t>
            </a:r>
            <a:r>
              <a:rPr lang="ru-RU" sz="1800" dirty="0" err="1" smtClean="0"/>
              <a:t>наступний</a:t>
            </a:r>
            <a:r>
              <a:rPr lang="ru-RU" sz="1800" dirty="0" smtClean="0"/>
              <a:t> </a:t>
            </a:r>
            <a:r>
              <a:rPr lang="ru-RU" sz="1800" dirty="0" err="1" smtClean="0"/>
              <a:t>рік</a:t>
            </a:r>
            <a:r>
              <a:rPr lang="ru-RU" sz="1800" dirty="0" smtClean="0"/>
              <a:t> </a:t>
            </a:r>
            <a:r>
              <a:rPr lang="ru-RU" sz="1800" dirty="0" err="1" smtClean="0"/>
              <a:t>випаде</a:t>
            </a:r>
            <a:r>
              <a:rPr lang="ru-RU" sz="1800" dirty="0" smtClean="0"/>
              <a:t> </a:t>
            </a:r>
            <a:r>
              <a:rPr lang="ru-RU" sz="1800" dirty="0" err="1" smtClean="0"/>
              <a:t>неврожайний</a:t>
            </a:r>
            <a:r>
              <a:rPr lang="ru-RU" sz="1800" dirty="0" smtClean="0"/>
              <a:t>. </a:t>
            </a:r>
            <a:br>
              <a:rPr lang="ru-RU" sz="1800" dirty="0" smtClean="0"/>
            </a:br>
            <a:endParaRPr lang="ru-RU" sz="1800" dirty="0"/>
          </a:p>
        </p:txBody>
      </p:sp>
      <p:pic>
        <p:nvPicPr>
          <p:cNvPr id="3" name="Рисунок 2" descr="http://ic.pics.livejournal.com/annadan69/19992907/522249/original.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27984" y="3717033"/>
            <a:ext cx="4632176" cy="3140968"/>
          </a:xfrm>
          <a:prstGeom prst="rect">
            <a:avLst/>
          </a:prstGeom>
          <a:noFill/>
          <a:ln>
            <a:noFill/>
          </a:ln>
        </p:spPr>
      </p:pic>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131840" cy="6669360"/>
          </a:xfrm>
        </p:spPr>
        <p:txBody>
          <a:bodyPr>
            <a:normAutofit/>
          </a:bodyPr>
          <a:lstStyle/>
          <a:p>
            <a:r>
              <a:rPr lang="ru-RU" sz="1600" dirty="0" smtClean="0"/>
              <a:t>Спаса — свято </a:t>
            </a:r>
            <a:r>
              <a:rPr lang="ru-RU" sz="1600" dirty="0" err="1" smtClean="0"/>
              <a:t>православної</a:t>
            </a:r>
            <a:r>
              <a:rPr lang="ru-RU" sz="1600" dirty="0" smtClean="0"/>
              <a:t> церкви, </a:t>
            </a:r>
            <a:r>
              <a:rPr lang="ru-RU" sz="1600" dirty="0" err="1" smtClean="0"/>
              <a:t>встановлене</a:t>
            </a:r>
            <a:r>
              <a:rPr lang="ru-RU" sz="1600" dirty="0" smtClean="0"/>
              <a:t> на честь </a:t>
            </a:r>
            <a:r>
              <a:rPr lang="ru-RU" sz="1600" dirty="0" err="1" smtClean="0"/>
              <a:t>Преображення</a:t>
            </a:r>
            <a:r>
              <a:rPr lang="ru-RU" sz="1600" dirty="0" smtClean="0"/>
              <a:t> </a:t>
            </a:r>
            <a:r>
              <a:rPr lang="ru-RU" sz="1600" dirty="0" err="1" smtClean="0"/>
              <a:t>Господнього</a:t>
            </a:r>
            <a:r>
              <a:rPr lang="ru-RU" sz="1600" dirty="0" smtClean="0"/>
              <a:t> (19 </a:t>
            </a:r>
            <a:r>
              <a:rPr lang="ru-RU" sz="1600" dirty="0" err="1" smtClean="0"/>
              <a:t>серпня</a:t>
            </a:r>
            <a:r>
              <a:rPr lang="ru-RU" sz="1600" dirty="0" smtClean="0"/>
              <a:t> за ст. ст.). Цей день </a:t>
            </a:r>
            <a:r>
              <a:rPr lang="ru-RU" sz="1600" dirty="0" err="1" smtClean="0"/>
              <a:t>був</a:t>
            </a:r>
            <a:r>
              <a:rPr lang="ru-RU" sz="1600" dirty="0" smtClean="0"/>
              <a:t> </a:t>
            </a:r>
            <a:r>
              <a:rPr lang="ru-RU" sz="1600" dirty="0" err="1" smtClean="0"/>
              <a:t>немовби</a:t>
            </a:r>
            <a:r>
              <a:rPr lang="ru-RU" sz="1600" dirty="0" smtClean="0"/>
              <a:t> апофеозом </a:t>
            </a:r>
            <a:r>
              <a:rPr lang="ru-RU" sz="1600" dirty="0" err="1" smtClean="0"/>
              <a:t>радості</a:t>
            </a:r>
            <a:r>
              <a:rPr lang="ru-RU" sz="1600" dirty="0" smtClean="0"/>
              <a:t> селянина </a:t>
            </a:r>
            <a:r>
              <a:rPr lang="ru-RU" sz="1600" dirty="0" err="1" smtClean="0"/>
              <a:t>з</a:t>
            </a:r>
            <a:r>
              <a:rPr lang="ru-RU" sz="1600" dirty="0" smtClean="0"/>
              <a:t> </a:t>
            </a:r>
            <a:r>
              <a:rPr lang="ru-RU" sz="1600" dirty="0" err="1" smtClean="0"/>
              <a:t>плодів</a:t>
            </a:r>
            <a:r>
              <a:rPr lang="ru-RU" sz="1600" dirty="0" smtClean="0"/>
              <a:t> </a:t>
            </a:r>
            <a:r>
              <a:rPr lang="ru-RU" sz="1600" dirty="0" err="1" smtClean="0"/>
              <a:t>своєї</a:t>
            </a:r>
            <a:r>
              <a:rPr lang="ru-RU" sz="1600" dirty="0" smtClean="0"/>
              <a:t> </a:t>
            </a:r>
            <a:r>
              <a:rPr lang="ru-RU" sz="1600" dirty="0" err="1" smtClean="0"/>
              <a:t>діяльності</a:t>
            </a:r>
            <a:r>
              <a:rPr lang="ru-RU" sz="1600" dirty="0" smtClean="0"/>
              <a:t>. За </a:t>
            </a:r>
            <a:r>
              <a:rPr lang="ru-RU" sz="1600" dirty="0" err="1" smtClean="0"/>
              <a:t>традицією</a:t>
            </a:r>
            <a:r>
              <a:rPr lang="ru-RU" sz="1600" dirty="0" smtClean="0"/>
              <a:t> святили </a:t>
            </a:r>
            <a:r>
              <a:rPr lang="ru-RU" sz="1600" dirty="0" err="1" smtClean="0"/>
              <a:t>яблука</a:t>
            </a:r>
            <a:r>
              <a:rPr lang="ru-RU" sz="1600" dirty="0" smtClean="0"/>
              <a:t>, </a:t>
            </a:r>
            <a:r>
              <a:rPr lang="ru-RU" sz="1600" dirty="0" err="1" smtClean="0"/>
              <a:t>груші</a:t>
            </a:r>
            <a:r>
              <a:rPr lang="ru-RU" sz="1600" dirty="0" smtClean="0"/>
              <a:t>, мед, </a:t>
            </a:r>
            <a:r>
              <a:rPr lang="ru-RU" sz="1600" dirty="0" err="1" smtClean="0"/>
              <a:t>колачі</a:t>
            </a:r>
            <a:r>
              <a:rPr lang="ru-RU" sz="1600" dirty="0" smtClean="0"/>
              <a:t> </a:t>
            </a:r>
            <a:r>
              <a:rPr lang="ru-RU" sz="1600" dirty="0" err="1" smtClean="0"/>
              <a:t>з</a:t>
            </a:r>
            <a:r>
              <a:rPr lang="ru-RU" sz="1600" dirty="0" smtClean="0"/>
              <a:t> муки нового </a:t>
            </a:r>
            <a:r>
              <a:rPr lang="ru-RU" sz="1600" dirty="0" err="1" smtClean="0"/>
              <a:t>врожаю</a:t>
            </a:r>
            <a:r>
              <a:rPr lang="ru-RU" sz="1600" dirty="0" smtClean="0"/>
              <a:t>. </a:t>
            </a:r>
            <a:r>
              <a:rPr lang="ru-RU" sz="1600" dirty="0" err="1" smtClean="0"/>
              <a:t>Після</a:t>
            </a:r>
            <a:r>
              <a:rPr lang="ru-RU" sz="1600" dirty="0" smtClean="0"/>
              <a:t> </a:t>
            </a:r>
            <a:r>
              <a:rPr lang="ru-RU" sz="1600" dirty="0" err="1" smtClean="0"/>
              <a:t>церковної</a:t>
            </a:r>
            <a:r>
              <a:rPr lang="ru-RU" sz="1600" dirty="0" smtClean="0"/>
              <a:t> </a:t>
            </a:r>
            <a:r>
              <a:rPr lang="ru-RU" sz="1600" dirty="0" err="1" smtClean="0"/>
              <a:t>відправи</a:t>
            </a:r>
            <a:r>
              <a:rPr lang="ru-RU" sz="1600" dirty="0" smtClean="0"/>
              <a:t> </a:t>
            </a:r>
            <a:r>
              <a:rPr lang="ru-RU" sz="1600" dirty="0" err="1" smtClean="0"/>
              <a:t>пригощали</a:t>
            </a:r>
            <a:r>
              <a:rPr lang="ru-RU" sz="1600" dirty="0" smtClean="0"/>
              <a:t> </a:t>
            </a:r>
            <a:r>
              <a:rPr lang="ru-RU" sz="1600" dirty="0" err="1" smtClean="0"/>
              <a:t>одне</a:t>
            </a:r>
            <a:r>
              <a:rPr lang="ru-RU" sz="1600" dirty="0" smtClean="0"/>
              <a:t> одного пирогами та фруктами, особливо </a:t>
            </a:r>
            <a:r>
              <a:rPr lang="ru-RU" sz="1600" dirty="0" err="1" smtClean="0"/>
              <a:t>дітей</a:t>
            </a:r>
            <a:r>
              <a:rPr lang="ru-RU" sz="1600" dirty="0" smtClean="0"/>
              <a:t> </a:t>
            </a:r>
            <a:r>
              <a:rPr lang="ru-RU" sz="1600" dirty="0" err="1" smtClean="0"/>
              <a:t>і</a:t>
            </a:r>
            <a:r>
              <a:rPr lang="ru-RU" sz="1600" dirty="0" smtClean="0"/>
              <a:t> </a:t>
            </a:r>
            <a:r>
              <a:rPr lang="ru-RU" sz="1600" dirty="0" err="1" smtClean="0"/>
              <a:t>старців</a:t>
            </a:r>
            <a:r>
              <a:rPr lang="ru-RU" sz="1600" dirty="0" smtClean="0"/>
              <a:t>.</a:t>
            </a:r>
            <a:br>
              <a:rPr lang="ru-RU" sz="1600" dirty="0" smtClean="0"/>
            </a:br>
            <a:endParaRPr lang="ru-RU" sz="1600" dirty="0"/>
          </a:p>
        </p:txBody>
      </p:sp>
      <p:pic>
        <p:nvPicPr>
          <p:cNvPr id="3" name="Рисунок 2" descr="http://s2.hostingkartinok.com/uploads/images/2012/09/043e2f0c4312d700b378cb838dab4f55.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3575" y="2402681"/>
            <a:ext cx="5940425" cy="4455319"/>
          </a:xfrm>
          <a:prstGeom prst="rect">
            <a:avLst/>
          </a:prstGeom>
          <a:noFill/>
          <a:ln>
            <a:noFill/>
          </a:ln>
        </p:spPr>
      </p:pic>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242320" cy="6629400"/>
          </a:xfrm>
        </p:spPr>
        <p:txBody>
          <a:bodyPr>
            <a:normAutofit/>
          </a:bodyPr>
          <a:lstStyle/>
          <a:p>
            <a:r>
              <a:rPr lang="ru-RU" sz="1600" dirty="0" err="1" smtClean="0"/>
              <a:t>Покрови</a:t>
            </a:r>
            <a:r>
              <a:rPr lang="ru-RU" sz="1600" dirty="0" smtClean="0"/>
              <a:t> — </a:t>
            </a:r>
            <a:r>
              <a:rPr lang="ru-RU" sz="1600" dirty="0" err="1" smtClean="0"/>
              <a:t>християнське</a:t>
            </a:r>
            <a:r>
              <a:rPr lang="ru-RU" sz="1600" dirty="0" smtClean="0"/>
              <a:t> свято Покрова </a:t>
            </a:r>
            <a:r>
              <a:rPr lang="ru-RU" sz="1600" dirty="0" err="1" smtClean="0"/>
              <a:t>святої</a:t>
            </a:r>
            <a:r>
              <a:rPr lang="ru-RU" sz="1600" dirty="0" smtClean="0"/>
              <a:t> </a:t>
            </a:r>
            <a:r>
              <a:rPr lang="ru-RU" sz="1600" dirty="0" err="1" smtClean="0"/>
              <a:t>Богородиці</a:t>
            </a:r>
            <a:r>
              <a:rPr lang="ru-RU" sz="1600" dirty="0" smtClean="0"/>
              <a:t>, </a:t>
            </a:r>
            <a:r>
              <a:rPr lang="ru-RU" sz="1600" dirty="0" err="1" smtClean="0"/>
              <a:t>запроваджене</a:t>
            </a:r>
            <a:r>
              <a:rPr lang="ru-RU" sz="1600" dirty="0" smtClean="0"/>
              <a:t> у </a:t>
            </a:r>
            <a:r>
              <a:rPr lang="ru-RU" sz="1600" dirty="0" err="1" smtClean="0"/>
              <a:t>Візантії</a:t>
            </a:r>
            <a:r>
              <a:rPr lang="ru-RU" sz="1600" dirty="0" smtClean="0"/>
              <a:t> на </a:t>
            </a:r>
            <a:r>
              <a:rPr lang="ru-RU" sz="1600" dirty="0" err="1" smtClean="0"/>
              <a:t>згадку</a:t>
            </a:r>
            <a:r>
              <a:rPr lang="ru-RU" sz="1600" dirty="0" smtClean="0"/>
              <a:t> про </a:t>
            </a:r>
            <a:r>
              <a:rPr lang="ru-RU" sz="1600" dirty="0" err="1" smtClean="0"/>
              <a:t>чудесне</a:t>
            </a:r>
            <a:r>
              <a:rPr lang="ru-RU" sz="1600" dirty="0" smtClean="0"/>
              <a:t> </a:t>
            </a:r>
            <a:r>
              <a:rPr lang="ru-RU" sz="1600" dirty="0" err="1" smtClean="0"/>
              <a:t>визволення</a:t>
            </a:r>
            <a:r>
              <a:rPr lang="ru-RU" sz="1600" dirty="0" smtClean="0"/>
              <a:t> Константинополя </a:t>
            </a:r>
            <a:r>
              <a:rPr lang="ru-RU" sz="1600" dirty="0" err="1" smtClean="0"/>
              <a:t>від</a:t>
            </a:r>
            <a:r>
              <a:rPr lang="ru-RU" sz="1600" dirty="0" smtClean="0"/>
              <a:t> </a:t>
            </a:r>
            <a:r>
              <a:rPr lang="ru-RU" sz="1600" dirty="0" err="1" smtClean="0"/>
              <a:t>сарацинів</a:t>
            </a:r>
            <a:r>
              <a:rPr lang="ru-RU" sz="1600" dirty="0" smtClean="0"/>
              <a:t>. </a:t>
            </a:r>
            <a:r>
              <a:rPr lang="ru-RU" sz="1600" dirty="0" err="1" smtClean="0"/>
              <a:t>Серед</a:t>
            </a:r>
            <a:r>
              <a:rPr lang="ru-RU" sz="1600" dirty="0" smtClean="0"/>
              <a:t> </a:t>
            </a:r>
            <a:r>
              <a:rPr lang="ru-RU" sz="1600" dirty="0" err="1" smtClean="0"/>
              <a:t>українців</a:t>
            </a:r>
            <a:r>
              <a:rPr lang="ru-RU" sz="1600" dirty="0" smtClean="0"/>
              <a:t>, </a:t>
            </a:r>
            <a:r>
              <a:rPr lang="ru-RU" sz="1600" dirty="0" err="1" smtClean="0"/>
              <a:t>які</a:t>
            </a:r>
            <a:r>
              <a:rPr lang="ru-RU" sz="1600" dirty="0" smtClean="0"/>
              <a:t> </a:t>
            </a:r>
            <a:r>
              <a:rPr lang="ru-RU" sz="1600" dirty="0" err="1" smtClean="0"/>
              <a:t>століттями</a:t>
            </a:r>
            <a:r>
              <a:rPr lang="ru-RU" sz="1600" dirty="0" smtClean="0"/>
              <a:t> </a:t>
            </a:r>
            <a:r>
              <a:rPr lang="ru-RU" sz="1600" dirty="0" err="1" smtClean="0"/>
              <a:t>постійно</a:t>
            </a:r>
            <a:r>
              <a:rPr lang="ru-RU" sz="1600" dirty="0" smtClean="0"/>
              <a:t> </a:t>
            </a:r>
            <a:r>
              <a:rPr lang="ru-RU" sz="1600" dirty="0" err="1" smtClean="0"/>
              <a:t>страждали</a:t>
            </a:r>
            <a:r>
              <a:rPr lang="ru-RU" sz="1600" dirty="0" smtClean="0"/>
              <a:t> </a:t>
            </a:r>
            <a:r>
              <a:rPr lang="ru-RU" sz="1600" dirty="0" err="1" smtClean="0"/>
              <a:t>від</a:t>
            </a:r>
            <a:r>
              <a:rPr lang="ru-RU" sz="1600" dirty="0" smtClean="0"/>
              <a:t> </a:t>
            </a:r>
            <a:r>
              <a:rPr lang="ru-RU" sz="1600" dirty="0" err="1" smtClean="0"/>
              <a:t>чужоземних</a:t>
            </a:r>
            <a:r>
              <a:rPr lang="ru-RU" sz="1600" dirty="0" smtClean="0"/>
              <a:t> </a:t>
            </a:r>
            <a:r>
              <a:rPr lang="ru-RU" sz="1600" dirty="0" err="1" smtClean="0"/>
              <a:t>набігів</a:t>
            </a:r>
            <a:r>
              <a:rPr lang="ru-RU" sz="1600" dirty="0" smtClean="0"/>
              <a:t>, </a:t>
            </a:r>
            <a:r>
              <a:rPr lang="ru-RU" sz="1600" dirty="0" err="1" smtClean="0"/>
              <a:t>ця</a:t>
            </a:r>
            <a:r>
              <a:rPr lang="ru-RU" sz="1600" dirty="0" smtClean="0"/>
              <a:t> легенда </a:t>
            </a:r>
            <a:r>
              <a:rPr lang="ru-RU" sz="1600" dirty="0" err="1" smtClean="0"/>
              <a:t>набула</a:t>
            </a:r>
            <a:r>
              <a:rPr lang="ru-RU" sz="1600" dirty="0" smtClean="0"/>
              <a:t> </a:t>
            </a:r>
            <a:r>
              <a:rPr lang="ru-RU" sz="1600" dirty="0" err="1" smtClean="0"/>
              <a:t>особливої</a:t>
            </a:r>
            <a:r>
              <a:rPr lang="ru-RU" sz="1600" dirty="0" smtClean="0"/>
              <a:t> </a:t>
            </a:r>
            <a:r>
              <a:rPr lang="ru-RU" sz="1600" dirty="0" err="1" smtClean="0"/>
              <a:t>популярності</a:t>
            </a:r>
            <a:r>
              <a:rPr lang="ru-RU" sz="1600" dirty="0" smtClean="0"/>
              <a:t>. </a:t>
            </a:r>
            <a:r>
              <a:rPr lang="ru-RU" sz="1600" dirty="0" err="1" smtClean="0"/>
              <a:t>Божу</a:t>
            </a:r>
            <a:r>
              <a:rPr lang="ru-RU" sz="1600" dirty="0" smtClean="0"/>
              <a:t> </a:t>
            </a:r>
            <a:r>
              <a:rPr lang="ru-RU" sz="1600" dirty="0" err="1" smtClean="0"/>
              <a:t>матір</a:t>
            </a:r>
            <a:r>
              <a:rPr lang="ru-RU" sz="1600" dirty="0" smtClean="0"/>
              <a:t> (</a:t>
            </a:r>
            <a:r>
              <a:rPr lang="ru-RU" sz="1600" dirty="0" err="1" smtClean="0"/>
              <a:t>її</a:t>
            </a:r>
            <a:r>
              <a:rPr lang="ru-RU" sz="1600" dirty="0" smtClean="0"/>
              <a:t> </a:t>
            </a:r>
            <a:r>
              <a:rPr lang="ru-RU" sz="1600" dirty="0" err="1" smtClean="0"/>
              <a:t>називали</a:t>
            </a:r>
            <a:r>
              <a:rPr lang="ru-RU" sz="1600" dirty="0" smtClean="0"/>
              <a:t> у тому </a:t>
            </a:r>
            <a:r>
              <a:rPr lang="ru-RU" sz="1600" dirty="0" err="1" smtClean="0"/>
              <a:t>числі</a:t>
            </a:r>
            <a:r>
              <a:rPr lang="ru-RU" sz="1600" dirty="0" smtClean="0"/>
              <a:t> </a:t>
            </a:r>
            <a:r>
              <a:rPr lang="ru-RU" sz="1600" dirty="0" err="1" smtClean="0"/>
              <a:t>й</a:t>
            </a:r>
            <a:r>
              <a:rPr lang="ru-RU" sz="1600" dirty="0" smtClean="0"/>
              <a:t> </a:t>
            </a:r>
            <a:r>
              <a:rPr lang="ru-RU" sz="1600" dirty="0" err="1" smtClean="0"/>
              <a:t>Покровою</a:t>
            </a:r>
            <a:r>
              <a:rPr lang="ru-RU" sz="1600" dirty="0" smtClean="0"/>
              <a:t>) </a:t>
            </a:r>
            <a:r>
              <a:rPr lang="ru-RU" sz="1600" dirty="0" err="1" smtClean="0"/>
              <a:t>вважали</a:t>
            </a:r>
            <a:r>
              <a:rPr lang="ru-RU" sz="1600" dirty="0" smtClean="0"/>
              <a:t> </a:t>
            </a:r>
            <a:r>
              <a:rPr lang="ru-RU" sz="1600" dirty="0" err="1" smtClean="0"/>
              <a:t>своєю</a:t>
            </a:r>
            <a:r>
              <a:rPr lang="ru-RU" sz="1600" dirty="0" smtClean="0"/>
              <a:t> </a:t>
            </a:r>
            <a:r>
              <a:rPr lang="ru-RU" sz="1600" dirty="0" err="1" smtClean="0"/>
              <a:t>покровителькою</a:t>
            </a:r>
            <a:r>
              <a:rPr lang="ru-RU" sz="1600" dirty="0" smtClean="0"/>
              <a:t> </a:t>
            </a:r>
            <a:r>
              <a:rPr lang="ru-RU" sz="1600" dirty="0" err="1" smtClean="0"/>
              <a:t>запорізькі</a:t>
            </a:r>
            <a:r>
              <a:rPr lang="ru-RU" sz="1600" dirty="0" smtClean="0"/>
              <a:t> </a:t>
            </a:r>
            <a:r>
              <a:rPr lang="ru-RU" sz="1600" dirty="0" err="1" smtClean="0"/>
              <a:t>козаки</a:t>
            </a:r>
            <a:r>
              <a:rPr lang="ru-RU" sz="1600" dirty="0" smtClean="0"/>
              <a:t>. </a:t>
            </a:r>
            <a:r>
              <a:rPr lang="ru-RU" sz="1600" dirty="0" err="1" smtClean="0"/>
              <a:t>Щорічно</a:t>
            </a:r>
            <a:r>
              <a:rPr lang="ru-RU" sz="1600" dirty="0" smtClean="0"/>
              <a:t> 1 </a:t>
            </a:r>
            <a:r>
              <a:rPr lang="ru-RU" sz="1600" dirty="0" err="1" smtClean="0"/>
              <a:t>жовтня</a:t>
            </a:r>
            <a:r>
              <a:rPr lang="ru-RU" sz="1600" dirty="0" smtClean="0"/>
              <a:t> </a:t>
            </a:r>
            <a:r>
              <a:rPr lang="ru-RU" sz="1600" dirty="0" err="1" smtClean="0"/>
              <a:t>з</a:t>
            </a:r>
            <a:r>
              <a:rPr lang="ru-RU" sz="1600" dirty="0" smtClean="0"/>
              <a:t> великою </a:t>
            </a:r>
            <a:r>
              <a:rPr lang="ru-RU" sz="1600" dirty="0" err="1" smtClean="0"/>
              <a:t>урочистістю</a:t>
            </a:r>
            <a:r>
              <a:rPr lang="ru-RU" sz="1600" dirty="0" smtClean="0"/>
              <a:t> вони </a:t>
            </a:r>
            <a:r>
              <a:rPr lang="ru-RU" sz="1600" dirty="0" err="1" smtClean="0"/>
              <a:t>відзначали</a:t>
            </a:r>
            <a:r>
              <a:rPr lang="ru-RU" sz="1600" dirty="0" smtClean="0"/>
              <a:t> </a:t>
            </a:r>
            <a:r>
              <a:rPr lang="ru-RU" sz="1600" dirty="0" err="1" smtClean="0"/>
              <a:t>це</a:t>
            </a:r>
            <a:r>
              <a:rPr lang="ru-RU" sz="1600" dirty="0" smtClean="0"/>
              <a:t> свято на </a:t>
            </a:r>
            <a:r>
              <a:rPr lang="ru-RU" sz="1600" dirty="0" err="1" smtClean="0"/>
              <a:t>Січі</a:t>
            </a:r>
            <a:r>
              <a:rPr lang="ru-RU" sz="1600" dirty="0" smtClean="0"/>
              <a:t> у </a:t>
            </a:r>
            <a:r>
              <a:rPr lang="ru-RU" sz="1600" dirty="0" err="1" smtClean="0"/>
              <a:t>своєму</a:t>
            </a:r>
            <a:r>
              <a:rPr lang="ru-RU" sz="1600" dirty="0" smtClean="0"/>
              <a:t> головному </a:t>
            </a:r>
            <a:r>
              <a:rPr lang="ru-RU" sz="1600" dirty="0" err="1" smtClean="0"/>
              <a:t>храмі</a:t>
            </a:r>
            <a:r>
              <a:rPr lang="ru-RU" sz="1600" dirty="0" smtClean="0"/>
              <a:t> св. </a:t>
            </a:r>
            <a:r>
              <a:rPr lang="ru-RU" sz="1600" dirty="0" err="1" smtClean="0"/>
              <a:t>Покрови</a:t>
            </a:r>
            <a:r>
              <a:rPr lang="ru-RU" sz="1600" dirty="0" smtClean="0"/>
              <a:t>.</a:t>
            </a:r>
            <a:br>
              <a:rPr lang="ru-RU" sz="1600" dirty="0" smtClean="0"/>
            </a:br>
            <a:endParaRPr lang="ru-RU" sz="1600" dirty="0"/>
          </a:p>
        </p:txBody>
      </p:sp>
      <p:pic>
        <p:nvPicPr>
          <p:cNvPr id="3" name="Рисунок 2" descr="http://content.foto.mail.ru/mail/shalobanova.marina/_blogs/i-1010.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20072" y="1700808"/>
            <a:ext cx="3533775" cy="5010150"/>
          </a:xfrm>
          <a:prstGeom prst="rect">
            <a:avLst/>
          </a:prstGeom>
          <a:noFill/>
          <a:ln>
            <a:noFill/>
          </a:ln>
        </p:spPr>
      </p:pic>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28600"/>
            <a:ext cx="8784976" cy="6512768"/>
          </a:xfrm>
        </p:spPr>
        <p:txBody>
          <a:bodyPr>
            <a:noAutofit/>
          </a:bodyPr>
          <a:lstStyle/>
          <a:p>
            <a:r>
              <a:rPr lang="ru-RU" sz="1300" dirty="0" err="1" smtClean="0"/>
              <a:t>Дмитра</a:t>
            </a:r>
            <a:r>
              <a:rPr lang="ru-RU" sz="1300" dirty="0" smtClean="0"/>
              <a:t> — </a:t>
            </a:r>
            <a:r>
              <a:rPr lang="ru-RU" sz="1300" dirty="0" err="1" smtClean="0"/>
              <a:t>осіннє</a:t>
            </a:r>
            <a:r>
              <a:rPr lang="ru-RU" sz="1300" dirty="0" smtClean="0"/>
              <a:t> свято аграрного календаря, яке </a:t>
            </a:r>
            <a:r>
              <a:rPr lang="ru-RU" sz="1300" dirty="0" err="1" smtClean="0"/>
              <a:t>відзначалося</a:t>
            </a:r>
            <a:r>
              <a:rPr lang="ru-RU" sz="1300" dirty="0" smtClean="0"/>
              <a:t> 26 </a:t>
            </a:r>
            <a:r>
              <a:rPr lang="ru-RU" sz="1300" dirty="0" err="1" smtClean="0"/>
              <a:t>жовтня</a:t>
            </a:r>
            <a:r>
              <a:rPr lang="ru-RU" sz="1300" dirty="0" smtClean="0"/>
              <a:t> за ст. ст. За </a:t>
            </a:r>
            <a:r>
              <a:rPr lang="ru-RU" sz="1300" dirty="0" err="1" smtClean="0"/>
              <a:t>народними</a:t>
            </a:r>
            <a:r>
              <a:rPr lang="ru-RU" sz="1300" dirty="0" smtClean="0"/>
              <a:t> </a:t>
            </a:r>
            <a:r>
              <a:rPr lang="ru-RU" sz="1300" dirty="0" err="1" smtClean="0"/>
              <a:t>уявленнями</a:t>
            </a:r>
            <a:r>
              <a:rPr lang="ru-RU" sz="1300" dirty="0" smtClean="0"/>
              <a:t>, св. </a:t>
            </a:r>
            <a:r>
              <a:rPr lang="ru-RU" sz="1300" dirty="0" err="1" smtClean="0"/>
              <a:t>Дмитро</a:t>
            </a:r>
            <a:r>
              <a:rPr lang="ru-RU" sz="1300" dirty="0" smtClean="0"/>
              <a:t> </a:t>
            </a:r>
            <a:r>
              <a:rPr lang="ru-RU" sz="1300" dirty="0" err="1" smtClean="0"/>
              <a:t>завершував</a:t>
            </a:r>
            <a:r>
              <a:rPr lang="ru-RU" sz="1300" dirty="0" smtClean="0"/>
              <a:t> </a:t>
            </a:r>
            <a:r>
              <a:rPr lang="ru-RU" sz="1300" dirty="0" err="1" smtClean="0"/>
              <a:t>землеробський</a:t>
            </a:r>
            <a:r>
              <a:rPr lang="ru-RU" sz="1300" dirty="0" smtClean="0"/>
              <a:t> </a:t>
            </a:r>
            <a:r>
              <a:rPr lang="ru-RU" sz="1300" dirty="0" err="1" smtClean="0"/>
              <a:t>рік</a:t>
            </a:r>
            <a:r>
              <a:rPr lang="ru-RU" sz="1300" dirty="0" smtClean="0"/>
              <a:t>, </a:t>
            </a:r>
            <a:r>
              <a:rPr lang="ru-RU" sz="1300" dirty="0" err="1" smtClean="0"/>
              <a:t>замикав</a:t>
            </a:r>
            <a:r>
              <a:rPr lang="ru-RU" sz="1300" dirty="0" smtClean="0"/>
              <a:t> землю </a:t>
            </a:r>
            <a:r>
              <a:rPr lang="ru-RU" sz="1300" dirty="0" err="1" smtClean="0"/>
              <a:t>і</a:t>
            </a:r>
            <a:r>
              <a:rPr lang="ru-RU" sz="1300" dirty="0" smtClean="0"/>
              <a:t> приводив зиму. </a:t>
            </a:r>
            <a:r>
              <a:rPr lang="ru-RU" sz="1300" dirty="0" err="1" smtClean="0"/>
              <a:t>Він</a:t>
            </a:r>
            <a:r>
              <a:rPr lang="ru-RU" sz="1300" dirty="0" smtClean="0"/>
              <a:t> же </a:t>
            </a:r>
            <a:r>
              <a:rPr lang="ru-RU" sz="1300" dirty="0" err="1" smtClean="0"/>
              <a:t>тримав</a:t>
            </a:r>
            <a:r>
              <a:rPr lang="ru-RU" sz="1300" dirty="0" smtClean="0"/>
              <a:t> у себе </a:t>
            </a:r>
            <a:r>
              <a:rPr lang="ru-RU" sz="1300" dirty="0" err="1" smtClean="0"/>
              <a:t>ключі</a:t>
            </a:r>
            <a:r>
              <a:rPr lang="ru-RU" sz="1300" dirty="0" smtClean="0"/>
              <a:t> до </a:t>
            </a:r>
            <a:r>
              <a:rPr lang="ru-RU" sz="1300" dirty="0" err="1" smtClean="0"/>
              <a:t>весни</a:t>
            </a:r>
            <a:r>
              <a:rPr lang="ru-RU" sz="1300" dirty="0" smtClean="0"/>
              <a:t>, коли передавав </a:t>
            </a:r>
            <a:r>
              <a:rPr lang="ru-RU" sz="1300" dirty="0" err="1" smtClean="0"/>
              <a:t>їх</a:t>
            </a:r>
            <a:r>
              <a:rPr lang="ru-RU" sz="1300" dirty="0" smtClean="0"/>
              <a:t> св. </a:t>
            </a:r>
            <a:r>
              <a:rPr lang="ru-RU" sz="1300" dirty="0" err="1" smtClean="0"/>
              <a:t>Юрієві</a:t>
            </a:r>
            <a:r>
              <a:rPr lang="ru-RU" sz="1300" dirty="0" smtClean="0"/>
              <a:t>. </a:t>
            </a:r>
            <a:r>
              <a:rPr lang="ru-RU" sz="1300" dirty="0" err="1" smtClean="0"/>
              <a:t>Після</a:t>
            </a:r>
            <a:r>
              <a:rPr lang="ru-RU" sz="1300" dirty="0" smtClean="0"/>
              <a:t> </a:t>
            </a:r>
            <a:r>
              <a:rPr lang="ru-RU" sz="1300" dirty="0" err="1" smtClean="0"/>
              <a:t>Дмитра</a:t>
            </a:r>
            <a:r>
              <a:rPr lang="ru-RU" sz="1300" dirty="0" smtClean="0"/>
              <a:t> </a:t>
            </a:r>
            <a:r>
              <a:rPr lang="ru-RU" sz="1300" dirty="0" err="1" smtClean="0"/>
              <a:t>звичайно</a:t>
            </a:r>
            <a:r>
              <a:rPr lang="ru-RU" sz="1300" dirty="0" smtClean="0"/>
              <a:t> </a:t>
            </a:r>
            <a:r>
              <a:rPr lang="ru-RU" sz="1300" dirty="0" err="1" smtClean="0"/>
              <a:t>вже</a:t>
            </a:r>
            <a:r>
              <a:rPr lang="ru-RU" sz="1300" dirty="0" smtClean="0"/>
              <a:t> не </a:t>
            </a:r>
            <a:r>
              <a:rPr lang="ru-RU" sz="1300" dirty="0" err="1" smtClean="0"/>
              <a:t>засилали</a:t>
            </a:r>
            <a:r>
              <a:rPr lang="ru-RU" sz="1300" dirty="0" smtClean="0"/>
              <a:t> </a:t>
            </a:r>
            <a:r>
              <a:rPr lang="ru-RU" sz="1300" dirty="0" err="1" smtClean="0"/>
              <a:t>сватів</a:t>
            </a:r>
            <a:r>
              <a:rPr lang="ru-RU" sz="1300" dirty="0" smtClean="0"/>
              <a:t>, </a:t>
            </a:r>
            <a:r>
              <a:rPr lang="ru-RU" sz="1300" dirty="0" err="1" smtClean="0"/>
              <a:t>і</a:t>
            </a:r>
            <a:r>
              <a:rPr lang="ru-RU" sz="1300" dirty="0" smtClean="0"/>
              <a:t> тому казали: До </a:t>
            </a:r>
            <a:r>
              <a:rPr lang="ru-RU" sz="1300" dirty="0" err="1" smtClean="0"/>
              <a:t>Дмитра</a:t>
            </a:r>
            <a:r>
              <a:rPr lang="ru-RU" sz="1300" dirty="0" smtClean="0"/>
              <a:t> </a:t>
            </a:r>
            <a:r>
              <a:rPr lang="ru-RU" sz="1300" dirty="0" err="1" smtClean="0"/>
              <a:t>дівка</a:t>
            </a:r>
            <a:r>
              <a:rPr lang="ru-RU" sz="1300" dirty="0" smtClean="0"/>
              <a:t> хитра, а по </a:t>
            </a:r>
            <a:r>
              <a:rPr lang="ru-RU" sz="1300" dirty="0" err="1" smtClean="0"/>
              <a:t>Дмитрі</a:t>
            </a:r>
            <a:r>
              <a:rPr lang="ru-RU" sz="1300" dirty="0" smtClean="0"/>
              <a:t> лавку нею </a:t>
            </a:r>
            <a:r>
              <a:rPr lang="ru-RU" sz="1300" dirty="0" err="1" smtClean="0"/>
              <a:t>витри</a:t>
            </a:r>
            <a:r>
              <a:rPr lang="ru-RU" sz="1300" dirty="0" smtClean="0"/>
              <a:t>. </a:t>
            </a:r>
            <a:r>
              <a:rPr lang="ru-RU" sz="1300" dirty="0" err="1" smtClean="0"/>
              <a:t>Субота</a:t>
            </a:r>
            <a:r>
              <a:rPr lang="ru-RU" sz="1300" dirty="0" smtClean="0"/>
              <a:t> перед </a:t>
            </a:r>
            <a:r>
              <a:rPr lang="ru-RU" sz="1300" dirty="0" err="1" smtClean="0"/>
              <a:t>Дмитром</a:t>
            </a:r>
            <a:r>
              <a:rPr lang="ru-RU" sz="1300" dirty="0" smtClean="0"/>
              <a:t> на </a:t>
            </a:r>
            <a:r>
              <a:rPr lang="ru-RU" sz="1300" dirty="0" err="1" smtClean="0"/>
              <a:t>Волині</a:t>
            </a:r>
            <a:r>
              <a:rPr lang="ru-RU" sz="1300" dirty="0" smtClean="0"/>
              <a:t> </a:t>
            </a:r>
            <a:r>
              <a:rPr lang="ru-RU" sz="1300" dirty="0" err="1" smtClean="0"/>
              <a:t>поважалась</a:t>
            </a:r>
            <a:r>
              <a:rPr lang="ru-RU" sz="1300" dirty="0" smtClean="0"/>
              <a:t> як </a:t>
            </a:r>
            <a:r>
              <a:rPr lang="ru-RU" sz="1300" dirty="0" err="1" smtClean="0"/>
              <a:t>дідова</a:t>
            </a:r>
            <a:r>
              <a:rPr lang="ru-RU" sz="1300" dirty="0" smtClean="0"/>
              <a:t> </a:t>
            </a:r>
            <a:r>
              <a:rPr lang="ru-RU" sz="1300" dirty="0" err="1" smtClean="0"/>
              <a:t>субота</a:t>
            </a:r>
            <a:r>
              <a:rPr lang="ru-RU" sz="1300" dirty="0" smtClean="0"/>
              <a:t>, коли </a:t>
            </a:r>
            <a:r>
              <a:rPr lang="ru-RU" sz="1300" dirty="0" err="1" smtClean="0"/>
              <a:t>влаштовували</a:t>
            </a:r>
            <a:r>
              <a:rPr lang="ru-RU" sz="1300" dirty="0" smtClean="0"/>
              <a:t> </a:t>
            </a:r>
            <a:r>
              <a:rPr lang="ru-RU" sz="1300" dirty="0" err="1" smtClean="0"/>
              <a:t>поминальні</a:t>
            </a:r>
            <a:r>
              <a:rPr lang="ru-RU" sz="1300" dirty="0" smtClean="0"/>
              <a:t> </a:t>
            </a:r>
            <a:r>
              <a:rPr lang="ru-RU" sz="1300" dirty="0" err="1" smtClean="0"/>
              <a:t>обіди</a:t>
            </a:r>
            <a:r>
              <a:rPr lang="ru-RU" sz="1300" dirty="0" smtClean="0"/>
              <a:t> для </a:t>
            </a:r>
            <a:r>
              <a:rPr lang="ru-RU" sz="1300" dirty="0" err="1" smtClean="0"/>
              <a:t>старих</a:t>
            </a:r>
            <a:r>
              <a:rPr lang="ru-RU" sz="1300" dirty="0" smtClean="0"/>
              <a:t> </a:t>
            </a:r>
            <a:r>
              <a:rPr lang="ru-RU" sz="1300" dirty="0" err="1" smtClean="0"/>
              <a:t>і</a:t>
            </a:r>
            <a:r>
              <a:rPr lang="ru-RU" sz="1300" dirty="0" smtClean="0"/>
              <a:t> </a:t>
            </a:r>
            <a:r>
              <a:rPr lang="ru-RU" sz="1300" dirty="0" err="1" smtClean="0"/>
              <a:t>жебраків</a:t>
            </a:r>
            <a:r>
              <a:rPr lang="ru-RU" sz="1300" dirty="0" smtClean="0"/>
              <a:t>. На </a:t>
            </a:r>
            <a:r>
              <a:rPr lang="ru-RU" sz="1300" dirty="0" err="1" smtClean="0"/>
              <a:t>Київщині</a:t>
            </a:r>
            <a:r>
              <a:rPr lang="ru-RU" sz="1300" dirty="0" smtClean="0"/>
              <a:t> ж </a:t>
            </a:r>
            <a:r>
              <a:rPr lang="ru-RU" sz="1300" dirty="0" err="1" smtClean="0"/>
              <a:t>приказували</a:t>
            </a:r>
            <a:r>
              <a:rPr lang="ru-RU" sz="1300" dirty="0" smtClean="0"/>
              <a:t>: 3 </a:t>
            </a:r>
            <a:r>
              <a:rPr lang="ru-RU" sz="1300" dirty="0" err="1" smtClean="0"/>
              <a:t>Юрія</a:t>
            </a:r>
            <a:r>
              <a:rPr lang="ru-RU" sz="1300" dirty="0" smtClean="0"/>
              <a:t> — </a:t>
            </a:r>
            <a:r>
              <a:rPr lang="ru-RU" sz="1300" dirty="0" err="1" smtClean="0"/>
              <a:t>хороводи</a:t>
            </a:r>
            <a:r>
              <a:rPr lang="ru-RU" sz="1300" dirty="0" smtClean="0"/>
              <a:t>, </a:t>
            </a:r>
            <a:r>
              <a:rPr lang="ru-RU" sz="1300" dirty="0" err="1" smtClean="0"/>
              <a:t>з</a:t>
            </a:r>
            <a:r>
              <a:rPr lang="ru-RU" sz="1300" dirty="0" smtClean="0"/>
              <a:t> </a:t>
            </a:r>
            <a:r>
              <a:rPr lang="ru-RU" sz="1300" dirty="0" err="1" smtClean="0"/>
              <a:t>Дмитра</a:t>
            </a:r>
            <a:r>
              <a:rPr lang="ru-RU" sz="1300" dirty="0" smtClean="0"/>
              <a:t> — </a:t>
            </a:r>
            <a:r>
              <a:rPr lang="ru-RU" sz="1300" dirty="0" err="1" smtClean="0"/>
              <a:t>вечорниці</a:t>
            </a:r>
            <a:r>
              <a:rPr lang="ru-RU" sz="1300" dirty="0" smtClean="0"/>
              <a:t>. </a:t>
            </a:r>
            <a:br>
              <a:rPr lang="ru-RU" sz="1300" dirty="0" smtClean="0"/>
            </a:br>
            <a:r>
              <a:rPr lang="ru-RU" sz="1300" dirty="0" err="1" smtClean="0"/>
              <a:t>Введення</a:t>
            </a:r>
            <a:r>
              <a:rPr lang="ru-RU" sz="1300" dirty="0" smtClean="0"/>
              <a:t> — </a:t>
            </a:r>
            <a:r>
              <a:rPr lang="ru-RU" sz="1300" dirty="0" err="1" smtClean="0"/>
              <a:t>християнське</a:t>
            </a:r>
            <a:r>
              <a:rPr lang="ru-RU" sz="1300" dirty="0" smtClean="0"/>
              <a:t> свято, </a:t>
            </a:r>
            <a:r>
              <a:rPr lang="ru-RU" sz="1300" dirty="0" err="1" smtClean="0"/>
              <a:t>що</a:t>
            </a:r>
            <a:r>
              <a:rPr lang="ru-RU" sz="1300" dirty="0" smtClean="0"/>
              <a:t> </a:t>
            </a:r>
            <a:r>
              <a:rPr lang="ru-RU" sz="1300" dirty="0" err="1" smtClean="0"/>
              <a:t>знаменувало</a:t>
            </a:r>
            <a:r>
              <a:rPr lang="ru-RU" sz="1300" dirty="0" smtClean="0"/>
              <a:t> собою початок </a:t>
            </a:r>
            <a:r>
              <a:rPr lang="ru-RU" sz="1300" dirty="0" err="1" smtClean="0"/>
              <a:t>зимового</a:t>
            </a:r>
            <a:r>
              <a:rPr lang="ru-RU" sz="1300" dirty="0" smtClean="0"/>
              <a:t> циклу </a:t>
            </a:r>
            <a:r>
              <a:rPr lang="ru-RU" sz="1300" dirty="0" err="1" smtClean="0"/>
              <a:t>обрядовості</a:t>
            </a:r>
            <a:r>
              <a:rPr lang="ru-RU" sz="1300" dirty="0" smtClean="0"/>
              <a:t>. </a:t>
            </a:r>
            <a:r>
              <a:rPr lang="ru-RU" sz="1300" dirty="0" err="1" smtClean="0"/>
              <a:t>Відзначали</a:t>
            </a:r>
            <a:r>
              <a:rPr lang="ru-RU" sz="1300" dirty="0" smtClean="0"/>
              <a:t> </a:t>
            </a:r>
            <a:r>
              <a:rPr lang="ru-RU" sz="1300" dirty="0" err="1" smtClean="0"/>
              <a:t>його</a:t>
            </a:r>
            <a:r>
              <a:rPr lang="ru-RU" sz="1300" dirty="0" smtClean="0"/>
              <a:t> 21 листопада за ст. ст. На </a:t>
            </a:r>
            <a:r>
              <a:rPr lang="ru-RU" sz="1300" dirty="0" err="1" smtClean="0"/>
              <a:t>Рівненщині</a:t>
            </a:r>
            <a:r>
              <a:rPr lang="ru-RU" sz="1300" dirty="0" smtClean="0"/>
              <a:t> казали:</a:t>
            </a:r>
            <a:br>
              <a:rPr lang="ru-RU" sz="1300" dirty="0" smtClean="0"/>
            </a:br>
            <a:r>
              <a:rPr lang="ru-RU" sz="1300" dirty="0" err="1" smtClean="0"/>
              <a:t>Введення</a:t>
            </a:r>
            <a:r>
              <a:rPr lang="ru-RU" sz="1300" dirty="0" smtClean="0"/>
              <a:t> </a:t>
            </a:r>
            <a:r>
              <a:rPr lang="ru-RU" sz="1300" dirty="0" err="1" smtClean="0"/>
              <a:t>прийде</a:t>
            </a:r>
            <a:r>
              <a:rPr lang="ru-RU" sz="1300" dirty="0" smtClean="0"/>
              <a:t>, свят </a:t>
            </a:r>
            <a:r>
              <a:rPr lang="ru-RU" sz="1300" dirty="0" err="1" smtClean="0"/>
              <a:t>наведе</a:t>
            </a:r>
            <a:r>
              <a:rPr lang="ru-RU" sz="1300" dirty="0" smtClean="0"/>
              <a:t>. І </a:t>
            </a:r>
            <a:r>
              <a:rPr lang="ru-RU" sz="1300" dirty="0" err="1" smtClean="0"/>
              <a:t>дійсно</a:t>
            </a:r>
            <a:r>
              <a:rPr lang="ru-RU" sz="1300" dirty="0" smtClean="0"/>
              <a:t>, </a:t>
            </a:r>
            <a:r>
              <a:rPr lang="ru-RU" sz="1300" dirty="0" err="1" smtClean="0"/>
              <a:t>після</a:t>
            </a:r>
            <a:r>
              <a:rPr lang="ru-RU" sz="1300" dirty="0" smtClean="0"/>
              <a:t> </a:t>
            </a:r>
            <a:r>
              <a:rPr lang="ru-RU" sz="1300" dirty="0" err="1" smtClean="0"/>
              <a:t>Введення</a:t>
            </a:r>
            <a:r>
              <a:rPr lang="ru-RU" sz="1300" dirty="0" smtClean="0"/>
              <a:t> </a:t>
            </a:r>
            <a:r>
              <a:rPr lang="ru-RU" sz="1300" dirty="0" err="1" smtClean="0"/>
              <a:t>йшла</a:t>
            </a:r>
            <a:r>
              <a:rPr lang="ru-RU" sz="1300" dirty="0" smtClean="0"/>
              <a:t> низка </a:t>
            </a:r>
            <a:r>
              <a:rPr lang="ru-RU" sz="1300" dirty="0" err="1" smtClean="0"/>
              <a:t>дуже</a:t>
            </a:r>
            <a:r>
              <a:rPr lang="ru-RU" sz="1300" dirty="0" smtClean="0"/>
              <a:t> </a:t>
            </a:r>
            <a:r>
              <a:rPr lang="ru-RU" sz="1300" dirty="0" err="1" smtClean="0"/>
              <a:t>популярних</a:t>
            </a:r>
            <a:r>
              <a:rPr lang="ru-RU" sz="1300" dirty="0" smtClean="0"/>
              <a:t> у </a:t>
            </a:r>
            <a:r>
              <a:rPr lang="ru-RU" sz="1300" dirty="0" err="1" smtClean="0"/>
              <a:t>народі</a:t>
            </a:r>
            <a:r>
              <a:rPr lang="ru-RU" sz="1300" dirty="0" smtClean="0"/>
              <a:t> свят: </a:t>
            </a:r>
            <a:r>
              <a:rPr lang="ru-RU" sz="1300" dirty="0" err="1" smtClean="0"/>
              <a:t>Катерини</a:t>
            </a:r>
            <a:r>
              <a:rPr lang="ru-RU" sz="1300" dirty="0" smtClean="0"/>
              <a:t>, </a:t>
            </a:r>
            <a:r>
              <a:rPr lang="ru-RU" sz="1300" dirty="0" err="1" smtClean="0"/>
              <a:t>Андрія</a:t>
            </a:r>
            <a:r>
              <a:rPr lang="ru-RU" sz="1300" dirty="0" smtClean="0"/>
              <a:t>, </a:t>
            </a:r>
            <a:r>
              <a:rPr lang="ru-RU" sz="1300" dirty="0" err="1" smtClean="0"/>
              <a:t>Варвари</a:t>
            </a:r>
            <a:r>
              <a:rPr lang="ru-RU" sz="1300" dirty="0" smtClean="0"/>
              <a:t>, </a:t>
            </a:r>
            <a:r>
              <a:rPr lang="ru-RU" sz="1300" dirty="0" err="1" smtClean="0"/>
              <a:t>Сави</a:t>
            </a:r>
            <a:r>
              <a:rPr lang="ru-RU" sz="1300" dirty="0" smtClean="0"/>
              <a:t>, </a:t>
            </a:r>
            <a:r>
              <a:rPr lang="ru-RU" sz="1300" dirty="0" err="1" smtClean="0"/>
              <a:t>Миколи</a:t>
            </a:r>
            <a:r>
              <a:rPr lang="ru-RU" sz="1300" dirty="0" smtClean="0"/>
              <a:t>, </a:t>
            </a:r>
            <a:r>
              <a:rPr lang="ru-RU" sz="1300" dirty="0" err="1" smtClean="0"/>
              <a:t>Ганни</a:t>
            </a:r>
            <a:r>
              <a:rPr lang="ru-RU" sz="1300" dirty="0" smtClean="0"/>
              <a:t> </a:t>
            </a:r>
            <a:r>
              <a:rPr lang="ru-RU" sz="1300" dirty="0" err="1" smtClean="0"/>
              <a:t>і</a:t>
            </a:r>
            <a:r>
              <a:rPr lang="ru-RU" sz="1300" dirty="0" smtClean="0"/>
              <a:t>, </a:t>
            </a:r>
            <a:r>
              <a:rPr lang="ru-RU" sz="1300" dirty="0" err="1" smtClean="0"/>
              <a:t>нарешті</a:t>
            </a:r>
            <a:r>
              <a:rPr lang="ru-RU" sz="1300" dirty="0" smtClean="0"/>
              <a:t>, </a:t>
            </a:r>
            <a:r>
              <a:rPr lang="ru-RU" sz="1300" dirty="0" err="1" smtClean="0"/>
              <a:t>Різдво</a:t>
            </a:r>
            <a:r>
              <a:rPr lang="ru-RU" sz="1300" dirty="0" smtClean="0"/>
              <a:t>, </a:t>
            </a:r>
            <a:r>
              <a:rPr lang="ru-RU" sz="1300" dirty="0" err="1" smtClean="0"/>
              <a:t>Новий</a:t>
            </a:r>
            <a:r>
              <a:rPr lang="ru-RU" sz="1300" dirty="0" smtClean="0"/>
              <a:t> </a:t>
            </a:r>
            <a:r>
              <a:rPr lang="ru-RU" sz="1300" dirty="0" err="1" smtClean="0"/>
              <a:t>рік</a:t>
            </a:r>
            <a:r>
              <a:rPr lang="ru-RU" sz="1300" dirty="0" smtClean="0"/>
              <a:t>, </a:t>
            </a:r>
            <a:r>
              <a:rPr lang="ru-RU" sz="1300" dirty="0" err="1" smtClean="0"/>
              <a:t>Водохрещі</a:t>
            </a:r>
            <a:r>
              <a:rPr lang="ru-RU" sz="1300" dirty="0" smtClean="0"/>
              <a:t>.</a:t>
            </a:r>
            <a:br>
              <a:rPr lang="ru-RU" sz="1300" dirty="0" smtClean="0"/>
            </a:br>
            <a:r>
              <a:rPr lang="ru-RU" sz="1300" dirty="0" smtClean="0"/>
              <a:t>В </a:t>
            </a:r>
            <a:r>
              <a:rPr lang="ru-RU" sz="1300" dirty="0" err="1" smtClean="0"/>
              <a:t>окремих</a:t>
            </a:r>
            <a:r>
              <a:rPr lang="ru-RU" sz="1300" dirty="0" smtClean="0"/>
              <a:t> </a:t>
            </a:r>
            <a:r>
              <a:rPr lang="ru-RU" sz="1300" dirty="0" err="1" smtClean="0"/>
              <a:t>місцевостях</a:t>
            </a:r>
            <a:r>
              <a:rPr lang="ru-RU" sz="1300" dirty="0" smtClean="0"/>
              <a:t> на </a:t>
            </a:r>
            <a:r>
              <a:rPr lang="ru-RU" sz="1300" dirty="0" err="1" smtClean="0"/>
              <a:t>Введення</a:t>
            </a:r>
            <a:r>
              <a:rPr lang="ru-RU" sz="1300" dirty="0" smtClean="0"/>
              <a:t>, як </a:t>
            </a:r>
            <a:r>
              <a:rPr lang="ru-RU" sz="1300" dirty="0" err="1" smtClean="0"/>
              <a:t>і</a:t>
            </a:r>
            <a:r>
              <a:rPr lang="ru-RU" sz="1300" dirty="0" smtClean="0"/>
              <a:t> на </a:t>
            </a:r>
            <a:r>
              <a:rPr lang="ru-RU" sz="1300" dirty="0" err="1" smtClean="0"/>
              <a:t>Новий</a:t>
            </a:r>
            <a:r>
              <a:rPr lang="ru-RU" sz="1300" dirty="0" smtClean="0"/>
              <a:t> </a:t>
            </a:r>
            <a:r>
              <a:rPr lang="ru-RU" sz="1300" dirty="0" err="1" smtClean="0"/>
              <a:t>рік</a:t>
            </a:r>
            <a:r>
              <a:rPr lang="ru-RU" sz="1300" dirty="0" smtClean="0"/>
              <a:t>, починали </a:t>
            </a:r>
            <a:r>
              <a:rPr lang="ru-RU" sz="1300" dirty="0" err="1" smtClean="0"/>
              <a:t>деякі</a:t>
            </a:r>
            <a:r>
              <a:rPr lang="ru-RU" sz="1300" dirty="0" smtClean="0"/>
              <a:t> </a:t>
            </a:r>
            <a:r>
              <a:rPr lang="ru-RU" sz="1300" dirty="0" err="1" smtClean="0"/>
              <a:t>види</a:t>
            </a:r>
            <a:r>
              <a:rPr lang="ru-RU" sz="1300" dirty="0" smtClean="0"/>
              <a:t> </a:t>
            </a:r>
            <a:r>
              <a:rPr lang="ru-RU" sz="1300" dirty="0" err="1" smtClean="0"/>
              <a:t>робіт</a:t>
            </a:r>
            <a:r>
              <a:rPr lang="ru-RU" sz="1300" dirty="0" smtClean="0"/>
              <a:t>, </a:t>
            </a:r>
            <a:r>
              <a:rPr lang="ru-RU" sz="1300" dirty="0" err="1" smtClean="0"/>
              <a:t>що</a:t>
            </a:r>
            <a:r>
              <a:rPr lang="ru-RU" sz="1300" dirty="0" smtClean="0"/>
              <a:t>, за </a:t>
            </a:r>
            <a:r>
              <a:rPr lang="ru-RU" sz="1300" dirty="0" err="1" smtClean="0"/>
              <a:t>повір'ям</a:t>
            </a:r>
            <a:r>
              <a:rPr lang="ru-RU" sz="1300" dirty="0" smtClean="0"/>
              <a:t>, мало </a:t>
            </a:r>
            <a:r>
              <a:rPr lang="ru-RU" sz="1300" dirty="0" err="1" smtClean="0"/>
              <a:t>забезпечити</a:t>
            </a:r>
            <a:r>
              <a:rPr lang="ru-RU" sz="1300" dirty="0" smtClean="0"/>
              <a:t> </a:t>
            </a:r>
            <a:r>
              <a:rPr lang="ru-RU" sz="1300" dirty="0" err="1" smtClean="0"/>
              <a:t>успіх</a:t>
            </a:r>
            <a:r>
              <a:rPr lang="ru-RU" sz="1300" dirty="0" smtClean="0"/>
              <a:t> </a:t>
            </a:r>
            <a:r>
              <a:rPr lang="ru-RU" sz="1300" dirty="0" err="1" smtClean="0"/>
              <a:t>протягом</a:t>
            </a:r>
            <a:r>
              <a:rPr lang="ru-RU" sz="1300" dirty="0" smtClean="0"/>
              <a:t> </a:t>
            </a:r>
            <a:r>
              <a:rPr lang="ru-RU" sz="1300" dirty="0" err="1" smtClean="0"/>
              <a:t>усього</a:t>
            </a:r>
            <a:r>
              <a:rPr lang="ru-RU" sz="1300" dirty="0" smtClean="0"/>
              <a:t> року. </a:t>
            </a:r>
            <a:br>
              <a:rPr lang="ru-RU" sz="1300" dirty="0" smtClean="0"/>
            </a:br>
            <a:r>
              <a:rPr lang="ru-RU" sz="1300" dirty="0" err="1" smtClean="0"/>
              <a:t>Катерини</a:t>
            </a:r>
            <a:r>
              <a:rPr lang="ru-RU" sz="1300" dirty="0" smtClean="0"/>
              <a:t> — </a:t>
            </a:r>
            <a:r>
              <a:rPr lang="ru-RU" sz="1300" dirty="0" err="1" smtClean="0"/>
              <a:t>молодіжне</a:t>
            </a:r>
            <a:r>
              <a:rPr lang="ru-RU" sz="1300" dirty="0" smtClean="0"/>
              <a:t> свято у народному </a:t>
            </a:r>
            <a:r>
              <a:rPr lang="ru-RU" sz="1300" dirty="0" err="1" smtClean="0"/>
              <a:t>календарі</a:t>
            </a:r>
            <a:r>
              <a:rPr lang="ru-RU" sz="1300" dirty="0" smtClean="0"/>
              <a:t> </a:t>
            </a:r>
            <a:r>
              <a:rPr lang="ru-RU" sz="1300" dirty="0" err="1" smtClean="0"/>
              <a:t>українців</a:t>
            </a:r>
            <a:r>
              <a:rPr lang="ru-RU" sz="1300" dirty="0" smtClean="0"/>
              <a:t> (24 листопада за ст. ст.). </a:t>
            </a:r>
            <a:r>
              <a:rPr lang="ru-RU" sz="1300" dirty="0" err="1" smtClean="0"/>
              <a:t>Цього</a:t>
            </a:r>
            <a:r>
              <a:rPr lang="ru-RU" sz="1300" dirty="0" smtClean="0"/>
              <a:t> дня </a:t>
            </a:r>
            <a:r>
              <a:rPr lang="ru-RU" sz="1300" dirty="0" err="1" smtClean="0"/>
              <a:t>дівчата</a:t>
            </a:r>
            <a:r>
              <a:rPr lang="ru-RU" sz="1300" dirty="0" smtClean="0"/>
              <a:t> ворожили про </a:t>
            </a:r>
            <a:r>
              <a:rPr lang="ru-RU" sz="1300" dirty="0" err="1" smtClean="0"/>
              <a:t>майбутню</a:t>
            </a:r>
            <a:r>
              <a:rPr lang="ru-RU" sz="1300" dirty="0" smtClean="0"/>
              <a:t> долю. </a:t>
            </a:r>
            <a:r>
              <a:rPr lang="ru-RU" sz="1300" dirty="0" err="1" smtClean="0"/>
              <a:t>Робили</a:t>
            </a:r>
            <a:r>
              <a:rPr lang="ru-RU" sz="1300" dirty="0" smtClean="0"/>
              <a:t> </a:t>
            </a:r>
            <a:r>
              <a:rPr lang="ru-RU" sz="1300" dirty="0" err="1" smtClean="0"/>
              <a:t>це</a:t>
            </a:r>
            <a:r>
              <a:rPr lang="ru-RU" sz="1300" dirty="0" smtClean="0"/>
              <a:t>, </a:t>
            </a:r>
            <a:r>
              <a:rPr lang="ru-RU" sz="1300" dirty="0" err="1" smtClean="0"/>
              <a:t>зокрема</a:t>
            </a:r>
            <a:r>
              <a:rPr lang="ru-RU" sz="1300" dirty="0" smtClean="0"/>
              <a:t>, так: </a:t>
            </a:r>
            <a:r>
              <a:rPr lang="ru-RU" sz="1300" dirty="0" err="1" smtClean="0"/>
              <a:t>зрізали</a:t>
            </a:r>
            <a:r>
              <a:rPr lang="ru-RU" sz="1300" dirty="0" smtClean="0"/>
              <a:t> </a:t>
            </a:r>
            <a:r>
              <a:rPr lang="ru-RU" sz="1300" dirty="0" err="1" smtClean="0"/>
              <a:t>гілки</a:t>
            </a:r>
            <a:r>
              <a:rPr lang="ru-RU" sz="1300" dirty="0" smtClean="0"/>
              <a:t> </a:t>
            </a:r>
            <a:r>
              <a:rPr lang="ru-RU" sz="1300" dirty="0" err="1" smtClean="0"/>
              <a:t>вишні</a:t>
            </a:r>
            <a:r>
              <a:rPr lang="ru-RU" sz="1300" dirty="0" smtClean="0"/>
              <a:t> </a:t>
            </a:r>
            <a:r>
              <a:rPr lang="ru-RU" sz="1300" dirty="0" err="1" smtClean="0"/>
              <a:t>чи</a:t>
            </a:r>
            <a:r>
              <a:rPr lang="ru-RU" sz="1300" dirty="0" smtClean="0"/>
              <a:t> </a:t>
            </a:r>
            <a:r>
              <a:rPr lang="ru-RU" sz="1300" dirty="0" err="1" smtClean="0"/>
              <a:t>сливи</a:t>
            </a:r>
            <a:r>
              <a:rPr lang="ru-RU" sz="1300" dirty="0" smtClean="0"/>
              <a:t> </a:t>
            </a:r>
            <a:r>
              <a:rPr lang="ru-RU" sz="1300" dirty="0" err="1" smtClean="0"/>
              <a:t>і</a:t>
            </a:r>
            <a:r>
              <a:rPr lang="ru-RU" sz="1300" dirty="0" smtClean="0"/>
              <a:t> ставили </a:t>
            </a:r>
            <a:r>
              <a:rPr lang="ru-RU" sz="1300" dirty="0" err="1" smtClean="0"/>
              <a:t>їх</a:t>
            </a:r>
            <a:r>
              <a:rPr lang="ru-RU" sz="1300" dirty="0" smtClean="0"/>
              <a:t> у воду </a:t>
            </a:r>
            <a:r>
              <a:rPr lang="ru-RU" sz="1300" dirty="0" err="1" smtClean="0"/>
              <a:t>або</a:t>
            </a:r>
            <a:r>
              <a:rPr lang="ru-RU" sz="1300" dirty="0" smtClean="0"/>
              <a:t> в </a:t>
            </a:r>
            <a:r>
              <a:rPr lang="ru-RU" sz="1300" dirty="0" err="1" smtClean="0"/>
              <a:t>горщик</a:t>
            </a:r>
            <a:r>
              <a:rPr lang="ru-RU" sz="1300" dirty="0" smtClean="0"/>
              <a:t> </a:t>
            </a:r>
            <a:r>
              <a:rPr lang="ru-RU" sz="1300" dirty="0" err="1" smtClean="0"/>
              <a:t>із</a:t>
            </a:r>
            <a:r>
              <a:rPr lang="ru-RU" sz="1300" dirty="0" smtClean="0"/>
              <a:t> землею на </a:t>
            </a:r>
            <a:r>
              <a:rPr lang="ru-RU" sz="1300" dirty="0" err="1" smtClean="0"/>
              <a:t>покуті</a:t>
            </a:r>
            <a:r>
              <a:rPr lang="ru-RU" sz="1300" dirty="0" smtClean="0"/>
              <a:t>. </a:t>
            </a:r>
            <a:r>
              <a:rPr lang="ru-RU" sz="1300" dirty="0" err="1" smtClean="0"/>
              <a:t>Якщо</a:t>
            </a:r>
            <a:r>
              <a:rPr lang="ru-RU" sz="1300" dirty="0" smtClean="0"/>
              <a:t> вони </a:t>
            </a:r>
            <a:r>
              <a:rPr lang="ru-RU" sz="1300" dirty="0" err="1" smtClean="0"/>
              <a:t>розцвітали</a:t>
            </a:r>
            <a:r>
              <a:rPr lang="ru-RU" sz="1300" dirty="0" smtClean="0"/>
              <a:t> до </a:t>
            </a:r>
            <a:r>
              <a:rPr lang="ru-RU" sz="1300" dirty="0" err="1" smtClean="0"/>
              <a:t>Різдва</a:t>
            </a:r>
            <a:r>
              <a:rPr lang="ru-RU" sz="1300" dirty="0" smtClean="0"/>
              <a:t> </a:t>
            </a:r>
            <a:r>
              <a:rPr lang="ru-RU" sz="1300" dirty="0" err="1" smtClean="0"/>
              <a:t>або</a:t>
            </a:r>
            <a:r>
              <a:rPr lang="ru-RU" sz="1300" dirty="0" smtClean="0"/>
              <a:t> Нового року, </a:t>
            </a:r>
            <a:r>
              <a:rPr lang="ru-RU" sz="1300" dirty="0" err="1" smtClean="0"/>
              <a:t>це</a:t>
            </a:r>
            <a:r>
              <a:rPr lang="ru-RU" sz="1300" dirty="0" smtClean="0"/>
              <a:t> </a:t>
            </a:r>
            <a:r>
              <a:rPr lang="ru-RU" sz="1300" dirty="0" err="1" smtClean="0"/>
              <a:t>обіцяло</a:t>
            </a:r>
            <a:r>
              <a:rPr lang="ru-RU" sz="1300" dirty="0" smtClean="0"/>
              <a:t> </a:t>
            </a:r>
            <a:r>
              <a:rPr lang="ru-RU" sz="1300" dirty="0" err="1" smtClean="0"/>
              <a:t>скорий</a:t>
            </a:r>
            <a:r>
              <a:rPr lang="ru-RU" sz="1300" dirty="0" smtClean="0"/>
              <a:t> </a:t>
            </a:r>
            <a:r>
              <a:rPr lang="ru-RU" sz="1300" dirty="0" err="1" smtClean="0"/>
              <a:t>шлюб</a:t>
            </a:r>
            <a:r>
              <a:rPr lang="ru-RU" sz="1300" dirty="0" smtClean="0"/>
              <a:t>. У </a:t>
            </a:r>
            <a:r>
              <a:rPr lang="ru-RU" sz="1300" dirty="0" err="1" smtClean="0"/>
              <a:t>такий</a:t>
            </a:r>
            <a:r>
              <a:rPr lang="ru-RU" sz="1300" dirty="0" smtClean="0"/>
              <a:t> же </a:t>
            </a:r>
            <a:r>
              <a:rPr lang="ru-RU" sz="1300" dirty="0" err="1" smtClean="0"/>
              <a:t>спосіб</a:t>
            </a:r>
            <a:r>
              <a:rPr lang="ru-RU" sz="1300" dirty="0" smtClean="0"/>
              <a:t> ворожили про </a:t>
            </a:r>
            <a:r>
              <a:rPr lang="ru-RU" sz="1300" dirty="0" err="1" smtClean="0"/>
              <a:t>здоров'я</a:t>
            </a:r>
            <a:r>
              <a:rPr lang="ru-RU" sz="1300" dirty="0" smtClean="0"/>
              <a:t> </a:t>
            </a:r>
            <a:r>
              <a:rPr lang="ru-RU" sz="1300" dirty="0" err="1" smtClean="0"/>
              <a:t>або</a:t>
            </a:r>
            <a:r>
              <a:rPr lang="ru-RU" sz="1300" dirty="0" smtClean="0"/>
              <a:t> смерть у </a:t>
            </a:r>
            <a:r>
              <a:rPr lang="ru-RU" sz="1300" dirty="0" err="1" smtClean="0"/>
              <a:t>наступному</a:t>
            </a:r>
            <a:r>
              <a:rPr lang="ru-RU" sz="1300" dirty="0" smtClean="0"/>
              <a:t> </a:t>
            </a:r>
            <a:r>
              <a:rPr lang="ru-RU" sz="1300" dirty="0" err="1" smtClean="0"/>
              <a:t>році</a:t>
            </a:r>
            <a:r>
              <a:rPr lang="ru-RU" sz="1300" dirty="0" smtClean="0"/>
              <a:t>. </a:t>
            </a:r>
            <a:br>
              <a:rPr lang="ru-RU" sz="1300" dirty="0" smtClean="0"/>
            </a:br>
            <a:r>
              <a:rPr lang="ru-RU" sz="1300" dirty="0" err="1" smtClean="0"/>
              <a:t>Андрія</a:t>
            </a:r>
            <a:r>
              <a:rPr lang="ru-RU" sz="1300" dirty="0" smtClean="0"/>
              <a:t> — </a:t>
            </a:r>
            <a:r>
              <a:rPr lang="ru-RU" sz="1300" dirty="0" err="1" smtClean="0"/>
              <a:t>молодіжне</a:t>
            </a:r>
            <a:r>
              <a:rPr lang="ru-RU" sz="1300" dirty="0" smtClean="0"/>
              <a:t> свято, </a:t>
            </a:r>
            <a:r>
              <a:rPr lang="ru-RU" sz="1300" dirty="0" err="1" smtClean="0"/>
              <a:t>близьке</a:t>
            </a:r>
            <a:r>
              <a:rPr lang="ru-RU" sz="1300" dirty="0" smtClean="0"/>
              <a:t> за </a:t>
            </a:r>
            <a:r>
              <a:rPr lang="ru-RU" sz="1300" dirty="0" err="1" smtClean="0"/>
              <a:t>змістом</a:t>
            </a:r>
            <a:r>
              <a:rPr lang="ru-RU" sz="1300" dirty="0" smtClean="0"/>
              <a:t> до </a:t>
            </a:r>
            <a:r>
              <a:rPr lang="ru-RU" sz="1300" dirty="0" err="1" smtClean="0"/>
              <a:t>Катерини</a:t>
            </a:r>
            <a:r>
              <a:rPr lang="ru-RU" sz="1300" dirty="0" smtClean="0"/>
              <a:t>. </a:t>
            </a:r>
            <a:r>
              <a:rPr lang="ru-RU" sz="1300" dirty="0" err="1" smtClean="0"/>
              <a:t>Відзначалося</a:t>
            </a:r>
            <a:r>
              <a:rPr lang="ru-RU" sz="1300" dirty="0" smtClean="0"/>
              <a:t> 30 листопада за ст. ст. </a:t>
            </a:r>
            <a:r>
              <a:rPr lang="ru-RU" sz="1300" dirty="0" err="1" smtClean="0"/>
              <a:t>і</a:t>
            </a:r>
            <a:r>
              <a:rPr lang="ru-RU" sz="1300" dirty="0" smtClean="0"/>
              <a:t> </a:t>
            </a:r>
            <a:r>
              <a:rPr lang="ru-RU" sz="1300" dirty="0" err="1" smtClean="0"/>
              <a:t>відповідало</a:t>
            </a:r>
            <a:r>
              <a:rPr lang="ru-RU" sz="1300" dirty="0" smtClean="0"/>
              <a:t> церковному </a:t>
            </a:r>
            <a:r>
              <a:rPr lang="ru-RU" sz="1300" dirty="0" err="1" smtClean="0"/>
              <a:t>святу</a:t>
            </a:r>
            <a:r>
              <a:rPr lang="ru-RU" sz="1300" dirty="0" smtClean="0"/>
              <a:t> </a:t>
            </a:r>
            <a:r>
              <a:rPr lang="ru-RU" sz="1300" dirty="0" err="1" smtClean="0"/>
              <a:t>Андрія</a:t>
            </a:r>
            <a:r>
              <a:rPr lang="ru-RU" sz="1300" dirty="0" smtClean="0"/>
              <a:t> Первозванного. </a:t>
            </a:r>
            <a:r>
              <a:rPr lang="ru-RU" sz="1300" dirty="0" err="1" smtClean="0"/>
              <a:t>Молодіжні</a:t>
            </a:r>
            <a:r>
              <a:rPr lang="ru-RU" sz="1300" dirty="0" smtClean="0"/>
              <a:t> </a:t>
            </a:r>
            <a:r>
              <a:rPr lang="ru-RU" sz="1300" dirty="0" err="1" smtClean="0"/>
              <a:t>зібрання</a:t>
            </a:r>
            <a:r>
              <a:rPr lang="ru-RU" sz="1300" dirty="0" smtClean="0"/>
              <a:t> </a:t>
            </a:r>
            <a:r>
              <a:rPr lang="ru-RU" sz="1300" dirty="0" err="1" smtClean="0"/>
              <a:t>цього</a:t>
            </a:r>
            <a:r>
              <a:rPr lang="ru-RU" sz="1300" dirty="0" smtClean="0"/>
              <a:t> дня </a:t>
            </a:r>
            <a:r>
              <a:rPr lang="ru-RU" sz="1300" dirty="0" err="1" smtClean="0"/>
              <a:t>були</a:t>
            </a:r>
            <a:r>
              <a:rPr lang="ru-RU" sz="1300" dirty="0" smtClean="0"/>
              <a:t> </a:t>
            </a:r>
            <a:r>
              <a:rPr lang="ru-RU" sz="1300" dirty="0" err="1" smtClean="0"/>
              <a:t>наповнені</a:t>
            </a:r>
            <a:r>
              <a:rPr lang="ru-RU" sz="1300" dirty="0" smtClean="0"/>
              <a:t> </a:t>
            </a:r>
            <a:r>
              <a:rPr lang="ru-RU" sz="1300" dirty="0" err="1" smtClean="0"/>
              <a:t>веселощами</a:t>
            </a:r>
            <a:r>
              <a:rPr lang="ru-RU" sz="1300" dirty="0" smtClean="0"/>
              <a:t> </a:t>
            </a:r>
            <a:r>
              <a:rPr lang="ru-RU" sz="1300" dirty="0" err="1" smtClean="0"/>
              <a:t>й</a:t>
            </a:r>
            <a:r>
              <a:rPr lang="ru-RU" sz="1300" dirty="0" smtClean="0"/>
              <a:t> </a:t>
            </a:r>
            <a:r>
              <a:rPr lang="ru-RU" sz="1300" dirty="0" err="1" smtClean="0"/>
              <a:t>розвагами</a:t>
            </a:r>
            <a:r>
              <a:rPr lang="ru-RU" sz="1300" dirty="0" smtClean="0"/>
              <a:t> </a:t>
            </a:r>
            <a:r>
              <a:rPr lang="ru-RU" sz="1300" dirty="0" err="1" smtClean="0"/>
              <a:t>і</a:t>
            </a:r>
            <a:r>
              <a:rPr lang="ru-RU" sz="1300" dirty="0" smtClean="0"/>
              <a:t> </a:t>
            </a:r>
            <a:r>
              <a:rPr lang="ru-RU" sz="1300" dirty="0" err="1" smtClean="0"/>
              <a:t>подекуди</a:t>
            </a:r>
            <a:r>
              <a:rPr lang="ru-RU" sz="1300" dirty="0" smtClean="0"/>
              <a:t> </a:t>
            </a:r>
            <a:r>
              <a:rPr lang="ru-RU" sz="1300" dirty="0" err="1" smtClean="0"/>
              <a:t>називалися</a:t>
            </a:r>
            <a:r>
              <a:rPr lang="ru-RU" sz="1300" dirty="0" smtClean="0"/>
              <a:t> великими </a:t>
            </a:r>
            <a:r>
              <a:rPr lang="ru-RU" sz="1300" dirty="0" err="1" smtClean="0"/>
              <a:t>вечорницями</a:t>
            </a:r>
            <a:r>
              <a:rPr lang="ru-RU" sz="1300" dirty="0" smtClean="0"/>
              <a:t>. На </a:t>
            </a:r>
            <a:r>
              <a:rPr lang="ru-RU" sz="1300" dirty="0" err="1" smtClean="0"/>
              <a:t>Андрія</a:t>
            </a:r>
            <a:r>
              <a:rPr lang="ru-RU" sz="1300" dirty="0" smtClean="0"/>
              <a:t> </a:t>
            </a:r>
            <a:r>
              <a:rPr lang="ru-RU" sz="1300" dirty="0" err="1" smtClean="0"/>
              <a:t>вдавалися</a:t>
            </a:r>
            <a:r>
              <a:rPr lang="ru-RU" sz="1300" dirty="0" smtClean="0"/>
              <a:t> до </a:t>
            </a:r>
            <a:r>
              <a:rPr lang="ru-RU" sz="1300" dirty="0" err="1" smtClean="0"/>
              <a:t>різноманітних</a:t>
            </a:r>
            <a:r>
              <a:rPr lang="ru-RU" sz="1300" dirty="0" smtClean="0"/>
              <a:t> </a:t>
            </a:r>
            <a:r>
              <a:rPr lang="ru-RU" sz="1300" dirty="0" err="1" smtClean="0"/>
              <a:t>прийомів</a:t>
            </a:r>
            <a:r>
              <a:rPr lang="ru-RU" sz="1300" dirty="0" smtClean="0"/>
              <a:t> </a:t>
            </a:r>
            <a:r>
              <a:rPr lang="ru-RU" sz="1300" dirty="0" err="1" smtClean="0"/>
              <a:t>любовно-шлюбної</a:t>
            </a:r>
            <a:r>
              <a:rPr lang="ru-RU" sz="1300" dirty="0" smtClean="0"/>
              <a:t> </a:t>
            </a:r>
            <a:r>
              <a:rPr lang="ru-RU" sz="1300" dirty="0" err="1" smtClean="0"/>
              <a:t>магії</a:t>
            </a:r>
            <a:r>
              <a:rPr lang="ru-RU" sz="1300" dirty="0" smtClean="0"/>
              <a:t>: </a:t>
            </a:r>
            <a:r>
              <a:rPr lang="ru-RU" sz="1300" dirty="0" err="1" smtClean="0"/>
              <a:t>засівання</a:t>
            </a:r>
            <a:r>
              <a:rPr lang="ru-RU" sz="1300" dirty="0" smtClean="0"/>
              <a:t> </a:t>
            </a:r>
            <a:r>
              <a:rPr lang="ru-RU" sz="1300" dirty="0" err="1" smtClean="0"/>
              <a:t>конопель</a:t>
            </a:r>
            <a:r>
              <a:rPr lang="ru-RU" sz="1300" dirty="0" smtClean="0"/>
              <a:t>, </a:t>
            </a:r>
            <a:r>
              <a:rPr lang="ru-RU" sz="1300" dirty="0" err="1" smtClean="0"/>
              <a:t>ворожінь</a:t>
            </a:r>
            <a:r>
              <a:rPr lang="ru-RU" sz="1300" dirty="0" smtClean="0"/>
              <a:t> </a:t>
            </a:r>
            <a:r>
              <a:rPr lang="ru-RU" sz="1300" dirty="0" err="1" smtClean="0"/>
              <a:t>із</a:t>
            </a:r>
            <a:r>
              <a:rPr lang="ru-RU" sz="1300" dirty="0" smtClean="0"/>
              <a:t> </a:t>
            </a:r>
            <a:r>
              <a:rPr lang="ru-RU" sz="1300" dirty="0" err="1" smtClean="0"/>
              <a:t>балабушками</a:t>
            </a:r>
            <a:r>
              <a:rPr lang="ru-RU" sz="1300" dirty="0" smtClean="0"/>
              <a:t>, </a:t>
            </a:r>
            <a:r>
              <a:rPr lang="ru-RU" sz="1300" dirty="0" err="1" smtClean="0"/>
              <a:t>калитою</a:t>
            </a:r>
            <a:r>
              <a:rPr lang="ru-RU" sz="1300" dirty="0" smtClean="0"/>
              <a:t> </a:t>
            </a:r>
            <a:r>
              <a:rPr lang="ru-RU" sz="1300" dirty="0" err="1" smtClean="0"/>
              <a:t>тощо</a:t>
            </a:r>
            <a:r>
              <a:rPr lang="ru-RU" sz="1300" dirty="0" smtClean="0"/>
              <a:t>. </a:t>
            </a:r>
            <a:r>
              <a:rPr lang="ru-RU" sz="1300" dirty="0" err="1" smtClean="0"/>
              <a:t>Ці</a:t>
            </a:r>
            <a:r>
              <a:rPr lang="ru-RU" sz="1300" dirty="0" smtClean="0"/>
              <a:t> </a:t>
            </a:r>
            <a:r>
              <a:rPr lang="ru-RU" sz="1300" dirty="0" err="1" smtClean="0"/>
              <a:t>ворожіння</a:t>
            </a:r>
            <a:r>
              <a:rPr lang="ru-RU" sz="1300" dirty="0" smtClean="0"/>
              <a:t> </a:t>
            </a:r>
            <a:r>
              <a:rPr lang="ru-RU" sz="1300" dirty="0" err="1" smtClean="0"/>
              <a:t>мали</a:t>
            </a:r>
            <a:r>
              <a:rPr lang="ru-RU" sz="1300" dirty="0" smtClean="0"/>
              <a:t> </a:t>
            </a:r>
            <a:r>
              <a:rPr lang="ru-RU" sz="1300" dirty="0" err="1" smtClean="0"/>
              <a:t>відповісти</a:t>
            </a:r>
            <a:r>
              <a:rPr lang="ru-RU" sz="1300" dirty="0" smtClean="0"/>
              <a:t> на </a:t>
            </a:r>
            <a:r>
              <a:rPr lang="ru-RU" sz="1300" dirty="0" err="1" smtClean="0"/>
              <a:t>такі</a:t>
            </a:r>
            <a:r>
              <a:rPr lang="ru-RU" sz="1300" dirty="0" smtClean="0"/>
              <a:t> </a:t>
            </a:r>
            <a:r>
              <a:rPr lang="ru-RU" sz="1300" dirty="0" err="1" smtClean="0"/>
              <a:t>основні</a:t>
            </a:r>
            <a:r>
              <a:rPr lang="ru-RU" sz="1300" dirty="0" smtClean="0"/>
              <a:t> </a:t>
            </a:r>
            <a:r>
              <a:rPr lang="ru-RU" sz="1300" dirty="0" err="1" smtClean="0"/>
              <a:t>питання</a:t>
            </a:r>
            <a:r>
              <a:rPr lang="ru-RU" sz="1300" dirty="0" smtClean="0"/>
              <a:t>: </a:t>
            </a:r>
            <a:r>
              <a:rPr lang="ru-RU" sz="1300" dirty="0" err="1" smtClean="0"/>
              <a:t>чого</a:t>
            </a:r>
            <a:r>
              <a:rPr lang="ru-RU" sz="1300" dirty="0" smtClean="0"/>
              <a:t> </a:t>
            </a:r>
            <a:r>
              <a:rPr lang="ru-RU" sz="1300" dirty="0" err="1" smtClean="0"/>
              <a:t>чекати</a:t>
            </a:r>
            <a:r>
              <a:rPr lang="ru-RU" sz="1300" dirty="0" smtClean="0"/>
              <a:t> в Новому </a:t>
            </a:r>
            <a:r>
              <a:rPr lang="ru-RU" sz="1300" dirty="0" err="1" smtClean="0"/>
              <a:t>році</a:t>
            </a:r>
            <a:r>
              <a:rPr lang="ru-RU" sz="1300" dirty="0" smtClean="0"/>
              <a:t> — </a:t>
            </a:r>
            <a:r>
              <a:rPr lang="ru-RU" sz="1300" dirty="0" err="1" smtClean="0"/>
              <a:t>шлюбу</a:t>
            </a:r>
            <a:r>
              <a:rPr lang="ru-RU" sz="1300" dirty="0" smtClean="0"/>
              <a:t> </a:t>
            </a:r>
            <a:r>
              <a:rPr lang="ru-RU" sz="1300" dirty="0" err="1" smtClean="0"/>
              <a:t>чи</a:t>
            </a:r>
            <a:r>
              <a:rPr lang="ru-RU" sz="1300" dirty="0" smtClean="0"/>
              <a:t> </a:t>
            </a:r>
            <a:r>
              <a:rPr lang="ru-RU" sz="1300" dirty="0" err="1" smtClean="0"/>
              <a:t>смерті</a:t>
            </a:r>
            <a:r>
              <a:rPr lang="ru-RU" sz="1300" dirty="0" smtClean="0"/>
              <a:t>; </a:t>
            </a:r>
            <a:r>
              <a:rPr lang="ru-RU" sz="1300" dirty="0" err="1" smtClean="0"/>
              <a:t>якщо</a:t>
            </a:r>
            <a:r>
              <a:rPr lang="ru-RU" sz="1300" dirty="0" smtClean="0"/>
              <a:t> </a:t>
            </a:r>
            <a:r>
              <a:rPr lang="ru-RU" sz="1300" dirty="0" err="1" smtClean="0"/>
              <a:t>шлюбу</a:t>
            </a:r>
            <a:r>
              <a:rPr lang="ru-RU" sz="1300" dirty="0" smtClean="0"/>
              <a:t> — то </a:t>
            </a:r>
            <a:r>
              <a:rPr lang="ru-RU" sz="1300" dirty="0" err="1" smtClean="0"/>
              <a:t>хто</a:t>
            </a:r>
            <a:r>
              <a:rPr lang="ru-RU" sz="1300" dirty="0" smtClean="0"/>
              <a:t> буде </a:t>
            </a:r>
            <a:r>
              <a:rPr lang="ru-RU" sz="1300" dirty="0" err="1" smtClean="0"/>
              <a:t>чоловіком</a:t>
            </a:r>
            <a:r>
              <a:rPr lang="ru-RU" sz="1300" dirty="0" smtClean="0"/>
              <a:t>; </a:t>
            </a:r>
            <a:r>
              <a:rPr lang="ru-RU" sz="1300" dirty="0" err="1" smtClean="0"/>
              <a:t>чи</a:t>
            </a:r>
            <a:r>
              <a:rPr lang="ru-RU" sz="1300" dirty="0" smtClean="0"/>
              <a:t> </a:t>
            </a:r>
            <a:r>
              <a:rPr lang="ru-RU" sz="1300" dirty="0" err="1" smtClean="0"/>
              <a:t>буде</a:t>
            </a:r>
            <a:r>
              <a:rPr lang="ru-RU" sz="1300" dirty="0" smtClean="0"/>
              <a:t> </a:t>
            </a:r>
            <a:r>
              <a:rPr lang="ru-RU" sz="1300" dirty="0" err="1" smtClean="0"/>
              <a:t>шлюб</a:t>
            </a:r>
            <a:r>
              <a:rPr lang="ru-RU" sz="1300" dirty="0" smtClean="0"/>
              <a:t> </a:t>
            </a:r>
            <a:r>
              <a:rPr lang="ru-RU" sz="1300" dirty="0" err="1" smtClean="0"/>
              <a:t>щасливим</a:t>
            </a:r>
            <a:r>
              <a:rPr lang="ru-RU" sz="1300" dirty="0" smtClean="0"/>
              <a:t>. </a:t>
            </a:r>
            <a:r>
              <a:rPr lang="ru-RU" sz="1300" dirty="0" err="1" smtClean="0"/>
              <a:t>Намагалися</a:t>
            </a:r>
            <a:r>
              <a:rPr lang="ru-RU" sz="1300" dirty="0" smtClean="0"/>
              <a:t> </a:t>
            </a:r>
            <a:r>
              <a:rPr lang="ru-RU" sz="1300" dirty="0" err="1" smtClean="0"/>
              <a:t>також</a:t>
            </a:r>
            <a:r>
              <a:rPr lang="ru-RU" sz="1300" dirty="0" smtClean="0"/>
              <a:t> </a:t>
            </a:r>
            <a:r>
              <a:rPr lang="ru-RU" sz="1300" dirty="0" err="1" smtClean="0"/>
              <a:t>дізнатися</a:t>
            </a:r>
            <a:r>
              <a:rPr lang="ru-RU" sz="1300" dirty="0" smtClean="0"/>
              <a:t> про </a:t>
            </a:r>
            <a:r>
              <a:rPr lang="ru-RU" sz="1300" dirty="0" err="1" smtClean="0"/>
              <a:t>професію</a:t>
            </a:r>
            <a:r>
              <a:rPr lang="ru-RU" sz="1300" dirty="0" smtClean="0"/>
              <a:t>, </a:t>
            </a:r>
            <a:r>
              <a:rPr lang="ru-RU" sz="1300" dirty="0" err="1" smtClean="0"/>
              <a:t>матеріальне</a:t>
            </a:r>
            <a:r>
              <a:rPr lang="ru-RU" sz="1300" dirty="0" smtClean="0"/>
              <a:t> становище </a:t>
            </a:r>
            <a:r>
              <a:rPr lang="ru-RU" sz="1300" dirty="0" err="1" smtClean="0"/>
              <a:t>майбутнього</a:t>
            </a:r>
            <a:r>
              <a:rPr lang="ru-RU" sz="1300" dirty="0" smtClean="0"/>
              <a:t> </a:t>
            </a:r>
            <a:r>
              <a:rPr lang="ru-RU" sz="1300" dirty="0" err="1" smtClean="0"/>
              <a:t>чоловіка</a:t>
            </a:r>
            <a:r>
              <a:rPr lang="ru-RU" sz="1300" dirty="0" smtClean="0"/>
              <a:t>, главенство у </a:t>
            </a:r>
            <a:r>
              <a:rPr lang="ru-RU" sz="1300" dirty="0" err="1" smtClean="0"/>
              <a:t>майбутній</a:t>
            </a:r>
            <a:r>
              <a:rPr lang="ru-RU" sz="1300" dirty="0" smtClean="0"/>
              <a:t> </a:t>
            </a:r>
            <a:r>
              <a:rPr lang="ru-RU" sz="1300" dirty="0" err="1" smtClean="0"/>
              <a:t>сім'ї</a:t>
            </a:r>
            <a:r>
              <a:rPr lang="ru-RU" sz="1300" dirty="0" smtClean="0"/>
              <a:t>.</a:t>
            </a:r>
            <a:br>
              <a:rPr lang="ru-RU" sz="1300" dirty="0" smtClean="0"/>
            </a:br>
            <a:r>
              <a:rPr lang="ru-RU" sz="1300" dirty="0" err="1" smtClean="0"/>
              <a:t>Вже</a:t>
            </a:r>
            <a:r>
              <a:rPr lang="ru-RU" sz="1300" dirty="0" smtClean="0"/>
              <a:t> у </a:t>
            </a:r>
            <a:r>
              <a:rPr lang="ru-RU" sz="1300" dirty="0" err="1" smtClean="0"/>
              <a:t>минулому</a:t>
            </a:r>
            <a:r>
              <a:rPr lang="ru-RU" sz="1300" dirty="0" smtClean="0"/>
              <a:t> </a:t>
            </a:r>
            <a:r>
              <a:rPr lang="ru-RU" sz="1300" dirty="0" err="1" smtClean="0"/>
              <a:t>столітті</a:t>
            </a:r>
            <a:r>
              <a:rPr lang="ru-RU" sz="1300" dirty="0" smtClean="0"/>
              <a:t> </a:t>
            </a:r>
            <a:r>
              <a:rPr lang="ru-RU" sz="1300" dirty="0" err="1" smtClean="0"/>
              <a:t>молодіжні</a:t>
            </a:r>
            <a:r>
              <a:rPr lang="ru-RU" sz="1300" dirty="0" smtClean="0"/>
              <a:t> </a:t>
            </a:r>
            <a:r>
              <a:rPr lang="ru-RU" sz="1300" dirty="0" err="1" smtClean="0"/>
              <a:t>ворожіння</a:t>
            </a:r>
            <a:r>
              <a:rPr lang="ru-RU" sz="1300" dirty="0" smtClean="0"/>
              <a:t> </a:t>
            </a:r>
            <a:r>
              <a:rPr lang="ru-RU" sz="1300" dirty="0" err="1" smtClean="0"/>
              <a:t>втратили</a:t>
            </a:r>
            <a:r>
              <a:rPr lang="ru-RU" sz="1300" dirty="0" smtClean="0"/>
              <a:t> свою </a:t>
            </a:r>
            <a:r>
              <a:rPr lang="ru-RU" sz="1300" dirty="0" err="1" smtClean="0"/>
              <a:t>магічну</a:t>
            </a:r>
            <a:r>
              <a:rPr lang="ru-RU" sz="1300" dirty="0" smtClean="0"/>
              <a:t> </a:t>
            </a:r>
            <a:r>
              <a:rPr lang="ru-RU" sz="1300" dirty="0" err="1" smtClean="0"/>
              <a:t>функцію</a:t>
            </a:r>
            <a:r>
              <a:rPr lang="ru-RU" sz="1300" dirty="0" smtClean="0"/>
              <a:t> </a:t>
            </a:r>
            <a:r>
              <a:rPr lang="ru-RU" sz="1300" dirty="0" err="1" smtClean="0"/>
              <a:t>і</a:t>
            </a:r>
            <a:r>
              <a:rPr lang="ru-RU" sz="1300" dirty="0" smtClean="0"/>
              <a:t> </a:t>
            </a:r>
            <a:r>
              <a:rPr lang="ru-RU" sz="1300" dirty="0" err="1" smtClean="0"/>
              <a:t>перетворились</a:t>
            </a:r>
            <a:r>
              <a:rPr lang="ru-RU" sz="1300" dirty="0" smtClean="0"/>
              <a:t> на </a:t>
            </a:r>
            <a:r>
              <a:rPr lang="ru-RU" sz="1300" dirty="0" err="1" smtClean="0"/>
              <a:t>традиційні</a:t>
            </a:r>
            <a:r>
              <a:rPr lang="ru-RU" sz="1300" dirty="0" smtClean="0"/>
              <a:t> </a:t>
            </a:r>
            <a:r>
              <a:rPr lang="ru-RU" sz="1300" dirty="0" err="1" smtClean="0"/>
              <a:t>ігри</a:t>
            </a:r>
            <a:r>
              <a:rPr lang="ru-RU" sz="1300" dirty="0" smtClean="0"/>
              <a:t>, </a:t>
            </a:r>
            <a:r>
              <a:rPr lang="ru-RU" sz="1300" dirty="0" err="1" smtClean="0"/>
              <a:t>що</a:t>
            </a:r>
            <a:r>
              <a:rPr lang="ru-RU" sz="1300" dirty="0" smtClean="0"/>
              <a:t> </a:t>
            </a:r>
            <a:r>
              <a:rPr lang="ru-RU" sz="1300" dirty="0" err="1" smtClean="0"/>
              <a:t>супроводжувались</a:t>
            </a:r>
            <a:r>
              <a:rPr lang="ru-RU" sz="1300" dirty="0" smtClean="0"/>
              <a:t> </a:t>
            </a:r>
            <a:r>
              <a:rPr lang="ru-RU" sz="1300" dirty="0" err="1" smtClean="0"/>
              <a:t>сміхом</a:t>
            </a:r>
            <a:r>
              <a:rPr lang="ru-RU" sz="1300" dirty="0" smtClean="0"/>
              <a:t> </a:t>
            </a:r>
            <a:r>
              <a:rPr lang="ru-RU" sz="1300" dirty="0" err="1" smtClean="0"/>
              <a:t>і</a:t>
            </a:r>
            <a:r>
              <a:rPr lang="ru-RU" sz="1300" dirty="0" smtClean="0"/>
              <a:t> жартами. Для свята </a:t>
            </a:r>
            <a:r>
              <a:rPr lang="ru-RU" sz="1300" dirty="0" err="1" smtClean="0"/>
              <a:t>Андрія</a:t>
            </a:r>
            <a:r>
              <a:rPr lang="ru-RU" sz="1300" dirty="0" smtClean="0"/>
              <a:t> </a:t>
            </a:r>
            <a:r>
              <a:rPr lang="ru-RU" sz="1300" dirty="0" err="1" smtClean="0"/>
              <a:t>є</a:t>
            </a:r>
            <a:r>
              <a:rPr lang="ru-RU" sz="1300" dirty="0" smtClean="0"/>
              <a:t> характерною </a:t>
            </a:r>
            <a:r>
              <a:rPr lang="ru-RU" sz="1300" dirty="0" err="1" smtClean="0"/>
              <a:t>певна</a:t>
            </a:r>
            <a:r>
              <a:rPr lang="ru-RU" sz="1300" dirty="0" smtClean="0"/>
              <a:t> "</a:t>
            </a:r>
            <a:r>
              <a:rPr lang="ru-RU" sz="1300" dirty="0" err="1" smtClean="0"/>
              <a:t>карнавальна</a:t>
            </a:r>
            <a:r>
              <a:rPr lang="ru-RU" sz="1300" dirty="0" smtClean="0"/>
              <a:t> свобода". У </a:t>
            </a:r>
            <a:r>
              <a:rPr lang="ru-RU" sz="1300" dirty="0" err="1" smtClean="0"/>
              <a:t>цю</a:t>
            </a:r>
            <a:r>
              <a:rPr lang="ru-RU" sz="1300" dirty="0" smtClean="0"/>
              <a:t> </a:t>
            </a:r>
            <a:r>
              <a:rPr lang="ru-RU" sz="1300" dirty="0" err="1" smtClean="0"/>
              <a:t>ніч</a:t>
            </a:r>
            <a:r>
              <a:rPr lang="ru-RU" sz="1300" dirty="0" smtClean="0"/>
              <a:t>, як </a:t>
            </a:r>
            <a:r>
              <a:rPr lang="ru-RU" sz="1300" dirty="0" err="1" smtClean="0"/>
              <a:t>і</a:t>
            </a:r>
            <a:r>
              <a:rPr lang="ru-RU" sz="1300" dirty="0" smtClean="0"/>
              <a:t> в </a:t>
            </a:r>
            <a:r>
              <a:rPr lang="ru-RU" sz="1300" dirty="0" err="1" smtClean="0"/>
              <a:t>новорічну</a:t>
            </a:r>
            <a:r>
              <a:rPr lang="ru-RU" sz="1300" dirty="0" smtClean="0"/>
              <a:t>, негласно </a:t>
            </a:r>
            <a:r>
              <a:rPr lang="ru-RU" sz="1300" dirty="0" err="1" smtClean="0"/>
              <a:t>дозволялися</a:t>
            </a:r>
            <a:r>
              <a:rPr lang="ru-RU" sz="1300" dirty="0" smtClean="0"/>
              <a:t> </a:t>
            </a:r>
            <a:r>
              <a:rPr lang="ru-RU" sz="1300" dirty="0" err="1" smtClean="0"/>
              <a:t>деякі</a:t>
            </a:r>
            <a:r>
              <a:rPr lang="ru-RU" sz="1300" dirty="0" smtClean="0"/>
              <a:t> прояви </a:t>
            </a:r>
            <a:r>
              <a:rPr lang="ru-RU" sz="1300" dirty="0" err="1" smtClean="0"/>
              <a:t>антигромадської</a:t>
            </a:r>
            <a:r>
              <a:rPr lang="ru-RU" sz="1300" dirty="0" smtClean="0"/>
              <a:t> </a:t>
            </a:r>
            <a:r>
              <a:rPr lang="ru-RU" sz="1300" dirty="0" err="1" smtClean="0"/>
              <a:t>поведінки</a:t>
            </a:r>
            <a:r>
              <a:rPr lang="ru-RU" sz="1300" dirty="0" smtClean="0"/>
              <a:t>, </a:t>
            </a:r>
            <a:r>
              <a:rPr lang="ru-RU" sz="1300" dirty="0" err="1" smtClean="0"/>
              <a:t>які</a:t>
            </a:r>
            <a:r>
              <a:rPr lang="ru-RU" sz="1300" dirty="0" smtClean="0"/>
              <a:t> в </a:t>
            </a:r>
            <a:r>
              <a:rPr lang="ru-RU" sz="1300" dirty="0" err="1" smtClean="0"/>
              <a:t>інший</a:t>
            </a:r>
            <a:r>
              <a:rPr lang="ru-RU" sz="1300" dirty="0" smtClean="0"/>
              <a:t> час </a:t>
            </a:r>
            <a:r>
              <a:rPr lang="ru-RU" sz="1300" dirty="0" err="1" smtClean="0"/>
              <a:t>гостро</a:t>
            </a:r>
            <a:r>
              <a:rPr lang="ru-RU" sz="1300" dirty="0" smtClean="0"/>
              <a:t> </a:t>
            </a:r>
            <a:r>
              <a:rPr lang="ru-RU" sz="1300" dirty="0" err="1" smtClean="0"/>
              <a:t>засуджувалися</a:t>
            </a:r>
            <a:r>
              <a:rPr lang="ru-RU" sz="1300" dirty="0" smtClean="0"/>
              <a:t> </a:t>
            </a:r>
            <a:r>
              <a:rPr lang="ru-RU" sz="1300" dirty="0" err="1" smtClean="0"/>
              <a:t>і</a:t>
            </a:r>
            <a:r>
              <a:rPr lang="ru-RU" sz="1300" dirty="0" smtClean="0"/>
              <a:t> </a:t>
            </a:r>
            <a:r>
              <a:rPr lang="ru-RU" sz="1300" dirty="0" err="1" smtClean="0"/>
              <a:t>навіть</a:t>
            </a:r>
            <a:r>
              <a:rPr lang="ru-RU" sz="1300" dirty="0" smtClean="0"/>
              <a:t> </a:t>
            </a:r>
            <a:r>
              <a:rPr lang="ru-RU" sz="1300" dirty="0" err="1" smtClean="0"/>
              <a:t>підлягали</a:t>
            </a:r>
            <a:r>
              <a:rPr lang="ru-RU" sz="1300" dirty="0" smtClean="0"/>
              <a:t> </a:t>
            </a:r>
            <a:r>
              <a:rPr lang="ru-RU" sz="1300" dirty="0" err="1" smtClean="0"/>
              <a:t>покаранню</a:t>
            </a:r>
            <a:r>
              <a:rPr lang="ru-RU" sz="1300" dirty="0" smtClean="0"/>
              <a:t> за </a:t>
            </a:r>
            <a:r>
              <a:rPr lang="ru-RU" sz="1300" dirty="0" err="1" smtClean="0"/>
              <a:t>звичаєвим</a:t>
            </a:r>
            <a:r>
              <a:rPr lang="ru-RU" sz="1300" dirty="0" smtClean="0"/>
              <a:t> нравом. У </a:t>
            </a:r>
            <a:r>
              <a:rPr lang="ru-RU" sz="1300" dirty="0" err="1" smtClean="0"/>
              <a:t>ролі</a:t>
            </a:r>
            <a:r>
              <a:rPr lang="ru-RU" sz="1300" dirty="0" smtClean="0"/>
              <a:t> "</a:t>
            </a:r>
            <a:r>
              <a:rPr lang="ru-RU" sz="1300" dirty="0" err="1" smtClean="0"/>
              <a:t>порушників</a:t>
            </a:r>
            <a:r>
              <a:rPr lang="ru-RU" sz="1300" dirty="0" smtClean="0"/>
              <a:t> порядку" </a:t>
            </a:r>
            <a:r>
              <a:rPr lang="ru-RU" sz="1300" dirty="0" err="1" smtClean="0"/>
              <a:t>звичайно</a:t>
            </a:r>
            <a:r>
              <a:rPr lang="ru-RU" sz="1300" dirty="0" smtClean="0"/>
              <a:t> </a:t>
            </a:r>
            <a:r>
              <a:rPr lang="ru-RU" sz="1300" dirty="0" err="1" smtClean="0"/>
              <a:t>виступали</a:t>
            </a:r>
            <a:r>
              <a:rPr lang="ru-RU" sz="1300" dirty="0" smtClean="0"/>
              <a:t> парубки та </a:t>
            </a:r>
            <a:r>
              <a:rPr lang="ru-RU" sz="1300" dirty="0" err="1" smtClean="0"/>
              <a:t>підлітки</a:t>
            </a:r>
            <a:r>
              <a:rPr lang="ru-RU" sz="1300" dirty="0" smtClean="0"/>
              <a:t>. </a:t>
            </a:r>
            <a:r>
              <a:rPr lang="ru-RU" sz="1300" dirty="0" err="1" smtClean="0"/>
              <a:t>Набір</a:t>
            </a:r>
            <a:r>
              <a:rPr lang="ru-RU" sz="1300" dirty="0" smtClean="0"/>
              <a:t> </a:t>
            </a:r>
            <a:r>
              <a:rPr lang="ru-RU" sz="1300" dirty="0" err="1" smtClean="0"/>
              <a:t>типових</a:t>
            </a:r>
            <a:r>
              <a:rPr lang="ru-RU" sz="1300" dirty="0" smtClean="0"/>
              <a:t> </a:t>
            </a:r>
            <a:r>
              <a:rPr lang="ru-RU" sz="1300" dirty="0" err="1" smtClean="0"/>
              <a:t>андріївських</a:t>
            </a:r>
            <a:r>
              <a:rPr lang="ru-RU" sz="1300" dirty="0" smtClean="0"/>
              <a:t> </a:t>
            </a:r>
            <a:r>
              <a:rPr lang="ru-RU" sz="1300" dirty="0" err="1" smtClean="0"/>
              <a:t>жартів</a:t>
            </a:r>
            <a:r>
              <a:rPr lang="ru-RU" sz="1300" dirty="0" smtClean="0"/>
              <a:t> не </a:t>
            </a:r>
            <a:r>
              <a:rPr lang="ru-RU" sz="1300" dirty="0" err="1" smtClean="0"/>
              <a:t>вирізнявся</a:t>
            </a:r>
            <a:r>
              <a:rPr lang="ru-RU" sz="1300" dirty="0" smtClean="0"/>
              <a:t> особливою </a:t>
            </a:r>
            <a:r>
              <a:rPr lang="ru-RU" sz="1300" dirty="0" err="1" smtClean="0"/>
              <a:t>вибагливістю</a:t>
            </a:r>
            <a:r>
              <a:rPr lang="ru-RU" sz="1300" dirty="0" smtClean="0"/>
              <a:t>: парубки </a:t>
            </a:r>
            <a:r>
              <a:rPr lang="ru-RU" sz="1300" dirty="0" err="1" smtClean="0"/>
              <a:t>знімали</a:t>
            </a:r>
            <a:r>
              <a:rPr lang="ru-RU" sz="1300" dirty="0" smtClean="0"/>
              <a:t> </a:t>
            </a:r>
            <a:r>
              <a:rPr lang="ru-RU" sz="1300" dirty="0" err="1" smtClean="0"/>
              <a:t>з</a:t>
            </a:r>
            <a:r>
              <a:rPr lang="ru-RU" sz="1300" dirty="0" smtClean="0"/>
              <a:t> </a:t>
            </a:r>
            <a:r>
              <a:rPr lang="ru-RU" sz="1300" dirty="0" err="1" smtClean="0"/>
              <a:t>воріт</a:t>
            </a:r>
            <a:r>
              <a:rPr lang="ru-RU" sz="1300" dirty="0" smtClean="0"/>
              <a:t> </a:t>
            </a:r>
            <a:r>
              <a:rPr lang="ru-RU" sz="1300" dirty="0" err="1" smtClean="0"/>
              <a:t>хвіртки</a:t>
            </a:r>
            <a:r>
              <a:rPr lang="ru-RU" sz="1300" dirty="0" smtClean="0"/>
              <a:t> </a:t>
            </a:r>
            <a:r>
              <a:rPr lang="ru-RU" sz="1300" dirty="0" err="1" smtClean="0"/>
              <a:t>і</a:t>
            </a:r>
            <a:r>
              <a:rPr lang="ru-RU" sz="1300" dirty="0" smtClean="0"/>
              <a:t> заносили на край села, </a:t>
            </a:r>
            <a:r>
              <a:rPr lang="ru-RU" sz="1300" dirty="0" err="1" smtClean="0"/>
              <a:t>підпирали</a:t>
            </a:r>
            <a:r>
              <a:rPr lang="ru-RU" sz="1300" dirty="0" smtClean="0"/>
              <a:t> </a:t>
            </a:r>
            <a:r>
              <a:rPr lang="ru-RU" sz="1300" dirty="0" err="1" smtClean="0"/>
              <a:t>кілком</a:t>
            </a:r>
            <a:r>
              <a:rPr lang="ru-RU" sz="1300" dirty="0" smtClean="0"/>
              <a:t> </a:t>
            </a:r>
            <a:r>
              <a:rPr lang="ru-RU" sz="1300" dirty="0" err="1" smtClean="0"/>
              <a:t>двері</a:t>
            </a:r>
            <a:r>
              <a:rPr lang="ru-RU" sz="1300" dirty="0" smtClean="0"/>
              <a:t> </a:t>
            </a:r>
            <a:r>
              <a:rPr lang="ru-RU" sz="1300" dirty="0" err="1" smtClean="0"/>
              <a:t>хати</a:t>
            </a:r>
            <a:r>
              <a:rPr lang="ru-RU" sz="1300" dirty="0" smtClean="0"/>
              <a:t>, </a:t>
            </a:r>
            <a:r>
              <a:rPr lang="ru-RU" sz="1300" dirty="0" err="1" smtClean="0"/>
              <a:t>вилазили</a:t>
            </a:r>
            <a:r>
              <a:rPr lang="ru-RU" sz="1300" dirty="0" smtClean="0"/>
              <a:t> на </a:t>
            </a:r>
            <a:r>
              <a:rPr lang="ru-RU" sz="1300" dirty="0" err="1" smtClean="0"/>
              <a:t>стріху</a:t>
            </a:r>
            <a:r>
              <a:rPr lang="ru-RU" sz="1300" dirty="0" smtClean="0"/>
              <a:t> </a:t>
            </a:r>
            <a:r>
              <a:rPr lang="ru-RU" sz="1300" dirty="0" err="1" smtClean="0"/>
              <a:t>і</a:t>
            </a:r>
            <a:r>
              <a:rPr lang="ru-RU" sz="1300" dirty="0" smtClean="0"/>
              <a:t> </a:t>
            </a:r>
            <a:r>
              <a:rPr lang="ru-RU" sz="1300" dirty="0" err="1" smtClean="0"/>
              <a:t>затикали</a:t>
            </a:r>
            <a:r>
              <a:rPr lang="ru-RU" sz="1300" dirty="0" smtClean="0"/>
              <a:t> </a:t>
            </a:r>
            <a:r>
              <a:rPr lang="ru-RU" sz="1300" dirty="0" err="1" smtClean="0"/>
              <a:t>комин</a:t>
            </a:r>
            <a:r>
              <a:rPr lang="ru-RU" sz="1300" dirty="0" smtClean="0"/>
              <a:t>, пускали в </a:t>
            </a:r>
            <a:r>
              <a:rPr lang="ru-RU" sz="1300" dirty="0" err="1" smtClean="0"/>
              <a:t>димар</a:t>
            </a:r>
            <a:r>
              <a:rPr lang="ru-RU" sz="1300" dirty="0" smtClean="0"/>
              <a:t> </a:t>
            </a:r>
            <a:r>
              <a:rPr lang="ru-RU" sz="1300" dirty="0" err="1" smtClean="0"/>
              <a:t>горобців</a:t>
            </a:r>
            <a:r>
              <a:rPr lang="ru-RU" sz="1300" dirty="0" smtClean="0"/>
              <a:t> </a:t>
            </a:r>
            <a:r>
              <a:rPr lang="ru-RU" sz="1300" dirty="0" err="1" smtClean="0"/>
              <a:t>тощо</a:t>
            </a:r>
            <a:r>
              <a:rPr lang="ru-RU" sz="1300" dirty="0" smtClean="0"/>
              <a:t>. Особливо </a:t>
            </a:r>
            <a:r>
              <a:rPr lang="ru-RU" sz="1300" dirty="0" err="1" smtClean="0"/>
              <a:t>звитяжним</a:t>
            </a:r>
            <a:r>
              <a:rPr lang="ru-RU" sz="1300" dirty="0" smtClean="0"/>
              <a:t> </a:t>
            </a:r>
            <a:r>
              <a:rPr lang="ru-RU" sz="1300" dirty="0" err="1" smtClean="0"/>
              <a:t>вважалося</a:t>
            </a:r>
            <a:r>
              <a:rPr lang="ru-RU" sz="1300" dirty="0" smtClean="0"/>
              <a:t> </a:t>
            </a:r>
            <a:r>
              <a:rPr lang="ru-RU" sz="1300" dirty="0" err="1" smtClean="0"/>
              <a:t>вміння</a:t>
            </a:r>
            <a:r>
              <a:rPr lang="ru-RU" sz="1300" dirty="0" smtClean="0"/>
              <a:t> </a:t>
            </a:r>
            <a:r>
              <a:rPr lang="ru-RU" sz="1300" dirty="0" err="1" smtClean="0"/>
              <a:t>підняти</a:t>
            </a:r>
            <a:r>
              <a:rPr lang="ru-RU" sz="1300" dirty="0" smtClean="0"/>
              <a:t> воза </a:t>
            </a:r>
            <a:r>
              <a:rPr lang="ru-RU" sz="1300" dirty="0" err="1" smtClean="0"/>
              <a:t>і</a:t>
            </a:r>
            <a:r>
              <a:rPr lang="ru-RU" sz="1300" dirty="0" smtClean="0"/>
              <a:t> </a:t>
            </a:r>
            <a:r>
              <a:rPr lang="ru-RU" sz="1300" dirty="0" err="1" smtClean="0"/>
              <a:t>поставити</a:t>
            </a:r>
            <a:r>
              <a:rPr lang="ru-RU" sz="1300" dirty="0" smtClean="0"/>
              <a:t> </a:t>
            </a:r>
            <a:r>
              <a:rPr lang="ru-RU" sz="1300" dirty="0" err="1" smtClean="0"/>
              <a:t>його</a:t>
            </a:r>
            <a:r>
              <a:rPr lang="ru-RU" sz="1300" dirty="0" smtClean="0"/>
              <a:t> на </a:t>
            </a:r>
            <a:r>
              <a:rPr lang="ru-RU" sz="1300" dirty="0" err="1" smtClean="0"/>
              <a:t>чиюсь</a:t>
            </a:r>
            <a:r>
              <a:rPr lang="ru-RU" sz="1300" dirty="0" smtClean="0"/>
              <a:t> хату. </a:t>
            </a:r>
            <a:r>
              <a:rPr lang="ru-RU" sz="1300" dirty="0" err="1" smtClean="0"/>
              <a:t>Такі</a:t>
            </a:r>
            <a:r>
              <a:rPr lang="ru-RU" sz="1300" dirty="0" smtClean="0"/>
              <a:t> </a:t>
            </a:r>
            <a:r>
              <a:rPr lang="ru-RU" sz="1300" dirty="0" err="1" smtClean="0"/>
              <a:t>ритуальні</a:t>
            </a:r>
            <a:r>
              <a:rPr lang="ru-RU" sz="1300" dirty="0" smtClean="0"/>
              <a:t> </a:t>
            </a:r>
            <a:r>
              <a:rPr lang="ru-RU" sz="1300" dirty="0" err="1" smtClean="0"/>
              <a:t>безчинства</a:t>
            </a:r>
            <a:r>
              <a:rPr lang="ru-RU" sz="1300" dirty="0" smtClean="0"/>
              <a:t> творили </a:t>
            </a:r>
            <a:r>
              <a:rPr lang="ru-RU" sz="1300" dirty="0" err="1" smtClean="0"/>
              <a:t>здебільшого</a:t>
            </a:r>
            <a:r>
              <a:rPr lang="ru-RU" sz="1300" dirty="0" smtClean="0"/>
              <a:t> на </a:t>
            </a:r>
            <a:r>
              <a:rPr lang="ru-RU" sz="1300" dirty="0" err="1" smtClean="0"/>
              <a:t>подвір'ях</a:t>
            </a:r>
            <a:r>
              <a:rPr lang="ru-RU" sz="1300" dirty="0" smtClean="0"/>
              <a:t>, де </a:t>
            </a:r>
            <a:r>
              <a:rPr lang="ru-RU" sz="1300" dirty="0" err="1" smtClean="0"/>
              <a:t>були</a:t>
            </a:r>
            <a:r>
              <a:rPr lang="ru-RU" sz="1300" dirty="0" smtClean="0"/>
              <a:t> </a:t>
            </a:r>
            <a:r>
              <a:rPr lang="ru-RU" sz="1300" dirty="0" err="1" smtClean="0"/>
              <a:t>дівчата</a:t>
            </a:r>
            <a:r>
              <a:rPr lang="ru-RU" sz="1300" dirty="0" smtClean="0"/>
              <a:t> на </a:t>
            </a:r>
            <a:r>
              <a:rPr lang="ru-RU" sz="1300" dirty="0" err="1" smtClean="0"/>
              <a:t>порі</a:t>
            </a:r>
            <a:r>
              <a:rPr lang="ru-RU" sz="1300" dirty="0" smtClean="0"/>
              <a:t>. </a:t>
            </a:r>
            <a:br>
              <a:rPr lang="ru-RU" sz="1300" dirty="0" smtClean="0"/>
            </a:br>
            <a:endParaRPr lang="ru-RU" sz="1300" dirty="0"/>
          </a:p>
        </p:txBody>
      </p:sp>
    </p:spTree>
  </p:cSld>
  <p:clrMapOvr>
    <a:masterClrMapping/>
  </p:clrMapOvr>
  <p:transition>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23928" cy="6858000"/>
          </a:xfrm>
        </p:spPr>
        <p:txBody>
          <a:bodyPr>
            <a:normAutofit/>
          </a:bodyPr>
          <a:lstStyle/>
          <a:p>
            <a:r>
              <a:rPr lang="ru-RU" sz="1800" dirty="0" smtClean="0"/>
              <a:t>Свято </a:t>
            </a:r>
            <a:r>
              <a:rPr lang="ru-RU" sz="1800" dirty="0" err="1" smtClean="0"/>
              <a:t>першої</a:t>
            </a:r>
            <a:r>
              <a:rPr lang="ru-RU" sz="1800" dirty="0" smtClean="0"/>
              <a:t> </a:t>
            </a:r>
            <a:r>
              <a:rPr lang="ru-RU" sz="1800" dirty="0" err="1" smtClean="0"/>
              <a:t>борозни</a:t>
            </a:r>
            <a:r>
              <a:rPr lang="ru-RU" sz="1800" dirty="0" smtClean="0"/>
              <a:t> – </a:t>
            </a:r>
            <a:r>
              <a:rPr lang="ru-RU" sz="1800" dirty="0" err="1" smtClean="0"/>
              <a:t>стародавня</a:t>
            </a:r>
            <a:r>
              <a:rPr lang="ru-RU" sz="1800" dirty="0" smtClean="0"/>
              <a:t> народна </a:t>
            </a:r>
            <a:r>
              <a:rPr lang="ru-RU" sz="1800" dirty="0" err="1" smtClean="0"/>
              <a:t>традиція</a:t>
            </a:r>
            <a:r>
              <a:rPr lang="ru-RU" sz="1800" dirty="0" smtClean="0"/>
              <a:t>, </a:t>
            </a:r>
            <a:r>
              <a:rPr lang="ru-RU" sz="1800" dirty="0" err="1" smtClean="0"/>
              <a:t>пов'язана</a:t>
            </a:r>
            <a:r>
              <a:rPr lang="ru-RU" sz="1800" dirty="0" smtClean="0"/>
              <a:t> </a:t>
            </a:r>
            <a:r>
              <a:rPr lang="ru-RU" sz="1800" dirty="0" err="1" smtClean="0"/>
              <a:t>із</a:t>
            </a:r>
            <a:r>
              <a:rPr lang="ru-RU" sz="1800" dirty="0" smtClean="0"/>
              <a:t> </a:t>
            </a:r>
            <a:r>
              <a:rPr lang="ru-RU" sz="1800" dirty="0" err="1" smtClean="0"/>
              <a:t>сільськогосподарським</a:t>
            </a:r>
            <a:r>
              <a:rPr lang="ru-RU" sz="1800" dirty="0" smtClean="0"/>
              <a:t> календарем, – початок </a:t>
            </a:r>
            <a:r>
              <a:rPr lang="ru-RU" sz="1800" dirty="0" err="1" smtClean="0"/>
              <a:t>оранки</a:t>
            </a:r>
            <a:r>
              <a:rPr lang="ru-RU" sz="1800" dirty="0" smtClean="0"/>
              <a:t>, </a:t>
            </a:r>
            <a:r>
              <a:rPr lang="ru-RU" sz="1800" dirty="0" err="1" smtClean="0"/>
              <a:t>сівби</a:t>
            </a:r>
            <a:r>
              <a:rPr lang="ru-RU" sz="1800" dirty="0" smtClean="0"/>
              <a:t>. </a:t>
            </a:r>
            <a:r>
              <a:rPr lang="ru-RU" sz="1800" dirty="0" err="1" smtClean="0"/>
              <a:t>Від</a:t>
            </a:r>
            <a:r>
              <a:rPr lang="ru-RU" sz="1800" dirty="0" smtClean="0"/>
              <a:t> </a:t>
            </a:r>
            <a:r>
              <a:rPr lang="ru-RU" sz="1800" dirty="0" err="1" smtClean="0"/>
              <a:t>успіху</a:t>
            </a:r>
            <a:r>
              <a:rPr lang="ru-RU" sz="1800" dirty="0" smtClean="0"/>
              <a:t> </a:t>
            </a:r>
            <a:r>
              <a:rPr lang="ru-RU" sz="1800" dirty="0" err="1" smtClean="0"/>
              <a:t>цих</a:t>
            </a:r>
            <a:r>
              <a:rPr lang="ru-RU" sz="1800" dirty="0" smtClean="0"/>
              <a:t> </a:t>
            </a:r>
            <a:r>
              <a:rPr lang="ru-RU" sz="1800" dirty="0" err="1" smtClean="0"/>
              <a:t>головних</a:t>
            </a:r>
            <a:r>
              <a:rPr lang="ru-RU" sz="1800" dirty="0" smtClean="0"/>
              <a:t> </a:t>
            </a:r>
            <a:r>
              <a:rPr lang="ru-RU" sz="1800" dirty="0" err="1" smtClean="0"/>
              <a:t>робіт</a:t>
            </a:r>
            <a:r>
              <a:rPr lang="ru-RU" sz="1800" dirty="0" smtClean="0"/>
              <a:t> </a:t>
            </a:r>
            <a:r>
              <a:rPr lang="ru-RU" sz="1800" dirty="0" err="1" smtClean="0"/>
              <a:t>залежить</a:t>
            </a:r>
            <a:r>
              <a:rPr lang="ru-RU" sz="1800" dirty="0" smtClean="0"/>
              <a:t> </a:t>
            </a:r>
            <a:r>
              <a:rPr lang="ru-RU" sz="1800" dirty="0" err="1" smtClean="0"/>
              <a:t>добробут</a:t>
            </a:r>
            <a:r>
              <a:rPr lang="ru-RU" sz="1800" dirty="0" smtClean="0"/>
              <a:t> селянина </a:t>
            </a:r>
            <a:r>
              <a:rPr lang="ru-RU" sz="1800" dirty="0" err="1" smtClean="0"/>
              <a:t>і</a:t>
            </a:r>
            <a:r>
              <a:rPr lang="ru-RU" sz="1800" dirty="0" smtClean="0"/>
              <a:t> </a:t>
            </a:r>
            <a:r>
              <a:rPr lang="ru-RU" sz="1800" dirty="0" err="1" smtClean="0"/>
              <a:t>його</a:t>
            </a:r>
            <a:r>
              <a:rPr lang="ru-RU" sz="1800" dirty="0" smtClean="0"/>
              <a:t> </a:t>
            </a:r>
            <a:r>
              <a:rPr lang="ru-RU" sz="1800" dirty="0" err="1" smtClean="0"/>
              <a:t>родини</a:t>
            </a:r>
            <a:r>
              <a:rPr lang="ru-RU" sz="1800" dirty="0" smtClean="0"/>
              <a:t> </a:t>
            </a:r>
            <a:r>
              <a:rPr lang="ru-RU" sz="1800" dirty="0" err="1" smtClean="0"/>
              <a:t>протягом</a:t>
            </a:r>
            <a:r>
              <a:rPr lang="ru-RU" sz="1800" dirty="0" smtClean="0"/>
              <a:t> </a:t>
            </a:r>
            <a:r>
              <a:rPr lang="ru-RU" sz="1800" dirty="0" err="1" smtClean="0"/>
              <a:t>усього</a:t>
            </a:r>
            <a:r>
              <a:rPr lang="ru-RU" sz="1800" dirty="0" smtClean="0"/>
              <a:t> року. </a:t>
            </a:r>
            <a:br>
              <a:rPr lang="ru-RU" sz="1800" dirty="0" smtClean="0"/>
            </a:br>
            <a:endParaRPr lang="ru-RU" sz="1800" dirty="0"/>
          </a:p>
        </p:txBody>
      </p:sp>
      <p:pic>
        <p:nvPicPr>
          <p:cNvPr id="3" name="Рисунок 2" descr="http://www.ridnamoda.com.ua/wp-content/uploads/2009/05/09042904sch.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07904" y="2636912"/>
            <a:ext cx="5436096" cy="4221088"/>
          </a:xfrm>
          <a:prstGeom prst="rect">
            <a:avLst/>
          </a:prstGeom>
          <a:noFill/>
          <a:ln>
            <a:noFill/>
          </a:ln>
        </p:spPr>
      </p:pic>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3707904" cy="6512768"/>
          </a:xfrm>
        </p:spPr>
        <p:txBody>
          <a:bodyPr>
            <a:normAutofit/>
          </a:bodyPr>
          <a:lstStyle/>
          <a:p>
            <a:r>
              <a:rPr lang="ru-RU" sz="1800" dirty="0" smtClean="0"/>
              <a:t> Проводи на </a:t>
            </a:r>
            <a:r>
              <a:rPr lang="ru-RU" sz="1800" dirty="0" err="1" smtClean="0"/>
              <a:t>полонину</a:t>
            </a:r>
            <a:r>
              <a:rPr lang="ru-RU" sz="1800" dirty="0" smtClean="0"/>
              <a:t> (</a:t>
            </a:r>
            <a:r>
              <a:rPr lang="ru-RU" sz="1800" dirty="0" err="1" smtClean="0"/>
              <a:t>полонинський</a:t>
            </a:r>
            <a:r>
              <a:rPr lang="ru-RU" sz="1800" dirty="0" smtClean="0"/>
              <a:t> </a:t>
            </a:r>
            <a:r>
              <a:rPr lang="ru-RU" sz="1800" dirty="0" err="1" smtClean="0"/>
              <a:t>хід</a:t>
            </a:r>
            <a:r>
              <a:rPr lang="ru-RU" sz="1800" dirty="0" smtClean="0"/>
              <a:t>) – </a:t>
            </a:r>
            <a:r>
              <a:rPr lang="ru-RU" sz="1800" dirty="0" err="1" smtClean="0"/>
              <a:t>традиційне</a:t>
            </a:r>
            <a:r>
              <a:rPr lang="ru-RU" sz="1800" dirty="0" smtClean="0"/>
              <a:t> </a:t>
            </a:r>
            <a:r>
              <a:rPr lang="ru-RU" sz="1800" dirty="0" err="1" smtClean="0"/>
              <a:t>трудове</a:t>
            </a:r>
            <a:r>
              <a:rPr lang="ru-RU" sz="1800" dirty="0" smtClean="0"/>
              <a:t> свято, </a:t>
            </a:r>
            <a:r>
              <a:rPr lang="ru-RU" sz="1800" dirty="0" err="1" smtClean="0"/>
              <a:t>приурочене</a:t>
            </a:r>
            <a:r>
              <a:rPr lang="ru-RU" sz="1800" dirty="0" smtClean="0"/>
              <a:t> до </a:t>
            </a:r>
            <a:r>
              <a:rPr lang="ru-RU" sz="1800" dirty="0" err="1" smtClean="0"/>
              <a:t>літнього</a:t>
            </a:r>
            <a:r>
              <a:rPr lang="ru-RU" sz="1800" dirty="0" smtClean="0"/>
              <a:t> </a:t>
            </a:r>
            <a:r>
              <a:rPr lang="ru-RU" sz="1800" dirty="0" err="1" smtClean="0"/>
              <a:t>вигону</a:t>
            </a:r>
            <a:r>
              <a:rPr lang="ru-RU" sz="1800" dirty="0" smtClean="0"/>
              <a:t> </a:t>
            </a:r>
            <a:r>
              <a:rPr lang="ru-RU" sz="1800" dirty="0" err="1" smtClean="0"/>
              <a:t>худоби</a:t>
            </a:r>
            <a:r>
              <a:rPr lang="ru-RU" sz="1800" dirty="0" smtClean="0"/>
              <a:t> на </a:t>
            </a:r>
            <a:r>
              <a:rPr lang="ru-RU" sz="1800" dirty="0" err="1" smtClean="0"/>
              <a:t>гірські</a:t>
            </a:r>
            <a:r>
              <a:rPr lang="ru-RU" sz="1800" dirty="0" smtClean="0"/>
              <a:t> </a:t>
            </a:r>
            <a:r>
              <a:rPr lang="ru-RU" sz="1800" dirty="0" err="1" smtClean="0"/>
              <a:t>пасовища</a:t>
            </a:r>
            <a:r>
              <a:rPr lang="ru-RU" sz="1800" dirty="0" smtClean="0"/>
              <a:t> (</a:t>
            </a:r>
            <a:r>
              <a:rPr lang="ru-RU" sz="1800" dirty="0" err="1" smtClean="0"/>
              <a:t>маржини</a:t>
            </a:r>
            <a:r>
              <a:rPr lang="ru-RU" sz="1800" dirty="0" smtClean="0"/>
              <a:t>). </a:t>
            </a:r>
            <a:r>
              <a:rPr lang="ru-RU" sz="1800" dirty="0" err="1" smtClean="0"/>
              <a:t>Відзначалося</a:t>
            </a:r>
            <a:r>
              <a:rPr lang="ru-RU" sz="1800" dirty="0" smtClean="0"/>
              <a:t> на </a:t>
            </a:r>
            <a:r>
              <a:rPr lang="ru-RU" sz="1800" dirty="0" err="1" smtClean="0"/>
              <a:t>сімнадцятому</a:t>
            </a:r>
            <a:r>
              <a:rPr lang="ru-RU" sz="1800" dirty="0" smtClean="0"/>
              <a:t> </a:t>
            </a:r>
            <a:r>
              <a:rPr lang="ru-RU" sz="1800" dirty="0" err="1" smtClean="0"/>
              <a:t>тижні</a:t>
            </a:r>
            <a:r>
              <a:rPr lang="ru-RU" sz="1800" dirty="0" smtClean="0"/>
              <a:t> </a:t>
            </a:r>
            <a:r>
              <a:rPr lang="ru-RU" sz="1800" dirty="0" err="1" smtClean="0"/>
              <a:t>після</a:t>
            </a:r>
            <a:r>
              <a:rPr lang="ru-RU" sz="1800" dirty="0" smtClean="0"/>
              <a:t> </a:t>
            </a:r>
            <a:r>
              <a:rPr lang="ru-RU" sz="1800" dirty="0" err="1" smtClean="0"/>
              <a:t>Різдва</a:t>
            </a:r>
            <a:r>
              <a:rPr lang="ru-RU" sz="1800" dirty="0" smtClean="0"/>
              <a:t> в день св. </a:t>
            </a:r>
            <a:r>
              <a:rPr lang="ru-RU" sz="1800" dirty="0" err="1" smtClean="0"/>
              <a:t>Юрія</a:t>
            </a:r>
            <a:r>
              <a:rPr lang="ru-RU" sz="1800" dirty="0" smtClean="0"/>
              <a:t> – покровителя </a:t>
            </a:r>
            <a:r>
              <a:rPr lang="ru-RU" sz="1800" dirty="0" err="1" smtClean="0"/>
              <a:t>хліборобства</a:t>
            </a:r>
            <a:r>
              <a:rPr lang="ru-RU" sz="1800" dirty="0" smtClean="0"/>
              <a:t> </a:t>
            </a:r>
            <a:r>
              <a:rPr lang="ru-RU" sz="1800" dirty="0" err="1" smtClean="0"/>
              <a:t>і</a:t>
            </a:r>
            <a:r>
              <a:rPr lang="ru-RU" sz="1800" dirty="0" smtClean="0"/>
              <a:t> </a:t>
            </a:r>
            <a:r>
              <a:rPr lang="ru-RU" sz="1800" dirty="0" err="1" smtClean="0"/>
              <a:t>скотарства</a:t>
            </a:r>
            <a:r>
              <a:rPr lang="ru-RU" sz="1800" dirty="0" smtClean="0"/>
              <a:t> (23 </a:t>
            </a:r>
            <a:r>
              <a:rPr lang="ru-RU" sz="1800" dirty="0" err="1" smtClean="0"/>
              <a:t>квітня</a:t>
            </a:r>
            <a:r>
              <a:rPr lang="ru-RU" sz="1800" dirty="0" smtClean="0"/>
              <a:t> ст. ст.). За </a:t>
            </a:r>
            <a:r>
              <a:rPr lang="ru-RU" sz="1800" dirty="0" err="1" smtClean="0"/>
              <a:t>народними</a:t>
            </a:r>
            <a:r>
              <a:rPr lang="ru-RU" sz="1800" dirty="0" smtClean="0"/>
              <a:t> </a:t>
            </a:r>
            <a:r>
              <a:rPr lang="ru-RU" sz="1800" dirty="0" err="1" smtClean="0"/>
              <a:t>віруваннями</a:t>
            </a:r>
            <a:r>
              <a:rPr lang="ru-RU" sz="1800" dirty="0" smtClean="0"/>
              <a:t>, у </a:t>
            </a:r>
            <a:r>
              <a:rPr lang="ru-RU" sz="1800" dirty="0" err="1" smtClean="0"/>
              <a:t>цей</a:t>
            </a:r>
            <a:r>
              <a:rPr lang="ru-RU" sz="1800" dirty="0" smtClean="0"/>
              <a:t> день св. </a:t>
            </a:r>
            <a:r>
              <a:rPr lang="ru-RU" sz="1800" dirty="0" err="1" smtClean="0"/>
              <a:t>Юрій</a:t>
            </a:r>
            <a:r>
              <a:rPr lang="ru-RU" sz="1800" dirty="0" smtClean="0"/>
              <a:t> </a:t>
            </a:r>
            <a:r>
              <a:rPr lang="ru-RU" sz="1800" dirty="0" err="1" smtClean="0"/>
              <a:t>відмикає</a:t>
            </a:r>
            <a:r>
              <a:rPr lang="ru-RU" sz="1800" dirty="0" smtClean="0"/>
              <a:t> небо </a:t>
            </a:r>
            <a:r>
              <a:rPr lang="ru-RU" sz="1800" dirty="0" err="1" smtClean="0"/>
              <a:t>й</a:t>
            </a:r>
            <a:r>
              <a:rPr lang="ru-RU" sz="1800" dirty="0" smtClean="0"/>
              <a:t> землю </a:t>
            </a:r>
            <a:r>
              <a:rPr lang="ru-RU" sz="1800" dirty="0" err="1" smtClean="0"/>
              <a:t>і</a:t>
            </a:r>
            <a:r>
              <a:rPr lang="ru-RU" sz="1800" dirty="0" smtClean="0"/>
              <a:t> </a:t>
            </a:r>
            <a:r>
              <a:rPr lang="ru-RU" sz="1800" dirty="0" err="1" smtClean="0"/>
              <a:t>випускає</a:t>
            </a:r>
            <a:r>
              <a:rPr lang="ru-RU" sz="1800" dirty="0" smtClean="0"/>
              <a:t> на волю росу та </a:t>
            </a:r>
            <a:r>
              <a:rPr lang="ru-RU" sz="1800" dirty="0" err="1" smtClean="0"/>
              <a:t>свіжу</a:t>
            </a:r>
            <a:r>
              <a:rPr lang="ru-RU" sz="1800" dirty="0" smtClean="0"/>
              <a:t> </a:t>
            </a:r>
            <a:r>
              <a:rPr lang="ru-RU" sz="1800" dirty="0" err="1" smtClean="0"/>
              <a:t>зелену</a:t>
            </a:r>
            <a:r>
              <a:rPr lang="ru-RU" sz="1800" dirty="0" smtClean="0"/>
              <a:t> </a:t>
            </a:r>
            <a:r>
              <a:rPr lang="ru-RU" sz="1800" dirty="0" err="1" smtClean="0"/>
              <a:t>рослинність</a:t>
            </a:r>
            <a:r>
              <a:rPr lang="ru-RU" sz="1800" dirty="0" smtClean="0"/>
              <a:t>. </a:t>
            </a:r>
            <a:endParaRPr lang="ru-RU" sz="1800" dirty="0"/>
          </a:p>
        </p:txBody>
      </p:sp>
      <p:pic>
        <p:nvPicPr>
          <p:cNvPr id="4" name="Рисунок 3" descr="http://transkarpatia.net/uploads/posts/2013-05/1368522823_p0297980.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355976" y="3645024"/>
            <a:ext cx="4583782" cy="2986261"/>
          </a:xfrm>
          <a:prstGeom prst="rect">
            <a:avLst/>
          </a:prstGeom>
          <a:noFill/>
          <a:ln>
            <a:noFill/>
          </a:ln>
        </p:spPr>
      </p:pic>
    </p:spTree>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600"/>
            <a:ext cx="2952328" cy="6440760"/>
          </a:xfrm>
        </p:spPr>
        <p:txBody>
          <a:bodyPr>
            <a:normAutofit/>
          </a:bodyPr>
          <a:lstStyle/>
          <a:p>
            <a:r>
              <a:rPr lang="ru-RU" sz="1800" dirty="0" smtClean="0"/>
              <a:t> </a:t>
            </a:r>
            <a:r>
              <a:rPr lang="ru-RU" sz="1800" dirty="0" smtClean="0"/>
              <a:t/>
            </a:r>
            <a:br>
              <a:rPr lang="ru-RU" sz="1800" dirty="0" smtClean="0"/>
            </a:br>
            <a:r>
              <a:rPr lang="ru-RU" sz="1800" dirty="0" smtClean="0"/>
              <a:t/>
            </a:r>
            <a:br>
              <a:rPr lang="ru-RU" sz="1800" dirty="0" smtClean="0"/>
            </a:br>
            <a:r>
              <a:rPr lang="ru-RU" sz="1800" dirty="0" smtClean="0"/>
              <a:t>Свято </a:t>
            </a:r>
            <a:r>
              <a:rPr lang="ru-RU" sz="1800" dirty="0" err="1" smtClean="0"/>
              <a:t>першого</a:t>
            </a:r>
            <a:r>
              <a:rPr lang="ru-RU" sz="1800" dirty="0" smtClean="0"/>
              <a:t> снопа – </a:t>
            </a:r>
            <a:r>
              <a:rPr lang="ru-RU" sz="1800" dirty="0" err="1" smtClean="0"/>
              <a:t>урочисте</a:t>
            </a:r>
            <a:r>
              <a:rPr lang="ru-RU" sz="1800" dirty="0" smtClean="0"/>
              <a:t> </a:t>
            </a:r>
            <a:r>
              <a:rPr lang="ru-RU" sz="1800" dirty="0" err="1" smtClean="0"/>
              <a:t>оформлення</a:t>
            </a:r>
            <a:r>
              <a:rPr lang="ru-RU" sz="1800" dirty="0" smtClean="0"/>
              <a:t> початку жнив, в </a:t>
            </a:r>
            <a:r>
              <a:rPr lang="ru-RU" sz="1800" dirty="0" err="1" smtClean="0"/>
              <a:t>основі</a:t>
            </a:r>
            <a:r>
              <a:rPr lang="ru-RU" sz="1800" dirty="0" smtClean="0"/>
              <a:t> </a:t>
            </a:r>
            <a:r>
              <a:rPr lang="ru-RU" sz="1800" dirty="0" err="1" smtClean="0"/>
              <a:t>якого</a:t>
            </a:r>
            <a:r>
              <a:rPr lang="ru-RU" sz="1800" dirty="0" smtClean="0"/>
              <a:t> </a:t>
            </a:r>
            <a:r>
              <a:rPr lang="ru-RU" sz="1800" dirty="0" err="1" smtClean="0"/>
              <a:t>лежить</a:t>
            </a:r>
            <a:r>
              <a:rPr lang="ru-RU" sz="1800" dirty="0" smtClean="0"/>
              <a:t> народна </a:t>
            </a:r>
            <a:r>
              <a:rPr lang="ru-RU" sz="1800" dirty="0" err="1" smtClean="0"/>
              <a:t>традиція</a:t>
            </a:r>
            <a:r>
              <a:rPr lang="ru-RU" sz="1800" dirty="0" smtClean="0"/>
              <a:t> </a:t>
            </a:r>
            <a:r>
              <a:rPr lang="ru-RU" sz="1800" dirty="0" err="1" smtClean="0"/>
              <a:t>зажинків</a:t>
            </a:r>
            <a:r>
              <a:rPr lang="ru-RU" sz="1800" dirty="0" smtClean="0"/>
              <a:t>. За </a:t>
            </a:r>
            <a:r>
              <a:rPr lang="ru-RU" sz="1800" dirty="0" err="1" smtClean="0"/>
              <a:t>побутуючими</a:t>
            </a:r>
            <a:r>
              <a:rPr lang="ru-RU" sz="1800" dirty="0" smtClean="0"/>
              <a:t> </a:t>
            </a:r>
            <a:r>
              <a:rPr lang="ru-RU" sz="1800" dirty="0" err="1" smtClean="0"/>
              <a:t>уявленнями</a:t>
            </a:r>
            <a:r>
              <a:rPr lang="ru-RU" sz="1800" dirty="0" smtClean="0"/>
              <a:t>, </a:t>
            </a:r>
            <a:r>
              <a:rPr lang="ru-RU" sz="1800" dirty="0" err="1" smtClean="0"/>
              <a:t>обрядові</a:t>
            </a:r>
            <a:r>
              <a:rPr lang="ru-RU" sz="1800" dirty="0" smtClean="0"/>
              <a:t> </a:t>
            </a:r>
            <a:r>
              <a:rPr lang="ru-RU" sz="1800" dirty="0" err="1" smtClean="0"/>
              <a:t>дії</a:t>
            </a:r>
            <a:r>
              <a:rPr lang="ru-RU" sz="1800" dirty="0" smtClean="0"/>
              <a:t>, </a:t>
            </a:r>
            <a:r>
              <a:rPr lang="ru-RU" sz="1800" dirty="0" err="1" smtClean="0"/>
              <a:t>пісні</a:t>
            </a:r>
            <a:r>
              <a:rPr lang="ru-RU" sz="1800" dirty="0" smtClean="0"/>
              <a:t> </a:t>
            </a:r>
            <a:r>
              <a:rPr lang="ru-RU" sz="1800" dirty="0" err="1" smtClean="0"/>
              <a:t>тощо</a:t>
            </a:r>
            <a:r>
              <a:rPr lang="ru-RU" sz="1800" dirty="0" smtClean="0"/>
              <a:t> могли </a:t>
            </a:r>
            <a:r>
              <a:rPr lang="ru-RU" sz="1800" dirty="0" err="1" smtClean="0"/>
              <a:t>забезпечити</a:t>
            </a:r>
            <a:r>
              <a:rPr lang="ru-RU" sz="1800" dirty="0" smtClean="0"/>
              <a:t> добре </a:t>
            </a:r>
            <a:r>
              <a:rPr lang="ru-RU" sz="1800" dirty="0" err="1" smtClean="0"/>
              <a:t>збереження</a:t>
            </a:r>
            <a:r>
              <a:rPr lang="ru-RU" sz="1800" dirty="0" smtClean="0"/>
              <a:t> </a:t>
            </a:r>
            <a:r>
              <a:rPr lang="ru-RU" sz="1800" dirty="0" err="1" smtClean="0"/>
              <a:t>врожаю</a:t>
            </a:r>
            <a:r>
              <a:rPr lang="ru-RU" sz="1800" dirty="0" smtClean="0"/>
              <a:t>. Такими </a:t>
            </a:r>
            <a:r>
              <a:rPr lang="ru-RU" sz="1800" dirty="0" err="1" smtClean="0"/>
              <a:t>магічними</a:t>
            </a:r>
            <a:r>
              <a:rPr lang="ru-RU" sz="1800" dirty="0" smtClean="0"/>
              <a:t> </a:t>
            </a:r>
            <a:r>
              <a:rPr lang="ru-RU" sz="1800" dirty="0" err="1" smtClean="0"/>
              <a:t>діями</a:t>
            </a:r>
            <a:r>
              <a:rPr lang="ru-RU" sz="1800" dirty="0" smtClean="0"/>
              <a:t> </a:t>
            </a:r>
            <a:r>
              <a:rPr lang="ru-RU" sz="1800" dirty="0" err="1" smtClean="0"/>
              <a:t>були</a:t>
            </a:r>
            <a:r>
              <a:rPr lang="ru-RU" sz="1800" dirty="0" smtClean="0"/>
              <a:t> обряди </a:t>
            </a:r>
            <a:r>
              <a:rPr lang="ru-RU" sz="1800" dirty="0" err="1" smtClean="0"/>
              <a:t>з</a:t>
            </a:r>
            <a:r>
              <a:rPr lang="ru-RU" sz="1800" dirty="0" smtClean="0"/>
              <a:t> першим снопом, </a:t>
            </a:r>
            <a:r>
              <a:rPr lang="ru-RU" sz="1800" dirty="0" err="1" smtClean="0"/>
              <a:t>першою</a:t>
            </a:r>
            <a:r>
              <a:rPr lang="ru-RU" sz="1800" dirty="0" smtClean="0"/>
              <a:t> жменею </a:t>
            </a:r>
            <a:r>
              <a:rPr lang="ru-RU" sz="1800" dirty="0" err="1" smtClean="0"/>
              <a:t>скошеного</a:t>
            </a:r>
            <a:r>
              <a:rPr lang="ru-RU" sz="1800" dirty="0" smtClean="0"/>
              <a:t> </a:t>
            </a:r>
            <a:r>
              <a:rPr lang="ru-RU" sz="1800" dirty="0" err="1" smtClean="0"/>
              <a:t>хліба</a:t>
            </a:r>
            <a:endParaRPr lang="ru-RU" sz="1800" dirty="0"/>
          </a:p>
        </p:txBody>
      </p:sp>
      <p:pic>
        <p:nvPicPr>
          <p:cNvPr id="3" name="Рисунок 2" descr="http://www.golos.com.ua/userfiles/image/100709/DSC_0490.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3575" y="2402681"/>
            <a:ext cx="5940425" cy="4455319"/>
          </a:xfrm>
          <a:prstGeom prst="rect">
            <a:avLst/>
          </a:prstGeom>
          <a:noFill/>
          <a:ln>
            <a:noFill/>
          </a:ln>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8600"/>
            <a:ext cx="2880320" cy="6629400"/>
          </a:xfrm>
        </p:spPr>
        <p:txBody>
          <a:bodyPr>
            <a:normAutofit/>
          </a:bodyPr>
          <a:lstStyle/>
          <a:p>
            <a:r>
              <a:rPr lang="ru-RU" sz="1600" dirty="0" smtClean="0"/>
              <a:t> Обжинки – </a:t>
            </a:r>
            <a:r>
              <a:rPr lang="ru-RU" sz="1600" dirty="0" err="1" smtClean="0"/>
              <a:t>старовинний</a:t>
            </a:r>
            <a:r>
              <a:rPr lang="ru-RU" sz="1600" dirty="0" smtClean="0"/>
              <a:t> </a:t>
            </a:r>
            <a:r>
              <a:rPr lang="ru-RU" sz="1600" dirty="0" err="1" smtClean="0"/>
              <a:t>народний</a:t>
            </a:r>
            <a:r>
              <a:rPr lang="ru-RU" sz="1600" dirty="0" smtClean="0"/>
              <a:t> </a:t>
            </a:r>
            <a:r>
              <a:rPr lang="ru-RU" sz="1600" dirty="0" err="1" smtClean="0"/>
              <a:t>звичай</a:t>
            </a:r>
            <a:r>
              <a:rPr lang="ru-RU" sz="1600" dirty="0" smtClean="0"/>
              <a:t> </a:t>
            </a:r>
            <a:r>
              <a:rPr lang="ru-RU" sz="1600" dirty="0" err="1" smtClean="0"/>
              <a:t>святкування</a:t>
            </a:r>
            <a:r>
              <a:rPr lang="ru-RU" sz="1600" dirty="0" smtClean="0"/>
              <a:t> </a:t>
            </a:r>
            <a:r>
              <a:rPr lang="ru-RU" sz="1600" dirty="0" err="1" smtClean="0"/>
              <a:t>закінчення</a:t>
            </a:r>
            <a:r>
              <a:rPr lang="ru-RU" sz="1600" dirty="0" smtClean="0"/>
              <a:t> жнив. </a:t>
            </a:r>
            <a:r>
              <a:rPr lang="ru-RU" sz="1600" dirty="0" err="1" smtClean="0"/>
              <a:t>Назва</a:t>
            </a:r>
            <a:r>
              <a:rPr lang="ru-RU" sz="1600" dirty="0" smtClean="0"/>
              <a:t> походить </a:t>
            </a:r>
            <a:r>
              <a:rPr lang="ru-RU" sz="1600" dirty="0" err="1" smtClean="0"/>
              <a:t>від</a:t>
            </a:r>
            <a:r>
              <a:rPr lang="ru-RU" sz="1600" dirty="0" smtClean="0"/>
              <a:t> слова </a:t>
            </a:r>
            <a:r>
              <a:rPr lang="ru-RU" sz="1600" dirty="0" err="1" smtClean="0"/>
              <a:t>обжинатися</a:t>
            </a:r>
            <a:r>
              <a:rPr lang="ru-RU" sz="1600" dirty="0" smtClean="0"/>
              <a:t>, </a:t>
            </a:r>
            <a:r>
              <a:rPr lang="ru-RU" sz="1600" dirty="0" err="1" smtClean="0"/>
              <a:t>тобто</a:t>
            </a:r>
            <a:r>
              <a:rPr lang="ru-RU" sz="1600" dirty="0" smtClean="0"/>
              <a:t> </a:t>
            </a:r>
            <a:r>
              <a:rPr lang="ru-RU" sz="1600" dirty="0" err="1" smtClean="0"/>
              <a:t>закінчувати</a:t>
            </a:r>
            <a:r>
              <a:rPr lang="ru-RU" sz="1600" dirty="0" smtClean="0"/>
              <a:t> жнива. В </a:t>
            </a:r>
            <a:r>
              <a:rPr lang="ru-RU" sz="1600" dirty="0" err="1" smtClean="0"/>
              <a:t>західних</a:t>
            </a:r>
            <a:r>
              <a:rPr lang="ru-RU" sz="1600" dirty="0" smtClean="0"/>
              <a:t> областях </a:t>
            </a:r>
            <a:r>
              <a:rPr lang="ru-RU" sz="1600" dirty="0" err="1" smtClean="0"/>
              <a:t>поширена</a:t>
            </a:r>
            <a:r>
              <a:rPr lang="ru-RU" sz="1600" dirty="0" smtClean="0"/>
              <a:t> </a:t>
            </a:r>
            <a:r>
              <a:rPr lang="ru-RU" sz="1600" dirty="0" err="1" smtClean="0"/>
              <a:t>назва</a:t>
            </a:r>
            <a:r>
              <a:rPr lang="ru-RU" sz="1600" dirty="0" smtClean="0"/>
              <a:t> дожинки. Головна мета О. – </a:t>
            </a:r>
            <a:r>
              <a:rPr lang="ru-RU" sz="1600" dirty="0" err="1" smtClean="0"/>
              <a:t>сприяти</a:t>
            </a:r>
            <a:r>
              <a:rPr lang="ru-RU" sz="1600" dirty="0" smtClean="0"/>
              <a:t> </a:t>
            </a:r>
            <a:r>
              <a:rPr lang="ru-RU" sz="1600" dirty="0" err="1" smtClean="0"/>
              <a:t>забезпеченню</a:t>
            </a:r>
            <a:r>
              <a:rPr lang="ru-RU" sz="1600" dirty="0" smtClean="0"/>
              <a:t> </a:t>
            </a:r>
            <a:r>
              <a:rPr lang="ru-RU" sz="1600" dirty="0" err="1" smtClean="0"/>
              <a:t>майбутнього</a:t>
            </a:r>
            <a:r>
              <a:rPr lang="ru-RU" sz="1600" dirty="0" smtClean="0"/>
              <a:t> </a:t>
            </a:r>
            <a:r>
              <a:rPr lang="ru-RU" sz="1600" dirty="0" err="1" smtClean="0"/>
              <a:t>врожаю</a:t>
            </a:r>
            <a:r>
              <a:rPr lang="ru-RU" sz="1600" dirty="0" smtClean="0"/>
              <a:t>. </a:t>
            </a:r>
            <a:endParaRPr lang="ru-RU" sz="1600" dirty="0"/>
          </a:p>
        </p:txBody>
      </p:sp>
      <p:pic>
        <p:nvPicPr>
          <p:cNvPr id="3" name="Рисунок 2" descr="http://www.oko.by/uploads/posts/2012-09/1348027893_dozhinki3.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59832" y="2132856"/>
            <a:ext cx="5940425" cy="4455319"/>
          </a:xfrm>
          <a:prstGeom prst="rect">
            <a:avLst/>
          </a:prstGeom>
          <a:noFill/>
          <a:ln>
            <a:noFill/>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600"/>
            <a:ext cx="2952328" cy="6440760"/>
          </a:xfrm>
        </p:spPr>
        <p:txBody>
          <a:bodyPr>
            <a:normAutofit/>
          </a:bodyPr>
          <a:lstStyle/>
          <a:p>
            <a:r>
              <a:rPr lang="ru-RU" sz="1600" dirty="0" smtClean="0"/>
              <a:t>ВВЕДЕННЯ – </a:t>
            </a:r>
            <a:r>
              <a:rPr lang="ru-RU" sz="1600" dirty="0" err="1" smtClean="0"/>
              <a:t>християнське</a:t>
            </a:r>
            <a:r>
              <a:rPr lang="ru-RU" sz="1600" dirty="0" smtClean="0"/>
              <a:t> свято, </a:t>
            </a:r>
            <a:r>
              <a:rPr lang="ru-RU" sz="1600" dirty="0" err="1" smtClean="0"/>
              <a:t>що</a:t>
            </a:r>
            <a:r>
              <a:rPr lang="ru-RU" sz="1600" dirty="0" smtClean="0"/>
              <a:t> </a:t>
            </a:r>
            <a:r>
              <a:rPr lang="ru-RU" sz="1600" dirty="0" err="1" smtClean="0"/>
              <a:t>знаменувало</a:t>
            </a:r>
            <a:r>
              <a:rPr lang="ru-RU" sz="1600" dirty="0" smtClean="0"/>
              <a:t> собою початок </a:t>
            </a:r>
            <a:r>
              <a:rPr lang="ru-RU" sz="1600" dirty="0" err="1" smtClean="0"/>
              <a:t>зимового</a:t>
            </a:r>
            <a:r>
              <a:rPr lang="ru-RU" sz="1600" dirty="0" smtClean="0"/>
              <a:t> циклу </a:t>
            </a:r>
            <a:r>
              <a:rPr lang="ru-RU" sz="1600" dirty="0" err="1" smtClean="0"/>
              <a:t>обрядовості</a:t>
            </a:r>
            <a:r>
              <a:rPr lang="ru-RU" sz="1600" dirty="0" smtClean="0"/>
              <a:t>. </a:t>
            </a:r>
            <a:r>
              <a:rPr lang="ru-RU" sz="1600" dirty="0" err="1" smtClean="0"/>
              <a:t>Відзначали</a:t>
            </a:r>
            <a:r>
              <a:rPr lang="ru-RU" sz="1600" dirty="0" smtClean="0"/>
              <a:t> </a:t>
            </a:r>
            <a:r>
              <a:rPr lang="ru-RU" sz="1600" dirty="0" err="1" smtClean="0"/>
              <a:t>його</a:t>
            </a:r>
            <a:r>
              <a:rPr lang="ru-RU" sz="1600" dirty="0" smtClean="0"/>
              <a:t> 21 листопада за ст. ст. На </a:t>
            </a:r>
            <a:r>
              <a:rPr lang="ru-RU" sz="1600" dirty="0" err="1" smtClean="0"/>
              <a:t>Рівненщині</a:t>
            </a:r>
            <a:r>
              <a:rPr lang="ru-RU" sz="1600" dirty="0" smtClean="0"/>
              <a:t> казали </a:t>
            </a:r>
            <a:r>
              <a:rPr lang="ru-RU" sz="1600" dirty="0" err="1" smtClean="0"/>
              <a:t>Введення</a:t>
            </a:r>
            <a:r>
              <a:rPr lang="ru-RU" sz="1600" dirty="0" smtClean="0"/>
              <a:t> </a:t>
            </a:r>
            <a:r>
              <a:rPr lang="ru-RU" sz="1600" dirty="0" err="1" smtClean="0"/>
              <a:t>прийде</a:t>
            </a:r>
            <a:r>
              <a:rPr lang="ru-RU" sz="1600" dirty="0" smtClean="0"/>
              <a:t>, свят </a:t>
            </a:r>
            <a:r>
              <a:rPr lang="ru-RU" sz="1600" dirty="0" err="1" smtClean="0"/>
              <a:t>наведе</a:t>
            </a:r>
            <a:r>
              <a:rPr lang="ru-RU" sz="1600" dirty="0" smtClean="0"/>
              <a:t>. І </a:t>
            </a:r>
            <a:r>
              <a:rPr lang="ru-RU" sz="1600" dirty="0" err="1" smtClean="0"/>
              <a:t>дійсно</a:t>
            </a:r>
            <a:r>
              <a:rPr lang="ru-RU" sz="1600" dirty="0" smtClean="0"/>
              <a:t>, </a:t>
            </a:r>
            <a:r>
              <a:rPr lang="ru-RU" sz="1600" dirty="0" err="1" smtClean="0"/>
              <a:t>після</a:t>
            </a:r>
            <a:r>
              <a:rPr lang="ru-RU" sz="1600" dirty="0" smtClean="0"/>
              <a:t> </a:t>
            </a:r>
            <a:r>
              <a:rPr lang="ru-RU" sz="1600" dirty="0" err="1" smtClean="0"/>
              <a:t>Введення</a:t>
            </a:r>
            <a:r>
              <a:rPr lang="ru-RU" sz="1600" dirty="0" smtClean="0"/>
              <a:t> </a:t>
            </a:r>
            <a:r>
              <a:rPr lang="ru-RU" sz="1600" dirty="0" err="1" smtClean="0"/>
              <a:t>йшла</a:t>
            </a:r>
            <a:r>
              <a:rPr lang="ru-RU" sz="1600" dirty="0" smtClean="0"/>
              <a:t> низка </a:t>
            </a:r>
            <a:r>
              <a:rPr lang="ru-RU" sz="1600" dirty="0" err="1" smtClean="0"/>
              <a:t>дуже</a:t>
            </a:r>
            <a:r>
              <a:rPr lang="ru-RU" sz="1600" dirty="0" smtClean="0"/>
              <a:t> </a:t>
            </a:r>
            <a:r>
              <a:rPr lang="ru-RU" sz="1600" dirty="0" err="1" smtClean="0"/>
              <a:t>популярних</a:t>
            </a:r>
            <a:r>
              <a:rPr lang="ru-RU" sz="1600" dirty="0" smtClean="0"/>
              <a:t> у </a:t>
            </a:r>
            <a:r>
              <a:rPr lang="ru-RU" sz="1600" dirty="0" err="1" smtClean="0"/>
              <a:t>народі</a:t>
            </a:r>
            <a:r>
              <a:rPr lang="ru-RU" sz="1600" dirty="0" smtClean="0"/>
              <a:t> свят </a:t>
            </a:r>
            <a:r>
              <a:rPr lang="ru-RU" sz="1600" dirty="0" err="1" smtClean="0"/>
              <a:t>Катерини</a:t>
            </a:r>
            <a:r>
              <a:rPr lang="ru-RU" sz="1600" dirty="0" smtClean="0"/>
              <a:t>, </a:t>
            </a:r>
            <a:r>
              <a:rPr lang="ru-RU" sz="1600" dirty="0" err="1" smtClean="0"/>
              <a:t>Андрія</a:t>
            </a:r>
            <a:r>
              <a:rPr lang="ru-RU" sz="1600" dirty="0" smtClean="0"/>
              <a:t>, </a:t>
            </a:r>
            <a:r>
              <a:rPr lang="ru-RU" sz="1600" dirty="0" err="1" smtClean="0"/>
              <a:t>Варвари</a:t>
            </a:r>
            <a:r>
              <a:rPr lang="ru-RU" sz="1600" dirty="0" smtClean="0"/>
              <a:t>, </a:t>
            </a:r>
            <a:r>
              <a:rPr lang="ru-RU" sz="1600" dirty="0" err="1" smtClean="0"/>
              <a:t>Сави</a:t>
            </a:r>
            <a:r>
              <a:rPr lang="ru-RU" sz="1600" dirty="0" smtClean="0"/>
              <a:t>, </a:t>
            </a:r>
            <a:r>
              <a:rPr lang="ru-RU" sz="1600" dirty="0" err="1" smtClean="0"/>
              <a:t>Миколи</a:t>
            </a:r>
            <a:r>
              <a:rPr lang="ru-RU" sz="1600" dirty="0" smtClean="0"/>
              <a:t>, </a:t>
            </a:r>
            <a:r>
              <a:rPr lang="ru-RU" sz="1600" dirty="0" err="1" smtClean="0"/>
              <a:t>Ганни</a:t>
            </a:r>
            <a:r>
              <a:rPr lang="ru-RU" sz="1600" dirty="0" smtClean="0"/>
              <a:t> </a:t>
            </a:r>
            <a:r>
              <a:rPr lang="ru-RU" sz="1600" dirty="0" err="1" smtClean="0"/>
              <a:t>і</a:t>
            </a:r>
            <a:r>
              <a:rPr lang="ru-RU" sz="1600" dirty="0" smtClean="0"/>
              <a:t>, </a:t>
            </a:r>
            <a:r>
              <a:rPr lang="ru-RU" sz="1600" dirty="0" err="1" smtClean="0"/>
              <a:t>нарешті</a:t>
            </a:r>
            <a:r>
              <a:rPr lang="ru-RU" sz="1600" dirty="0" smtClean="0"/>
              <a:t>, </a:t>
            </a:r>
            <a:r>
              <a:rPr lang="ru-RU" sz="1600" dirty="0" err="1" smtClean="0"/>
              <a:t>Різдво</a:t>
            </a:r>
            <a:r>
              <a:rPr lang="ru-RU" sz="1600" dirty="0" smtClean="0"/>
              <a:t>, </a:t>
            </a:r>
            <a:r>
              <a:rPr lang="ru-RU" sz="1600" dirty="0" err="1" smtClean="0"/>
              <a:t>Новий</a:t>
            </a:r>
            <a:r>
              <a:rPr lang="ru-RU" sz="1600" dirty="0" smtClean="0"/>
              <a:t> </a:t>
            </a:r>
            <a:r>
              <a:rPr lang="ru-RU" sz="1600" dirty="0" err="1" smtClean="0"/>
              <a:t>рік</a:t>
            </a:r>
            <a:r>
              <a:rPr lang="ru-RU" sz="1600" dirty="0" smtClean="0"/>
              <a:t>, </a:t>
            </a:r>
            <a:r>
              <a:rPr lang="ru-RU" sz="1600" dirty="0" err="1" smtClean="0"/>
              <a:t>Водохрещі</a:t>
            </a:r>
            <a:r>
              <a:rPr lang="ru-RU" sz="1600" dirty="0" smtClean="0"/>
              <a:t>.</a:t>
            </a:r>
            <a:br>
              <a:rPr lang="ru-RU" sz="1600" dirty="0" smtClean="0"/>
            </a:br>
            <a:endParaRPr lang="ru-RU" sz="1600" dirty="0"/>
          </a:p>
        </p:txBody>
      </p:sp>
      <p:pic>
        <p:nvPicPr>
          <p:cNvPr id="3" name="Рисунок 2" descr="http://900igr.net/datas/zarubezhnye-khudozhniki/Titsian-2.files/0001-001-Kartiny-Titsiana.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3575" y="2276872"/>
            <a:ext cx="5940425" cy="4455319"/>
          </a:xfrm>
          <a:prstGeom prst="rect">
            <a:avLst/>
          </a:prstGeom>
          <a:noFill/>
          <a:ln>
            <a:noFill/>
          </a:ln>
        </p:spPr>
      </p:pic>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4536504" cy="6624736"/>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err="1" smtClean="0"/>
              <a:t>Українські</a:t>
            </a:r>
            <a:r>
              <a:rPr lang="ru-RU" sz="1800" dirty="0" smtClean="0"/>
              <a:t> </a:t>
            </a:r>
            <a:r>
              <a:rPr lang="ru-RU" sz="1800" dirty="0" err="1" smtClean="0"/>
              <a:t>традиційні</a:t>
            </a:r>
            <a:r>
              <a:rPr lang="ru-RU" sz="1800" dirty="0" smtClean="0"/>
              <a:t> </a:t>
            </a:r>
            <a:r>
              <a:rPr lang="ru-RU" sz="1800" dirty="0" err="1" smtClean="0"/>
              <a:t>весільні</a:t>
            </a:r>
            <a:r>
              <a:rPr lang="ru-RU" sz="1800" dirty="0" smtClean="0"/>
              <a:t> обряди </a:t>
            </a:r>
            <a:r>
              <a:rPr lang="ru-RU" sz="1800" dirty="0" err="1" smtClean="0"/>
              <a:t>виникли</a:t>
            </a:r>
            <a:r>
              <a:rPr lang="ru-RU" sz="1800" dirty="0" smtClean="0"/>
              <a:t> на </a:t>
            </a:r>
            <a:r>
              <a:rPr lang="ru-RU" sz="1800" dirty="0" err="1" smtClean="0"/>
              <a:t>основі</a:t>
            </a:r>
            <a:r>
              <a:rPr lang="ru-RU" sz="1800" dirty="0" smtClean="0"/>
              <a:t> </a:t>
            </a:r>
            <a:r>
              <a:rPr lang="ru-RU" sz="1800" dirty="0" err="1" smtClean="0"/>
              <a:t>давньослов'янських</a:t>
            </a:r>
            <a:r>
              <a:rPr lang="ru-RU" sz="1800" dirty="0" smtClean="0"/>
              <a:t>, </a:t>
            </a:r>
            <a:r>
              <a:rPr lang="ru-RU" sz="1800" dirty="0" err="1" smtClean="0"/>
              <a:t>хоча</a:t>
            </a:r>
            <a:r>
              <a:rPr lang="ru-RU" sz="1800" dirty="0" smtClean="0"/>
              <a:t> </a:t>
            </a:r>
            <a:r>
              <a:rPr lang="ru-RU" sz="1800" dirty="0" err="1" smtClean="0"/>
              <a:t>з</a:t>
            </a:r>
            <a:r>
              <a:rPr lang="ru-RU" sz="1800" dirty="0" smtClean="0"/>
              <a:t> часом </a:t>
            </a:r>
            <a:r>
              <a:rPr lang="ru-RU" sz="1800" dirty="0" err="1" smtClean="0"/>
              <a:t>набули</a:t>
            </a:r>
            <a:r>
              <a:rPr lang="ru-RU" sz="1800" dirty="0" smtClean="0"/>
              <a:t> ряду </a:t>
            </a:r>
            <a:r>
              <a:rPr lang="ru-RU" sz="1800" dirty="0" err="1" smtClean="0"/>
              <a:t>локальних</a:t>
            </a:r>
            <a:r>
              <a:rPr lang="ru-RU" sz="1800" dirty="0" smtClean="0"/>
              <a:t> </a:t>
            </a:r>
            <a:r>
              <a:rPr lang="ru-RU" sz="1800" dirty="0" err="1" smtClean="0"/>
              <a:t>відмінностей</a:t>
            </a:r>
            <a:r>
              <a:rPr lang="ru-RU" sz="1800" dirty="0" smtClean="0"/>
              <a:t> (</a:t>
            </a:r>
            <a:r>
              <a:rPr lang="ru-RU" sz="1800" dirty="0" err="1" smtClean="0"/>
              <a:t>наприклад</a:t>
            </a:r>
            <a:r>
              <a:rPr lang="ru-RU" sz="1800" dirty="0" smtClean="0"/>
              <a:t>, </a:t>
            </a:r>
            <a:r>
              <a:rPr lang="ru-RU" sz="1800" dirty="0" err="1" smtClean="0"/>
              <a:t>весільна</a:t>
            </a:r>
            <a:r>
              <a:rPr lang="ru-RU" sz="1800" dirty="0" smtClean="0"/>
              <a:t> </a:t>
            </a:r>
            <a:r>
              <a:rPr lang="ru-RU" sz="1800" dirty="0" err="1" smtClean="0"/>
              <a:t>обрядність</a:t>
            </a:r>
            <a:r>
              <a:rPr lang="ru-RU" sz="1800" dirty="0" smtClean="0"/>
              <a:t> у </a:t>
            </a:r>
            <a:r>
              <a:rPr lang="ru-RU" sz="1800" dirty="0" err="1" smtClean="0"/>
              <a:t>гуцулів</a:t>
            </a:r>
            <a:r>
              <a:rPr lang="ru-RU" sz="1800" dirty="0" smtClean="0"/>
              <a:t> на </a:t>
            </a:r>
            <a:r>
              <a:rPr lang="ru-RU" sz="1800" dirty="0" err="1" smtClean="0"/>
              <a:t>Закарпатті</a:t>
            </a:r>
            <a:r>
              <a:rPr lang="ru-RU" sz="1800" dirty="0" smtClean="0"/>
              <a:t>). На </a:t>
            </a:r>
            <a:r>
              <a:rPr lang="ru-RU" sz="1800" dirty="0" err="1" smtClean="0"/>
              <a:t>процес</a:t>
            </a:r>
            <a:r>
              <a:rPr lang="ru-RU" sz="1800" dirty="0" smtClean="0"/>
              <a:t> </a:t>
            </a:r>
            <a:r>
              <a:rPr lang="ru-RU" sz="1800" dirty="0" err="1" smtClean="0"/>
              <a:t>проведення</a:t>
            </a:r>
            <a:r>
              <a:rPr lang="ru-RU" sz="1800" dirty="0" smtClean="0"/>
              <a:t> </a:t>
            </a:r>
            <a:r>
              <a:rPr lang="ru-RU" sz="1800" dirty="0" err="1" smtClean="0"/>
              <a:t>обрядів</a:t>
            </a:r>
            <a:r>
              <a:rPr lang="ru-RU" sz="1800" dirty="0" smtClean="0"/>
              <a:t>, </a:t>
            </a:r>
            <a:r>
              <a:rPr lang="ru-RU" sz="1800" dirty="0" err="1" smtClean="0"/>
              <a:t>також</a:t>
            </a:r>
            <a:r>
              <a:rPr lang="ru-RU" sz="1800" dirty="0" smtClean="0"/>
              <a:t> </a:t>
            </a:r>
            <a:r>
              <a:rPr lang="ru-RU" sz="1800" dirty="0" err="1" smtClean="0"/>
              <a:t>вплинуло</a:t>
            </a:r>
            <a:r>
              <a:rPr lang="ru-RU" sz="1800" dirty="0" smtClean="0"/>
              <a:t> </a:t>
            </a:r>
            <a:r>
              <a:rPr lang="ru-RU" sz="1800" dirty="0" err="1" smtClean="0"/>
              <a:t>введення</a:t>
            </a:r>
            <a:r>
              <a:rPr lang="ru-RU" sz="1800" dirty="0" smtClean="0"/>
              <a:t> </a:t>
            </a:r>
            <a:r>
              <a:rPr lang="ru-RU" sz="1800" dirty="0" err="1" smtClean="0"/>
              <a:t>християнства</a:t>
            </a:r>
            <a:r>
              <a:rPr lang="ru-RU" sz="1800" dirty="0" smtClean="0"/>
              <a:t>.</a:t>
            </a:r>
            <a:br>
              <a:rPr lang="ru-RU" sz="1800" dirty="0" smtClean="0"/>
            </a:br>
            <a:r>
              <a:rPr lang="ru-RU" sz="1800" dirty="0" err="1" smtClean="0"/>
              <a:t>Українські</a:t>
            </a:r>
            <a:r>
              <a:rPr lang="ru-RU" sz="1800" dirty="0" smtClean="0"/>
              <a:t> </a:t>
            </a:r>
            <a:r>
              <a:rPr lang="ru-RU" sz="1800" dirty="0" err="1" smtClean="0"/>
              <a:t>весілля</a:t>
            </a:r>
            <a:r>
              <a:rPr lang="ru-RU" sz="1800" dirty="0" smtClean="0"/>
              <a:t> </a:t>
            </a:r>
            <a:r>
              <a:rPr lang="ru-RU" sz="1800" dirty="0" err="1" smtClean="0"/>
              <a:t>повсюдно</a:t>
            </a:r>
            <a:r>
              <a:rPr lang="ru-RU" sz="1800" dirty="0" smtClean="0"/>
              <a:t> </a:t>
            </a:r>
            <a:r>
              <a:rPr lang="ru-RU" sz="1800" dirty="0" err="1" smtClean="0"/>
              <a:t>зберігали</a:t>
            </a:r>
            <a:r>
              <a:rPr lang="ru-RU" sz="1800" dirty="0" smtClean="0"/>
              <a:t> </a:t>
            </a:r>
            <a:r>
              <a:rPr lang="ru-RU" sz="1800" dirty="0" err="1" smtClean="0"/>
              <a:t>певні</a:t>
            </a:r>
            <a:r>
              <a:rPr lang="ru-RU" sz="1800" dirty="0" smtClean="0"/>
              <a:t> </a:t>
            </a:r>
            <a:r>
              <a:rPr lang="ru-RU" sz="1800" dirty="0" err="1" smtClean="0"/>
              <a:t>елементи</a:t>
            </a:r>
            <a:r>
              <a:rPr lang="ru-RU" sz="1800" dirty="0" smtClean="0"/>
              <a:t> </a:t>
            </a:r>
            <a:r>
              <a:rPr lang="ru-RU" sz="1800" dirty="0" err="1" smtClean="0"/>
              <a:t>архаїки</a:t>
            </a:r>
            <a:r>
              <a:rPr lang="ru-RU" sz="1800" dirty="0" smtClean="0"/>
              <a:t> (в т.ч. </a:t>
            </a:r>
            <a:r>
              <a:rPr lang="ru-RU" sz="1800" dirty="0" err="1" smtClean="0"/>
              <a:t>і</a:t>
            </a:r>
            <a:r>
              <a:rPr lang="ru-RU" sz="1800" dirty="0" smtClean="0"/>
              <a:t> </a:t>
            </a:r>
            <a:r>
              <a:rPr lang="ru-RU" sz="1800" dirty="0" err="1" smtClean="0"/>
              <a:t>дохристиянської</a:t>
            </a:r>
            <a:r>
              <a:rPr lang="ru-RU" sz="1800" dirty="0" smtClean="0"/>
              <a:t>), </a:t>
            </a:r>
            <a:r>
              <a:rPr lang="ru-RU" sz="1800" dirty="0" err="1" smtClean="0"/>
              <a:t>являючи</a:t>
            </a:r>
            <a:r>
              <a:rPr lang="ru-RU" sz="1800" dirty="0" smtClean="0"/>
              <a:t> собою </a:t>
            </a:r>
            <a:r>
              <a:rPr lang="ru-RU" sz="1800" dirty="0" err="1" smtClean="0"/>
              <a:t>театралізовані</a:t>
            </a:r>
            <a:r>
              <a:rPr lang="ru-RU" sz="1800" dirty="0" smtClean="0"/>
              <a:t> </a:t>
            </a:r>
            <a:r>
              <a:rPr lang="ru-RU" sz="1800" dirty="0" err="1" smtClean="0"/>
              <a:t>дійства</a:t>
            </a:r>
            <a:r>
              <a:rPr lang="ru-RU" sz="1800" dirty="0" smtClean="0"/>
              <a:t>, </a:t>
            </a:r>
            <a:r>
              <a:rPr lang="ru-RU" sz="1800" dirty="0" err="1" smtClean="0"/>
              <a:t>супроводжувані</a:t>
            </a:r>
            <a:r>
              <a:rPr lang="ru-RU" sz="1800" dirty="0" smtClean="0"/>
              <a:t> </a:t>
            </a:r>
            <a:r>
              <a:rPr lang="ru-RU" sz="1800" dirty="0" err="1" smtClean="0"/>
              <a:t>безліччю</a:t>
            </a:r>
            <a:r>
              <a:rPr lang="ru-RU" sz="1800" dirty="0" smtClean="0"/>
              <a:t> </a:t>
            </a:r>
            <a:r>
              <a:rPr lang="ru-RU" sz="1800" dirty="0" err="1" smtClean="0"/>
              <a:t>обрядів</a:t>
            </a:r>
            <a:r>
              <a:rPr lang="ru-RU" sz="1800" dirty="0" smtClean="0"/>
              <a:t>, </a:t>
            </a:r>
            <a:r>
              <a:rPr lang="ru-RU" sz="1800" dirty="0" err="1" smtClean="0"/>
              <a:t>ритуалів</a:t>
            </a:r>
            <a:r>
              <a:rPr lang="ru-RU" sz="1800" dirty="0" smtClean="0"/>
              <a:t>, </a:t>
            </a:r>
            <a:r>
              <a:rPr lang="ru-RU" sz="1800" dirty="0" err="1" smtClean="0"/>
              <a:t>народних</a:t>
            </a:r>
            <a:r>
              <a:rPr lang="ru-RU" sz="1800" dirty="0" smtClean="0"/>
              <a:t> </a:t>
            </a:r>
            <a:r>
              <a:rPr lang="ru-RU" sz="1800" dirty="0" err="1" smtClean="0"/>
              <a:t>пісень</a:t>
            </a:r>
            <a:r>
              <a:rPr lang="ru-RU" sz="1800" dirty="0" smtClean="0"/>
              <a:t> </a:t>
            </a:r>
            <a:r>
              <a:rPr lang="ru-RU" sz="1800" dirty="0" err="1" smtClean="0"/>
              <a:t>тощо</a:t>
            </a:r>
            <a:r>
              <a:rPr lang="ru-RU" sz="1800" dirty="0" smtClean="0"/>
              <a:t>. При </a:t>
            </a:r>
            <a:r>
              <a:rPr lang="ru-RU" sz="1800" dirty="0" err="1" smtClean="0"/>
              <a:t>всій</a:t>
            </a:r>
            <a:r>
              <a:rPr lang="ru-RU" sz="1800" dirty="0" smtClean="0"/>
              <a:t> </a:t>
            </a:r>
            <a:r>
              <a:rPr lang="ru-RU" sz="1800" dirty="0" err="1" smtClean="0"/>
              <a:t>різноманітності</a:t>
            </a:r>
            <a:r>
              <a:rPr lang="ru-RU" sz="1800" dirty="0" smtClean="0"/>
              <a:t> </a:t>
            </a:r>
            <a:r>
              <a:rPr lang="ru-RU" sz="1800" dirty="0" err="1" smtClean="0"/>
              <a:t>весільних</a:t>
            </a:r>
            <a:r>
              <a:rPr lang="ru-RU" sz="1800" dirty="0" smtClean="0"/>
              <a:t> </a:t>
            </a:r>
            <a:r>
              <a:rPr lang="ru-RU" sz="1800" dirty="0" err="1" smtClean="0"/>
              <a:t>обрядів</a:t>
            </a:r>
            <a:r>
              <a:rPr lang="ru-RU" sz="1800" dirty="0" smtClean="0"/>
              <a:t> в </a:t>
            </a:r>
            <a:r>
              <a:rPr lang="ru-RU" sz="1800" dirty="0" err="1" smtClean="0"/>
              <a:t>Україні</a:t>
            </a:r>
            <a:r>
              <a:rPr lang="ru-RU" sz="1800" dirty="0" smtClean="0"/>
              <a:t> </a:t>
            </a:r>
            <a:r>
              <a:rPr lang="ru-RU" sz="1800" dirty="0" err="1" smtClean="0"/>
              <a:t>в</a:t>
            </a:r>
            <a:r>
              <a:rPr lang="ru-RU" sz="1800" dirty="0" smtClean="0"/>
              <a:t> них </a:t>
            </a:r>
            <a:r>
              <a:rPr lang="ru-RU" sz="1800" dirty="0" err="1" smtClean="0"/>
              <a:t>чітко</a:t>
            </a:r>
            <a:r>
              <a:rPr lang="ru-RU" sz="1800" dirty="0" smtClean="0"/>
              <a:t> </a:t>
            </a:r>
            <a:r>
              <a:rPr lang="ru-RU" sz="1800" dirty="0" err="1" smtClean="0"/>
              <a:t>виділяються</a:t>
            </a:r>
            <a:r>
              <a:rPr lang="ru-RU" sz="1800" dirty="0" smtClean="0"/>
              <a:t> </a:t>
            </a:r>
            <a:r>
              <a:rPr lang="ru-RU" sz="1800" dirty="0" err="1" smtClean="0"/>
              <a:t>такі</a:t>
            </a:r>
            <a:r>
              <a:rPr lang="ru-RU" sz="1800" dirty="0" smtClean="0"/>
              <a:t> </a:t>
            </a:r>
            <a:r>
              <a:rPr lang="ru-RU" sz="1800" dirty="0" err="1" smtClean="0"/>
              <a:t>складові</a:t>
            </a:r>
            <a:r>
              <a:rPr lang="ru-RU" sz="1800" dirty="0" smtClean="0"/>
              <a:t> </a:t>
            </a:r>
            <a:r>
              <a:rPr lang="ru-RU" sz="1800" dirty="0" err="1" smtClean="0"/>
              <a:t>частини</a:t>
            </a:r>
            <a:r>
              <a:rPr lang="ru-RU" sz="1800" dirty="0" smtClean="0"/>
              <a:t>:</a:t>
            </a:r>
            <a:br>
              <a:rPr lang="ru-RU" sz="1800" dirty="0" smtClean="0"/>
            </a:br>
            <a:r>
              <a:rPr lang="ru-RU" sz="1800" dirty="0" err="1" smtClean="0"/>
              <a:t>Сватання</a:t>
            </a:r>
            <a:r>
              <a:rPr lang="ru-RU" sz="1800" dirty="0" smtClean="0"/>
              <a:t/>
            </a:r>
            <a:br>
              <a:rPr lang="ru-RU" sz="1800" dirty="0" smtClean="0"/>
            </a:br>
            <a:r>
              <a:rPr lang="ru-RU" sz="1800" dirty="0" err="1" smtClean="0"/>
              <a:t>Умовини</a:t>
            </a:r>
            <a:r>
              <a:rPr lang="ru-RU" sz="1800" dirty="0" smtClean="0"/>
              <a:t/>
            </a:r>
            <a:br>
              <a:rPr lang="ru-RU" sz="1800" dirty="0" smtClean="0"/>
            </a:br>
            <a:r>
              <a:rPr lang="ru-RU" sz="1800" dirty="0" err="1" smtClean="0"/>
              <a:t>Заручини</a:t>
            </a:r>
            <a:r>
              <a:rPr lang="ru-RU" sz="1800" dirty="0" smtClean="0"/>
              <a:t/>
            </a:r>
            <a:br>
              <a:rPr lang="ru-RU" sz="1800" dirty="0" smtClean="0"/>
            </a:br>
            <a:r>
              <a:rPr lang="ru-RU" sz="1800" dirty="0" err="1" smtClean="0"/>
              <a:t>Комора</a:t>
            </a:r>
            <a:r>
              <a:rPr lang="ru-RU" sz="1800" dirty="0" smtClean="0"/>
              <a:t/>
            </a:r>
            <a:br>
              <a:rPr lang="ru-RU" sz="1800" dirty="0" smtClean="0"/>
            </a:br>
            <a:r>
              <a:rPr lang="ru-RU" sz="1800" dirty="0" err="1" smtClean="0"/>
              <a:t>Гільце</a:t>
            </a:r>
            <a:r>
              <a:rPr lang="ru-RU" sz="1800" dirty="0" smtClean="0"/>
              <a:t/>
            </a:r>
            <a:br>
              <a:rPr lang="ru-RU" sz="1800" dirty="0" smtClean="0"/>
            </a:br>
            <a:r>
              <a:rPr lang="ru-RU" sz="1800" dirty="0" smtClean="0"/>
              <a:t>Посад</a:t>
            </a:r>
            <a:br>
              <a:rPr lang="ru-RU" sz="1800" dirty="0" smtClean="0"/>
            </a:br>
            <a:r>
              <a:rPr lang="ru-RU" sz="1800" dirty="0" err="1" smtClean="0"/>
              <a:t>прикрашання</a:t>
            </a:r>
            <a:r>
              <a:rPr lang="ru-RU" sz="1800" dirty="0" smtClean="0"/>
              <a:t> </a:t>
            </a:r>
            <a:r>
              <a:rPr lang="ru-RU" sz="1800" dirty="0" err="1" smtClean="0"/>
              <a:t>гільця</a:t>
            </a:r>
            <a:r>
              <a:rPr lang="ru-RU" sz="1800" dirty="0" smtClean="0"/>
              <a:t> </a:t>
            </a:r>
            <a:r>
              <a:rPr lang="ru-RU" sz="1800" dirty="0" err="1" smtClean="0"/>
              <a:t>і</a:t>
            </a:r>
            <a:r>
              <a:rPr lang="ru-RU" sz="1800" dirty="0" smtClean="0"/>
              <a:t> </a:t>
            </a:r>
            <a:r>
              <a:rPr lang="ru-RU" sz="1800" dirty="0" err="1" smtClean="0"/>
              <a:t>випікання</a:t>
            </a:r>
            <a:r>
              <a:rPr lang="ru-RU" sz="1800" dirty="0" smtClean="0"/>
              <a:t> </a:t>
            </a:r>
            <a:r>
              <a:rPr lang="ru-RU" sz="1800" dirty="0" err="1" smtClean="0"/>
              <a:t>короваю</a:t>
            </a:r>
            <a:r>
              <a:rPr lang="ru-RU" sz="1800" dirty="0" smtClean="0"/>
              <a:t/>
            </a:r>
            <a:br>
              <a:rPr lang="ru-RU" sz="1800" dirty="0" smtClean="0"/>
            </a:br>
            <a:r>
              <a:rPr lang="ru-RU" sz="1800" dirty="0" err="1" smtClean="0"/>
              <a:t>власне</a:t>
            </a:r>
            <a:r>
              <a:rPr lang="ru-RU" sz="1800" dirty="0" smtClean="0"/>
              <a:t>, </a:t>
            </a:r>
            <a:r>
              <a:rPr lang="ru-RU" sz="1800" dirty="0" err="1" smtClean="0"/>
              <a:t>весілля</a:t>
            </a:r>
            <a:r>
              <a:rPr lang="ru-RU" sz="1800" dirty="0" smtClean="0"/>
              <a:t>.</a:t>
            </a:r>
            <a:br>
              <a:rPr lang="ru-RU" sz="1800" dirty="0" smtClean="0"/>
            </a:br>
            <a:endParaRPr lang="ru-RU" sz="1800" dirty="0"/>
          </a:p>
        </p:txBody>
      </p:sp>
      <p:pic>
        <p:nvPicPr>
          <p:cNvPr id="4" name="Рисунок 3" descr="http://www.myjulia.ru/data/cache/2011/04/25/752494_8437nothumb500.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05350" y="116632"/>
            <a:ext cx="4438650" cy="3390900"/>
          </a:xfrm>
          <a:prstGeom prst="rect">
            <a:avLst/>
          </a:prstGeom>
          <a:noFill/>
          <a:ln>
            <a:noFill/>
          </a:ln>
        </p:spPr>
      </p:pic>
      <p:pic>
        <p:nvPicPr>
          <p:cNvPr id="5" name="Рисунок 4" descr="http://www.studio37th.com/wp-content/uploads/2011/06/EW-0028.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16016" y="3356992"/>
            <a:ext cx="4427984" cy="3501008"/>
          </a:xfrm>
          <a:prstGeom prst="rect">
            <a:avLst/>
          </a:prstGeom>
          <a:noFill/>
          <a:ln>
            <a:noFill/>
          </a:ln>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139952" cy="6858000"/>
          </a:xfrm>
        </p:spPr>
        <p:txBody>
          <a:bodyPr>
            <a:normAutofit/>
          </a:bodyPr>
          <a:lstStyle/>
          <a:p>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err="1" smtClean="0"/>
              <a:t>Миколи</a:t>
            </a:r>
            <a:r>
              <a:rPr lang="ru-RU" sz="1400" dirty="0" smtClean="0"/>
              <a:t> </a:t>
            </a:r>
            <a:r>
              <a:rPr lang="ru-RU" sz="1400" dirty="0" smtClean="0"/>
              <a:t>— </a:t>
            </a:r>
            <a:r>
              <a:rPr lang="ru-RU" sz="1400" dirty="0" err="1" smtClean="0"/>
              <a:t>давнє</a:t>
            </a:r>
            <a:r>
              <a:rPr lang="ru-RU" sz="1400" dirty="0" smtClean="0"/>
              <a:t> </a:t>
            </a:r>
            <a:r>
              <a:rPr lang="ru-RU" sz="1400" dirty="0" err="1" smtClean="0"/>
              <a:t>землеробське</a:t>
            </a:r>
            <a:r>
              <a:rPr lang="ru-RU" sz="1400" dirty="0" smtClean="0"/>
              <a:t> </a:t>
            </a:r>
            <a:r>
              <a:rPr lang="ru-RU" sz="1400" dirty="0" err="1" smtClean="0"/>
              <a:t>календарне</a:t>
            </a:r>
            <a:r>
              <a:rPr lang="ru-RU" sz="1400" dirty="0" smtClean="0"/>
              <a:t> свято. </a:t>
            </a:r>
            <a:r>
              <a:rPr lang="ru-RU" sz="1400" dirty="0" err="1" smtClean="0"/>
              <a:t>Відомі</a:t>
            </a:r>
            <a:r>
              <a:rPr lang="ru-RU" sz="1400" dirty="0" smtClean="0"/>
              <a:t> два </a:t>
            </a:r>
            <a:r>
              <a:rPr lang="ru-RU" sz="1400" dirty="0" err="1" smtClean="0"/>
              <a:t>Миколи</a:t>
            </a:r>
            <a:r>
              <a:rPr lang="ru-RU" sz="1400" dirty="0" smtClean="0"/>
              <a:t> </a:t>
            </a:r>
            <a:r>
              <a:rPr lang="ru-RU" sz="1400" dirty="0" err="1" smtClean="0"/>
              <a:t>весняний</a:t>
            </a:r>
            <a:r>
              <a:rPr lang="ru-RU" sz="1400" dirty="0" smtClean="0"/>
              <a:t>, </a:t>
            </a:r>
            <a:r>
              <a:rPr lang="ru-RU" sz="1400" dirty="0" err="1" smtClean="0"/>
              <a:t>або</a:t>
            </a:r>
            <a:r>
              <a:rPr lang="ru-RU" sz="1400" dirty="0" smtClean="0"/>
              <a:t> </a:t>
            </a:r>
            <a:r>
              <a:rPr lang="ru-RU" sz="1400" dirty="0" err="1" smtClean="0"/>
              <a:t>Теплий</a:t>
            </a:r>
            <a:r>
              <a:rPr lang="ru-RU" sz="1400" dirty="0" smtClean="0"/>
              <a:t> (9 </a:t>
            </a:r>
            <a:r>
              <a:rPr lang="ru-RU" sz="1400" dirty="0" err="1" smtClean="0"/>
              <a:t>травня</a:t>
            </a:r>
            <a:r>
              <a:rPr lang="ru-RU" sz="1400" dirty="0" smtClean="0"/>
              <a:t> за ст. ст.), </a:t>
            </a:r>
            <a:r>
              <a:rPr lang="ru-RU" sz="1400" dirty="0" err="1" smtClean="0"/>
              <a:t>і</a:t>
            </a:r>
            <a:r>
              <a:rPr lang="ru-RU" sz="1400" dirty="0" smtClean="0"/>
              <a:t> зимовий (</a:t>
            </a:r>
            <a:r>
              <a:rPr lang="ru-RU" sz="1400" dirty="0" err="1" smtClean="0"/>
              <a:t>Зимній</a:t>
            </a:r>
            <a:r>
              <a:rPr lang="ru-RU" sz="1400" dirty="0" smtClean="0"/>
              <a:t>) — 6 </a:t>
            </a:r>
            <a:r>
              <a:rPr lang="ru-RU" sz="1400" dirty="0" err="1" smtClean="0"/>
              <a:t>грудня</a:t>
            </a:r>
            <a:r>
              <a:rPr lang="ru-RU" sz="1400" dirty="0" smtClean="0"/>
              <a:t>. У </a:t>
            </a:r>
            <a:r>
              <a:rPr lang="ru-RU" sz="1400" dirty="0" err="1" smtClean="0"/>
              <a:t>народних</a:t>
            </a:r>
            <a:r>
              <a:rPr lang="ru-RU" sz="1400" dirty="0" smtClean="0"/>
              <a:t> </a:t>
            </a:r>
            <a:r>
              <a:rPr lang="ru-RU" sz="1400" dirty="0" err="1" smtClean="0"/>
              <a:t>віруваннях</a:t>
            </a:r>
            <a:r>
              <a:rPr lang="ru-RU" sz="1400" dirty="0" smtClean="0"/>
              <a:t> св. </a:t>
            </a:r>
            <a:r>
              <a:rPr lang="ru-RU" sz="1400" dirty="0" err="1" smtClean="0"/>
              <a:t>Микола</a:t>
            </a:r>
            <a:r>
              <a:rPr lang="ru-RU" sz="1400" dirty="0" smtClean="0"/>
              <a:t> </a:t>
            </a:r>
            <a:r>
              <a:rPr lang="ru-RU" sz="1400" dirty="0" err="1" smtClean="0"/>
              <a:t>виступає</a:t>
            </a:r>
            <a:r>
              <a:rPr lang="ru-RU" sz="1400" dirty="0" smtClean="0"/>
              <a:t> </a:t>
            </a:r>
            <a:r>
              <a:rPr lang="ru-RU" sz="1400" dirty="0" err="1" smtClean="0"/>
              <a:t>помічником</a:t>
            </a:r>
            <a:r>
              <a:rPr lang="ru-RU" sz="1400" dirty="0" smtClean="0"/>
              <a:t> </a:t>
            </a:r>
            <a:r>
              <a:rPr lang="ru-RU" sz="1400" dirty="0" err="1" smtClean="0"/>
              <a:t>і</a:t>
            </a:r>
            <a:r>
              <a:rPr lang="ru-RU" sz="1400" dirty="0" smtClean="0"/>
              <a:t> заступником </a:t>
            </a:r>
            <a:r>
              <a:rPr lang="ru-RU" sz="1400" dirty="0" err="1" smtClean="0"/>
              <a:t>хлібороба</a:t>
            </a:r>
            <a:r>
              <a:rPr lang="ru-RU" sz="1400" dirty="0" smtClean="0"/>
              <a:t>. </a:t>
            </a:r>
            <a:br>
              <a:rPr lang="ru-RU" sz="1400" dirty="0" smtClean="0"/>
            </a:br>
            <a:r>
              <a:rPr lang="ru-RU" sz="1400" dirty="0" smtClean="0"/>
              <a:t> До </a:t>
            </a:r>
            <a:r>
              <a:rPr lang="ru-RU" sz="1400" dirty="0" err="1" smtClean="0"/>
              <a:t>зимової</a:t>
            </a:r>
            <a:r>
              <a:rPr lang="ru-RU" sz="1400" dirty="0" smtClean="0"/>
              <a:t> </a:t>
            </a:r>
            <a:r>
              <a:rPr lang="ru-RU" sz="1400" dirty="0" err="1" smtClean="0"/>
              <a:t>дати</a:t>
            </a:r>
            <a:r>
              <a:rPr lang="ru-RU" sz="1400" dirty="0" smtClean="0"/>
              <a:t> </a:t>
            </a:r>
            <a:r>
              <a:rPr lang="ru-RU" sz="1400" dirty="0" err="1" smtClean="0"/>
              <a:t>були</a:t>
            </a:r>
            <a:r>
              <a:rPr lang="ru-RU" sz="1400" dirty="0" smtClean="0"/>
              <a:t> </a:t>
            </a:r>
            <a:r>
              <a:rPr lang="ru-RU" sz="1400" dirty="0" err="1" smtClean="0"/>
              <a:t>приурочені</a:t>
            </a:r>
            <a:r>
              <a:rPr lang="ru-RU" sz="1400" dirty="0" smtClean="0"/>
              <a:t> </a:t>
            </a:r>
            <a:r>
              <a:rPr lang="ru-RU" sz="1400" dirty="0" err="1" smtClean="0"/>
              <a:t>деякі</a:t>
            </a:r>
            <a:r>
              <a:rPr lang="ru-RU" sz="1400" dirty="0" smtClean="0"/>
              <a:t> </a:t>
            </a:r>
            <a:r>
              <a:rPr lang="ru-RU" sz="1400" dirty="0" err="1" smtClean="0"/>
              <a:t>приповідки</a:t>
            </a:r>
            <a:r>
              <a:rPr lang="ru-RU" sz="1400" dirty="0" smtClean="0"/>
              <a:t> про погоду та </a:t>
            </a:r>
            <a:r>
              <a:rPr lang="ru-RU" sz="1400" dirty="0" err="1" smtClean="0"/>
              <a:t>прогнози</a:t>
            </a:r>
            <a:r>
              <a:rPr lang="ru-RU" sz="1400" dirty="0" smtClean="0"/>
              <a:t> на </a:t>
            </a:r>
            <a:r>
              <a:rPr lang="ru-RU" sz="1400" dirty="0" err="1" smtClean="0"/>
              <a:t>майбутній</a:t>
            </a:r>
            <a:r>
              <a:rPr lang="ru-RU" sz="1400" dirty="0" smtClean="0"/>
              <a:t> </a:t>
            </a:r>
            <a:r>
              <a:rPr lang="ru-RU" sz="1400" dirty="0" err="1" smtClean="0"/>
              <a:t>врожай</a:t>
            </a:r>
            <a:r>
              <a:rPr lang="ru-RU" sz="1400" dirty="0" smtClean="0"/>
              <a:t>. </a:t>
            </a:r>
            <a:r>
              <a:rPr lang="ru-RU" sz="1400" dirty="0" err="1" smtClean="0"/>
              <a:t>Зокрема</a:t>
            </a:r>
            <a:r>
              <a:rPr lang="ru-RU" sz="1400" dirty="0" smtClean="0"/>
              <a:t>, на </a:t>
            </a:r>
            <a:r>
              <a:rPr lang="ru-RU" sz="1400" dirty="0" err="1" smtClean="0"/>
              <a:t>Харківщині</a:t>
            </a:r>
            <a:r>
              <a:rPr lang="ru-RU" sz="1400" dirty="0" smtClean="0"/>
              <a:t> казали: Як на </a:t>
            </a:r>
            <a:r>
              <a:rPr lang="ru-RU" sz="1400" dirty="0" err="1" smtClean="0"/>
              <a:t>Миколи</a:t>
            </a:r>
            <a:r>
              <a:rPr lang="ru-RU" sz="1400" dirty="0" smtClean="0"/>
              <a:t> </a:t>
            </a:r>
            <a:r>
              <a:rPr lang="ru-RU" sz="1400" dirty="0" err="1" smtClean="0"/>
              <a:t>іній</a:t>
            </a:r>
            <a:r>
              <a:rPr lang="ru-RU" sz="1400" dirty="0" smtClean="0"/>
              <a:t> — буде овес. </a:t>
            </a:r>
            <a:r>
              <a:rPr lang="ru-RU" sz="1400" dirty="0" err="1" smtClean="0"/>
              <a:t>Подекуди</a:t>
            </a:r>
            <a:r>
              <a:rPr lang="ru-RU" sz="1400" dirty="0" smtClean="0"/>
              <a:t> 4, 5 </a:t>
            </a:r>
            <a:r>
              <a:rPr lang="ru-RU" sz="1400" dirty="0" err="1" smtClean="0"/>
              <a:t>і</a:t>
            </a:r>
            <a:r>
              <a:rPr lang="ru-RU" sz="1400" dirty="0" smtClean="0"/>
              <a:t> б </a:t>
            </a:r>
            <a:r>
              <a:rPr lang="ru-RU" sz="1400" dirty="0" err="1" smtClean="0"/>
              <a:t>грудня</a:t>
            </a:r>
            <a:r>
              <a:rPr lang="ru-RU" sz="1400" dirty="0" smtClean="0"/>
              <a:t> справляли так </a:t>
            </a:r>
            <a:r>
              <a:rPr lang="ru-RU" sz="1400" dirty="0" err="1" smtClean="0"/>
              <a:t>звані</a:t>
            </a:r>
            <a:r>
              <a:rPr lang="ru-RU" sz="1400" dirty="0" smtClean="0"/>
              <a:t> </a:t>
            </a:r>
            <a:r>
              <a:rPr lang="ru-RU" sz="1400" dirty="0" err="1" smtClean="0"/>
              <a:t>Миколині</a:t>
            </a:r>
            <a:r>
              <a:rPr lang="ru-RU" sz="1400" dirty="0" smtClean="0"/>
              <a:t> святки. У </a:t>
            </a:r>
            <a:r>
              <a:rPr lang="ru-RU" sz="1400" dirty="0" err="1" smtClean="0"/>
              <a:t>ці</a:t>
            </a:r>
            <a:r>
              <a:rPr lang="ru-RU" sz="1400" dirty="0" smtClean="0"/>
              <a:t> </a:t>
            </a:r>
            <a:r>
              <a:rPr lang="ru-RU" sz="1400" dirty="0" err="1" smtClean="0"/>
              <a:t>дні</a:t>
            </a:r>
            <a:r>
              <a:rPr lang="ru-RU" sz="1400" dirty="0" smtClean="0"/>
              <a:t> варили </a:t>
            </a:r>
            <a:r>
              <a:rPr lang="ru-RU" sz="1400" dirty="0" err="1" smtClean="0"/>
              <a:t>кутю</a:t>
            </a:r>
            <a:r>
              <a:rPr lang="ru-RU" sz="1400" dirty="0" smtClean="0"/>
              <a:t> та </a:t>
            </a:r>
            <a:r>
              <a:rPr lang="ru-RU" sz="1400" dirty="0" err="1" smtClean="0"/>
              <a:t>узвар</a:t>
            </a:r>
            <a:r>
              <a:rPr lang="ru-RU" sz="1400" dirty="0" smtClean="0"/>
              <a:t>, </a:t>
            </a:r>
            <a:r>
              <a:rPr lang="ru-RU" sz="1400" dirty="0" err="1" smtClean="0"/>
              <a:t>щоб</a:t>
            </a:r>
            <a:r>
              <a:rPr lang="ru-RU" sz="1400" dirty="0" smtClean="0"/>
              <a:t> </a:t>
            </a:r>
            <a:r>
              <a:rPr lang="ru-RU" sz="1400" dirty="0" err="1" smtClean="0"/>
              <a:t>наступного</a:t>
            </a:r>
            <a:r>
              <a:rPr lang="ru-RU" sz="1400" dirty="0" smtClean="0"/>
              <a:t> року </a:t>
            </a:r>
            <a:r>
              <a:rPr lang="ru-RU" sz="1400" dirty="0" err="1" smtClean="0"/>
              <a:t>був</a:t>
            </a:r>
            <a:r>
              <a:rPr lang="ru-RU" sz="1400" dirty="0" smtClean="0"/>
              <a:t> урожай на плоди та </a:t>
            </a:r>
            <a:r>
              <a:rPr lang="ru-RU" sz="1400" dirty="0" err="1" smtClean="0"/>
              <a:t>ячмінь</a:t>
            </a:r>
            <a:r>
              <a:rPr lang="ru-RU" sz="1400" dirty="0" smtClean="0"/>
              <a:t>. </a:t>
            </a:r>
            <a:br>
              <a:rPr lang="ru-RU" sz="1400" dirty="0" smtClean="0"/>
            </a:br>
            <a:r>
              <a:rPr lang="ru-RU" sz="1400" dirty="0" err="1" smtClean="0"/>
              <a:t>Серед</a:t>
            </a:r>
            <a:r>
              <a:rPr lang="ru-RU" sz="1400" dirty="0" smtClean="0"/>
              <a:t> </a:t>
            </a:r>
            <a:r>
              <a:rPr lang="ru-RU" sz="1400" dirty="0" err="1" smtClean="0"/>
              <a:t>українського</a:t>
            </a:r>
            <a:r>
              <a:rPr lang="ru-RU" sz="1400" dirty="0" smtClean="0"/>
              <a:t> </a:t>
            </a:r>
            <a:r>
              <a:rPr lang="ru-RU" sz="1400" dirty="0" err="1" smtClean="0"/>
              <a:t>населення</a:t>
            </a:r>
            <a:r>
              <a:rPr lang="ru-RU" sz="1400" dirty="0" smtClean="0"/>
              <a:t> </a:t>
            </a:r>
            <a:r>
              <a:rPr lang="ru-RU" sz="1400" dirty="0" err="1" smtClean="0"/>
              <a:t>Галичини</a:t>
            </a:r>
            <a:r>
              <a:rPr lang="ru-RU" sz="1400" dirty="0" smtClean="0"/>
              <a:t>, </a:t>
            </a:r>
            <a:r>
              <a:rPr lang="ru-RU" sz="1400" dirty="0" err="1" smtClean="0"/>
              <a:t>Закарпаття</a:t>
            </a:r>
            <a:r>
              <a:rPr lang="ru-RU" sz="1400" dirty="0" smtClean="0"/>
              <a:t> та </a:t>
            </a:r>
            <a:r>
              <a:rPr lang="ru-RU" sz="1400" dirty="0" err="1" smtClean="0"/>
              <a:t>інших</a:t>
            </a:r>
            <a:r>
              <a:rPr lang="ru-RU" sz="1400" dirty="0" smtClean="0"/>
              <a:t> </a:t>
            </a:r>
            <a:r>
              <a:rPr lang="ru-RU" sz="1400" dirty="0" err="1" smtClean="0"/>
              <a:t>західних</a:t>
            </a:r>
            <a:r>
              <a:rPr lang="ru-RU" sz="1400" dirty="0" smtClean="0"/>
              <a:t> областей </a:t>
            </a:r>
            <a:r>
              <a:rPr lang="ru-RU" sz="1400" dirty="0" err="1" smtClean="0"/>
              <a:t>з</a:t>
            </a:r>
            <a:r>
              <a:rPr lang="ru-RU" sz="1400" dirty="0" smtClean="0"/>
              <a:t> XIX ст. </a:t>
            </a:r>
            <a:r>
              <a:rPr lang="ru-RU" sz="1400" dirty="0" err="1" smtClean="0"/>
              <a:t>набула</a:t>
            </a:r>
            <a:r>
              <a:rPr lang="ru-RU" sz="1400" dirty="0" smtClean="0"/>
              <a:t> </a:t>
            </a:r>
            <a:r>
              <a:rPr lang="ru-RU" sz="1400" dirty="0" err="1" smtClean="0"/>
              <a:t>поширення</a:t>
            </a:r>
            <a:r>
              <a:rPr lang="ru-RU" sz="1400" dirty="0" smtClean="0"/>
              <a:t> </a:t>
            </a:r>
            <a:r>
              <a:rPr lang="ru-RU" sz="1400" dirty="0" err="1" smtClean="0"/>
              <a:t>католицька</a:t>
            </a:r>
            <a:r>
              <a:rPr lang="ru-RU" sz="1400" dirty="0" smtClean="0"/>
              <a:t> </a:t>
            </a:r>
            <a:r>
              <a:rPr lang="ru-RU" sz="1400" dirty="0" err="1" smtClean="0"/>
              <a:t>традиція</a:t>
            </a:r>
            <a:r>
              <a:rPr lang="ru-RU" sz="1400" dirty="0" smtClean="0"/>
              <a:t> </a:t>
            </a:r>
            <a:r>
              <a:rPr lang="ru-RU" sz="1400" dirty="0" err="1" smtClean="0"/>
              <a:t>обдарування</a:t>
            </a:r>
            <a:r>
              <a:rPr lang="ru-RU" sz="1400" dirty="0" smtClean="0"/>
              <a:t> </a:t>
            </a:r>
            <a:r>
              <a:rPr lang="ru-RU" sz="1400" dirty="0" err="1" smtClean="0"/>
              <a:t>від</a:t>
            </a:r>
            <a:r>
              <a:rPr lang="ru-RU" sz="1400" dirty="0" smtClean="0"/>
              <a:t> </a:t>
            </a:r>
            <a:r>
              <a:rPr lang="ru-RU" sz="1400" dirty="0" err="1" smtClean="0"/>
              <a:t>імені</a:t>
            </a:r>
            <a:r>
              <a:rPr lang="ru-RU" sz="1400" dirty="0" smtClean="0"/>
              <a:t> св. </a:t>
            </a:r>
            <a:r>
              <a:rPr lang="ru-RU" sz="1400" dirty="0" err="1" smtClean="0"/>
              <a:t>Миколая</a:t>
            </a:r>
            <a:r>
              <a:rPr lang="ru-RU" sz="1400" dirty="0" smtClean="0"/>
              <a:t>. </a:t>
            </a:r>
            <a:r>
              <a:rPr lang="ru-RU" sz="1400" dirty="0" err="1" smtClean="0"/>
              <a:t>Очолювана</a:t>
            </a:r>
            <a:r>
              <a:rPr lang="ru-RU" sz="1400" dirty="0" smtClean="0"/>
              <a:t> парубком, </a:t>
            </a:r>
            <a:r>
              <a:rPr lang="ru-RU" sz="1400" dirty="0" err="1" smtClean="0"/>
              <a:t>перевдягненим</a:t>
            </a:r>
            <a:r>
              <a:rPr lang="ru-RU" sz="1400" dirty="0" smtClean="0"/>
              <a:t> у святого, </a:t>
            </a:r>
            <a:r>
              <a:rPr lang="ru-RU" sz="1400" dirty="0" err="1" smtClean="0"/>
              <a:t>група</a:t>
            </a:r>
            <a:r>
              <a:rPr lang="ru-RU" sz="1400" dirty="0" smtClean="0"/>
              <a:t> </a:t>
            </a:r>
            <a:r>
              <a:rPr lang="ru-RU" sz="1400" dirty="0" err="1" smtClean="0"/>
              <a:t>молоді</a:t>
            </a:r>
            <a:r>
              <a:rPr lang="ru-RU" sz="1400" dirty="0" smtClean="0"/>
              <a:t> обходила </a:t>
            </a:r>
            <a:r>
              <a:rPr lang="ru-RU" sz="1400" dirty="0" err="1" smtClean="0"/>
              <a:t>двори</a:t>
            </a:r>
            <a:r>
              <a:rPr lang="ru-RU" sz="1400" dirty="0" smtClean="0"/>
              <a:t>, </a:t>
            </a:r>
            <a:r>
              <a:rPr lang="ru-RU" sz="1400" dirty="0" err="1" smtClean="0"/>
              <a:t>роздаючи</a:t>
            </a:r>
            <a:r>
              <a:rPr lang="ru-RU" sz="1400" dirty="0" smtClean="0"/>
              <a:t> </a:t>
            </a:r>
            <a:r>
              <a:rPr lang="ru-RU" sz="1400" dirty="0" err="1" smtClean="0"/>
              <a:t>подарунки</a:t>
            </a:r>
            <a:r>
              <a:rPr lang="ru-RU" sz="1400" dirty="0" smtClean="0"/>
              <a:t> </a:t>
            </a:r>
            <a:r>
              <a:rPr lang="ru-RU" sz="1400" dirty="0" err="1" smtClean="0"/>
              <a:t>дітям</a:t>
            </a:r>
            <a:r>
              <a:rPr lang="ru-RU" sz="1400" dirty="0" smtClean="0"/>
              <a:t>, а </a:t>
            </a:r>
            <a:r>
              <a:rPr lang="ru-RU" sz="1400" dirty="0" err="1" smtClean="0"/>
              <a:t>неслухняним</a:t>
            </a:r>
            <a:r>
              <a:rPr lang="ru-RU" sz="1400" dirty="0" smtClean="0"/>
              <a:t> </a:t>
            </a:r>
            <a:r>
              <a:rPr lang="ru-RU" sz="1400" dirty="0" err="1" smtClean="0"/>
              <a:t>залишала</a:t>
            </a:r>
            <a:r>
              <a:rPr lang="ru-RU" sz="1400" dirty="0" smtClean="0"/>
              <a:t> </a:t>
            </a:r>
            <a:r>
              <a:rPr lang="ru-RU" sz="1400" dirty="0" err="1" smtClean="0"/>
              <a:t>палицю</a:t>
            </a:r>
            <a:r>
              <a:rPr lang="ru-RU" sz="1400" dirty="0" smtClean="0"/>
              <a:t> як </a:t>
            </a:r>
            <a:r>
              <a:rPr lang="ru-RU" sz="1400" dirty="0" err="1" smtClean="0"/>
              <a:t>пересторогу</a:t>
            </a:r>
            <a:r>
              <a:rPr lang="ru-RU" sz="1400" dirty="0" smtClean="0"/>
              <a:t> на </a:t>
            </a:r>
            <a:r>
              <a:rPr lang="ru-RU" sz="1400" dirty="0" err="1" smtClean="0"/>
              <a:t>майбутнє</a:t>
            </a:r>
            <a:r>
              <a:rPr lang="ru-RU" sz="1400" dirty="0" smtClean="0"/>
              <a:t>. Через "</a:t>
            </a:r>
            <a:r>
              <a:rPr lang="ru-RU" sz="1400" dirty="0" err="1" smtClean="0"/>
              <a:t>Миколая</a:t>
            </a:r>
            <a:r>
              <a:rPr lang="ru-RU" sz="1400" dirty="0" smtClean="0"/>
              <a:t>" </a:t>
            </a:r>
            <a:r>
              <a:rPr lang="ru-RU" sz="1400" dirty="0" err="1" smtClean="0"/>
              <a:t>хлопці</a:t>
            </a:r>
            <a:r>
              <a:rPr lang="ru-RU" sz="1400" dirty="0" smtClean="0"/>
              <a:t> та </a:t>
            </a:r>
            <a:r>
              <a:rPr lang="ru-RU" sz="1400" dirty="0" err="1" smtClean="0"/>
              <a:t>дівчата</a:t>
            </a:r>
            <a:r>
              <a:rPr lang="ru-RU" sz="1400" dirty="0" smtClean="0"/>
              <a:t> </a:t>
            </a:r>
            <a:r>
              <a:rPr lang="ru-RU" sz="1400" dirty="0" err="1" smtClean="0"/>
              <a:t>нерідко</a:t>
            </a:r>
            <a:r>
              <a:rPr lang="ru-RU" sz="1400" dirty="0" smtClean="0"/>
              <a:t> передавали </a:t>
            </a:r>
            <a:r>
              <a:rPr lang="ru-RU" sz="1400" dirty="0" err="1" smtClean="0"/>
              <a:t>подарунки</a:t>
            </a:r>
            <a:r>
              <a:rPr lang="ru-RU" sz="1400" dirty="0" smtClean="0"/>
              <a:t> </a:t>
            </a:r>
            <a:r>
              <a:rPr lang="ru-RU" sz="1400" dirty="0" err="1" smtClean="0"/>
              <a:t>своїм</a:t>
            </a:r>
            <a:r>
              <a:rPr lang="ru-RU" sz="1400" dirty="0" smtClean="0"/>
              <a:t> </a:t>
            </a:r>
            <a:r>
              <a:rPr lang="ru-RU" sz="1400" dirty="0" err="1" smtClean="0"/>
              <a:t>коханим</a:t>
            </a:r>
            <a:r>
              <a:rPr lang="ru-RU" sz="1400" dirty="0" smtClean="0"/>
              <a:t>. На </a:t>
            </a:r>
            <a:r>
              <a:rPr lang="ru-RU" sz="1400" dirty="0" err="1" smtClean="0"/>
              <a:t>Львівщині</a:t>
            </a:r>
            <a:r>
              <a:rPr lang="ru-RU" sz="1400" dirty="0" smtClean="0"/>
              <a:t> </a:t>
            </a:r>
            <a:r>
              <a:rPr lang="ru-RU" sz="1400" dirty="0" err="1" smtClean="0"/>
              <a:t>й</a:t>
            </a:r>
            <a:r>
              <a:rPr lang="ru-RU" sz="1400" dirty="0" smtClean="0"/>
              <a:t> </a:t>
            </a:r>
            <a:r>
              <a:rPr lang="ru-RU" sz="1400" dirty="0" err="1" smtClean="0"/>
              <a:t>Тернопільщині</a:t>
            </a:r>
            <a:r>
              <a:rPr lang="ru-RU" sz="1400" dirty="0" smtClean="0"/>
              <a:t> до свята </a:t>
            </a:r>
            <a:r>
              <a:rPr lang="ru-RU" sz="1400" dirty="0" err="1" smtClean="0"/>
              <a:t>випікали</a:t>
            </a:r>
            <a:r>
              <a:rPr lang="ru-RU" sz="1400" dirty="0" smtClean="0"/>
              <a:t> </a:t>
            </a:r>
            <a:r>
              <a:rPr lang="ru-RU" sz="1400" dirty="0" err="1" smtClean="0"/>
              <a:t>спеціальне</a:t>
            </a:r>
            <a:r>
              <a:rPr lang="ru-RU" sz="1400" dirty="0" smtClean="0"/>
              <a:t> </a:t>
            </a:r>
            <a:r>
              <a:rPr lang="ru-RU" sz="1400" dirty="0" err="1" smtClean="0"/>
              <a:t>печиво</a:t>
            </a:r>
            <a:r>
              <a:rPr lang="ru-RU" sz="1400" dirty="0" smtClean="0"/>
              <a:t> — </a:t>
            </a:r>
            <a:r>
              <a:rPr lang="ru-RU" sz="1400" dirty="0" err="1" smtClean="0"/>
              <a:t>миколайчики</a:t>
            </a:r>
            <a:r>
              <a:rPr lang="ru-RU" sz="1400" dirty="0" smtClean="0"/>
              <a:t> — </a:t>
            </a:r>
            <a:r>
              <a:rPr lang="ru-RU" sz="1400" dirty="0" err="1" smtClean="0"/>
              <a:t>і</a:t>
            </a:r>
            <a:r>
              <a:rPr lang="ru-RU" sz="1400" dirty="0" smtClean="0"/>
              <a:t> клали </a:t>
            </a:r>
            <a:r>
              <a:rPr lang="ru-RU" sz="1400" dirty="0" err="1" smtClean="0"/>
              <a:t>їх</a:t>
            </a:r>
            <a:r>
              <a:rPr lang="ru-RU" sz="1400" dirty="0" smtClean="0"/>
              <a:t> </a:t>
            </a:r>
            <a:r>
              <a:rPr lang="ru-RU" sz="1400" dirty="0" err="1" smtClean="0"/>
              <a:t>дітям</a:t>
            </a:r>
            <a:r>
              <a:rPr lang="ru-RU" sz="1400" dirty="0" smtClean="0"/>
              <a:t> </a:t>
            </a:r>
            <a:r>
              <a:rPr lang="ru-RU" sz="1400" dirty="0" err="1" smtClean="0"/>
              <a:t>уночі</a:t>
            </a:r>
            <a:r>
              <a:rPr lang="ru-RU" sz="1400" dirty="0" smtClean="0"/>
              <a:t> </a:t>
            </a:r>
            <a:r>
              <a:rPr lang="ru-RU" sz="1400" dirty="0" err="1" smtClean="0"/>
              <a:t>під</a:t>
            </a:r>
            <a:r>
              <a:rPr lang="ru-RU" sz="1400" dirty="0" smtClean="0"/>
              <a:t> подушку. </a:t>
            </a:r>
            <a:r>
              <a:rPr lang="ru-RU" sz="1400" dirty="0" err="1" smtClean="0"/>
              <a:t>Звичай</a:t>
            </a:r>
            <a:r>
              <a:rPr lang="ru-RU" sz="1400" dirty="0" smtClean="0"/>
              <a:t> </a:t>
            </a:r>
            <a:r>
              <a:rPr lang="ru-RU" sz="1400" dirty="0" err="1" smtClean="0"/>
              <a:t>обдарування</a:t>
            </a:r>
            <a:r>
              <a:rPr lang="ru-RU" sz="1400" dirty="0" smtClean="0"/>
              <a:t> на </a:t>
            </a:r>
            <a:r>
              <a:rPr lang="ru-RU" sz="1400" dirty="0" err="1" smtClean="0"/>
              <a:t>Миколая</a:t>
            </a:r>
            <a:r>
              <a:rPr lang="ru-RU" sz="1400" dirty="0" smtClean="0"/>
              <a:t> </a:t>
            </a:r>
            <a:r>
              <a:rPr lang="ru-RU" sz="1400" dirty="0" err="1" smtClean="0"/>
              <a:t>почасти</a:t>
            </a:r>
            <a:r>
              <a:rPr lang="ru-RU" sz="1400" dirty="0" smtClean="0"/>
              <a:t> </a:t>
            </a:r>
            <a:r>
              <a:rPr lang="ru-RU" sz="1400" dirty="0" err="1" smtClean="0"/>
              <a:t>зберігається</a:t>
            </a:r>
            <a:r>
              <a:rPr lang="ru-RU" sz="1400" dirty="0" smtClean="0"/>
              <a:t> </a:t>
            </a:r>
            <a:r>
              <a:rPr lang="ru-RU" sz="1400" dirty="0" err="1" smtClean="0"/>
              <a:t>і</a:t>
            </a:r>
            <a:r>
              <a:rPr lang="ru-RU" sz="1400" dirty="0" smtClean="0"/>
              <a:t> в </a:t>
            </a:r>
            <a:r>
              <a:rPr lang="ru-RU" sz="1400" dirty="0" err="1" smtClean="0"/>
              <a:t>наші</a:t>
            </a:r>
            <a:r>
              <a:rPr lang="ru-RU" sz="1400" dirty="0" smtClean="0"/>
              <a:t> </a:t>
            </a:r>
            <a:r>
              <a:rPr lang="ru-RU" sz="1400" dirty="0" err="1" smtClean="0"/>
              <a:t>дні</a:t>
            </a:r>
            <a:r>
              <a:rPr lang="ru-RU" sz="1400" dirty="0" smtClean="0"/>
              <a:t>.</a:t>
            </a:r>
            <a:endParaRPr lang="ru-RU" sz="1400" dirty="0"/>
          </a:p>
        </p:txBody>
      </p:sp>
      <p:pic>
        <p:nvPicPr>
          <p:cNvPr id="4" name="Рисунок 3" descr="http://wedding.ua/images_user/W_news/Mikola.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095750" y="3067050"/>
            <a:ext cx="5048250" cy="3790950"/>
          </a:xfrm>
          <a:prstGeom prst="rect">
            <a:avLst/>
          </a:prstGeom>
          <a:noFill/>
          <a:ln>
            <a:noFill/>
          </a:ln>
        </p:spPr>
      </p:pic>
    </p:spTree>
  </p:cSld>
  <p:clrMapOvr>
    <a:masterClrMapping/>
  </p:clrMapOvr>
  <p:transition>
    <p:wheel spokes="3"/>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8600"/>
            <a:ext cx="8568952" cy="6296744"/>
          </a:xfrm>
        </p:spPr>
        <p:txBody>
          <a:bodyPr>
            <a:normAutofit/>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err="1" smtClean="0"/>
              <a:t>Заключення</a:t>
            </a:r>
            <a:r>
              <a:rPr lang="ru-RU" sz="1600" dirty="0" smtClean="0"/>
              <a:t> </a:t>
            </a:r>
            <a:r>
              <a:rPr lang="ru-RU" sz="1600" dirty="0" smtClean="0"/>
              <a:t/>
            </a:r>
            <a:br>
              <a:rPr lang="ru-RU" sz="1600" dirty="0" smtClean="0"/>
            </a:br>
            <a:r>
              <a:rPr lang="ru-RU" sz="1600" dirty="0" err="1" smtClean="0"/>
              <a:t>Календарні</a:t>
            </a:r>
            <a:r>
              <a:rPr lang="ru-RU" sz="1600" dirty="0" smtClean="0"/>
              <a:t> свята </a:t>
            </a:r>
            <a:r>
              <a:rPr lang="ru-RU" sz="1600" dirty="0" err="1" smtClean="0"/>
              <a:t>й</a:t>
            </a:r>
            <a:r>
              <a:rPr lang="ru-RU" sz="1600" dirty="0" smtClean="0"/>
              <a:t> обряди — </a:t>
            </a:r>
            <a:r>
              <a:rPr lang="ru-RU" sz="1600" dirty="0" err="1" smtClean="0"/>
              <a:t>складний</a:t>
            </a:r>
            <a:r>
              <a:rPr lang="ru-RU" sz="1600" dirty="0" smtClean="0"/>
              <a:t> </a:t>
            </a:r>
            <a:r>
              <a:rPr lang="ru-RU" sz="1600" dirty="0" err="1" smtClean="0"/>
              <a:t>фольклорний</a:t>
            </a:r>
            <a:r>
              <a:rPr lang="ru-RU" sz="1600" dirty="0" smtClean="0"/>
              <a:t> комплекс, в </a:t>
            </a:r>
            <a:r>
              <a:rPr lang="ru-RU" sz="1600" dirty="0" err="1" smtClean="0"/>
              <a:t>якому</a:t>
            </a:r>
            <a:r>
              <a:rPr lang="ru-RU" sz="1600" dirty="0" smtClean="0"/>
              <a:t> </a:t>
            </a:r>
            <a:r>
              <a:rPr lang="ru-RU" sz="1600" dirty="0" err="1" smtClean="0"/>
              <a:t>поєднуються</a:t>
            </a:r>
            <a:r>
              <a:rPr lang="ru-RU" sz="1600" dirty="0" smtClean="0"/>
              <a:t> </a:t>
            </a:r>
            <a:r>
              <a:rPr lang="ru-RU" sz="1600" dirty="0" err="1" smtClean="0"/>
              <a:t>раціональний</a:t>
            </a:r>
            <a:r>
              <a:rPr lang="ru-RU" sz="1600" dirty="0" smtClean="0"/>
              <a:t> </a:t>
            </a:r>
            <a:r>
              <a:rPr lang="ru-RU" sz="1600" dirty="0" err="1" smtClean="0"/>
              <a:t>досвід</a:t>
            </a:r>
            <a:r>
              <a:rPr lang="ru-RU" sz="1600" dirty="0" smtClean="0"/>
              <a:t> </a:t>
            </a:r>
            <a:r>
              <a:rPr lang="ru-RU" sz="1600" dirty="0" err="1" smtClean="0"/>
              <a:t>і</a:t>
            </a:r>
            <a:r>
              <a:rPr lang="ru-RU" sz="1600" dirty="0" smtClean="0"/>
              <a:t> </a:t>
            </a:r>
            <a:r>
              <a:rPr lang="ru-RU" sz="1600" dirty="0" err="1" smtClean="0"/>
              <a:t>релігійно-магічні</a:t>
            </a:r>
            <a:r>
              <a:rPr lang="ru-RU" sz="1600" dirty="0" smtClean="0"/>
              <a:t> </a:t>
            </a:r>
            <a:r>
              <a:rPr lang="ru-RU" sz="1600" dirty="0" err="1" smtClean="0"/>
              <a:t>вірування</a:t>
            </a:r>
            <a:r>
              <a:rPr lang="ru-RU" sz="1600" dirty="0" smtClean="0"/>
              <a:t>, </a:t>
            </a:r>
            <a:r>
              <a:rPr lang="ru-RU" sz="1600" dirty="0" err="1" smtClean="0"/>
              <a:t>високоестетичні</a:t>
            </a:r>
            <a:r>
              <a:rPr lang="ru-RU" sz="1600" dirty="0" smtClean="0"/>
              <a:t> </a:t>
            </a:r>
            <a:r>
              <a:rPr lang="ru-RU" sz="1600" dirty="0" err="1" smtClean="0"/>
              <a:t>традиції</a:t>
            </a:r>
            <a:r>
              <a:rPr lang="ru-RU" sz="1600" dirty="0" smtClean="0"/>
              <a:t> та </a:t>
            </a:r>
            <a:r>
              <a:rPr lang="ru-RU" sz="1600" dirty="0" err="1" smtClean="0"/>
              <a:t>пережиткові</a:t>
            </a:r>
            <a:r>
              <a:rPr lang="ru-RU" sz="1600" dirty="0" smtClean="0"/>
              <a:t> </a:t>
            </a:r>
            <a:r>
              <a:rPr lang="ru-RU" sz="1600" dirty="0" err="1" smtClean="0"/>
              <a:t>звичаї</a:t>
            </a:r>
            <a:r>
              <a:rPr lang="ru-RU" sz="1600" dirty="0" smtClean="0"/>
              <a:t>.</a:t>
            </a:r>
            <a:br>
              <a:rPr lang="ru-RU" sz="1600" dirty="0" smtClean="0"/>
            </a:br>
            <a:r>
              <a:rPr lang="ru-RU" sz="1600" dirty="0" smtClean="0"/>
              <a:t>До складу </a:t>
            </a:r>
            <a:r>
              <a:rPr lang="ru-RU" sz="1600" dirty="0" err="1" smtClean="0"/>
              <a:t>річного</a:t>
            </a:r>
            <a:r>
              <a:rPr lang="ru-RU" sz="1600" dirty="0" smtClean="0"/>
              <a:t> аграрного кола входили </a:t>
            </a:r>
            <a:r>
              <a:rPr lang="ru-RU" sz="1600" dirty="0" err="1" smtClean="0"/>
              <a:t>зимові</a:t>
            </a:r>
            <a:r>
              <a:rPr lang="ru-RU" sz="1600" dirty="0" smtClean="0"/>
              <a:t>, </a:t>
            </a:r>
            <a:r>
              <a:rPr lang="ru-RU" sz="1600" dirty="0" err="1" smtClean="0"/>
              <a:t>весняні</a:t>
            </a:r>
            <a:r>
              <a:rPr lang="ru-RU" sz="1600" dirty="0" smtClean="0"/>
              <a:t>, </a:t>
            </a:r>
            <a:r>
              <a:rPr lang="ru-RU" sz="1600" dirty="0" err="1" smtClean="0"/>
              <a:t>літні</a:t>
            </a:r>
            <a:r>
              <a:rPr lang="ru-RU" sz="1600" dirty="0" smtClean="0"/>
              <a:t> та </a:t>
            </a:r>
            <a:r>
              <a:rPr lang="ru-RU" sz="1600" dirty="0" err="1" smtClean="0"/>
              <a:t>осінні</a:t>
            </a:r>
            <a:r>
              <a:rPr lang="ru-RU" sz="1600" dirty="0" smtClean="0"/>
              <a:t> свята, обряди </a:t>
            </a:r>
            <a:r>
              <a:rPr lang="ru-RU" sz="1600" dirty="0" err="1" smtClean="0"/>
              <a:t>і</a:t>
            </a:r>
            <a:r>
              <a:rPr lang="ru-RU" sz="1600" dirty="0" smtClean="0"/>
              <a:t> </a:t>
            </a:r>
            <a:r>
              <a:rPr lang="ru-RU" sz="1600" dirty="0" err="1" smtClean="0"/>
              <a:t>звичаї</a:t>
            </a:r>
            <a:r>
              <a:rPr lang="ru-RU" sz="1600" dirty="0" smtClean="0"/>
              <a:t>. </a:t>
            </a:r>
            <a:r>
              <a:rPr lang="ru-RU" sz="1600" dirty="0" err="1" smtClean="0"/>
              <a:t>Обов'язковими</a:t>
            </a:r>
            <a:r>
              <a:rPr lang="ru-RU" sz="1600" dirty="0" smtClean="0"/>
              <a:t> компонентами </a:t>
            </a:r>
            <a:r>
              <a:rPr lang="ru-RU" sz="1600" dirty="0" err="1" smtClean="0"/>
              <a:t>календарних</a:t>
            </a:r>
            <a:r>
              <a:rPr lang="ru-RU" sz="1600" dirty="0" smtClean="0"/>
              <a:t> свят </a:t>
            </a:r>
            <a:r>
              <a:rPr lang="ru-RU" sz="1600" dirty="0" err="1" smtClean="0"/>
              <a:t>українців</a:t>
            </a:r>
            <a:r>
              <a:rPr lang="ru-RU" sz="1600" dirty="0" smtClean="0"/>
              <a:t> </a:t>
            </a:r>
            <a:r>
              <a:rPr lang="ru-RU" sz="1600" dirty="0" err="1" smtClean="0"/>
              <a:t>були</a:t>
            </a:r>
            <a:r>
              <a:rPr lang="ru-RU" sz="1600" dirty="0" smtClean="0"/>
              <a:t> </a:t>
            </a:r>
            <a:r>
              <a:rPr lang="ru-RU" sz="1600" dirty="0" err="1" smtClean="0"/>
              <a:t>обрядовий</a:t>
            </a:r>
            <a:r>
              <a:rPr lang="ru-RU" sz="1600" dirty="0" smtClean="0"/>
              <a:t> </a:t>
            </a:r>
            <a:r>
              <a:rPr lang="ru-RU" sz="1600" dirty="0" err="1" smtClean="0"/>
              <a:t>стіл</a:t>
            </a:r>
            <a:r>
              <a:rPr lang="ru-RU" sz="1600" dirty="0" smtClean="0"/>
              <a:t>, </a:t>
            </a:r>
            <a:r>
              <a:rPr lang="ru-RU" sz="1600" dirty="0" err="1" smtClean="0"/>
              <a:t>господарська</a:t>
            </a:r>
            <a:r>
              <a:rPr lang="ru-RU" sz="1600" dirty="0" smtClean="0"/>
              <a:t> </a:t>
            </a:r>
            <a:r>
              <a:rPr lang="ru-RU" sz="1600" dirty="0" err="1" smtClean="0"/>
              <a:t>і</a:t>
            </a:r>
            <a:r>
              <a:rPr lang="ru-RU" sz="1600" dirty="0" smtClean="0"/>
              <a:t> </a:t>
            </a:r>
            <a:r>
              <a:rPr lang="ru-RU" sz="1600" dirty="0" err="1" smtClean="0"/>
              <a:t>сімейна</a:t>
            </a:r>
            <a:r>
              <a:rPr lang="ru-RU" sz="1600" dirty="0" smtClean="0"/>
              <a:t> </a:t>
            </a:r>
            <a:r>
              <a:rPr lang="ru-RU" sz="1600" dirty="0" err="1" smtClean="0"/>
              <a:t>магія</a:t>
            </a:r>
            <a:r>
              <a:rPr lang="ru-RU" sz="1600" dirty="0" smtClean="0"/>
              <a:t>, </a:t>
            </a:r>
            <a:r>
              <a:rPr lang="ru-RU" sz="1600" dirty="0" err="1" smtClean="0"/>
              <a:t>вшанування</a:t>
            </a:r>
            <a:r>
              <a:rPr lang="ru-RU" sz="1600" dirty="0" smtClean="0"/>
              <a:t> </a:t>
            </a:r>
            <a:r>
              <a:rPr lang="ru-RU" sz="1600" dirty="0" err="1" smtClean="0"/>
              <a:t>предків</a:t>
            </a:r>
            <a:r>
              <a:rPr lang="ru-RU" sz="1600" dirty="0" smtClean="0"/>
              <a:t>, </a:t>
            </a:r>
            <a:r>
              <a:rPr lang="ru-RU" sz="1600" dirty="0" err="1" smtClean="0"/>
              <a:t>передбачення</a:t>
            </a:r>
            <a:r>
              <a:rPr lang="ru-RU" sz="1600" dirty="0" smtClean="0"/>
              <a:t> </a:t>
            </a:r>
            <a:r>
              <a:rPr lang="ru-RU" sz="1600" dirty="0" err="1" smtClean="0"/>
              <a:t>майбутнього</a:t>
            </a:r>
            <a:r>
              <a:rPr lang="ru-RU" sz="1600" dirty="0" smtClean="0"/>
              <a:t>, </a:t>
            </a:r>
            <a:r>
              <a:rPr lang="ru-RU" sz="1600" dirty="0" err="1" smtClean="0"/>
              <a:t>ритуальні</a:t>
            </a:r>
            <a:r>
              <a:rPr lang="ru-RU" sz="1600" dirty="0" smtClean="0"/>
              <a:t> обходи </a:t>
            </a:r>
            <a:r>
              <a:rPr lang="ru-RU" sz="1600" dirty="0" err="1" smtClean="0"/>
              <a:t>і</a:t>
            </a:r>
            <a:r>
              <a:rPr lang="ru-RU" sz="1600" dirty="0" smtClean="0"/>
              <a:t> </a:t>
            </a:r>
            <a:r>
              <a:rPr lang="ru-RU" sz="1600" dirty="0" err="1" smtClean="0"/>
              <a:t>поздоровлення</a:t>
            </a:r>
            <a:r>
              <a:rPr lang="ru-RU" sz="1600" dirty="0" smtClean="0"/>
              <a:t>, </a:t>
            </a:r>
            <a:r>
              <a:rPr lang="ru-RU" sz="1600" dirty="0" err="1" smtClean="0"/>
              <a:t>рядження</a:t>
            </a:r>
            <a:r>
              <a:rPr lang="ru-RU" sz="1600" dirty="0" smtClean="0"/>
              <a:t> </a:t>
            </a:r>
            <a:r>
              <a:rPr lang="ru-RU" sz="1600" dirty="0" err="1" smtClean="0"/>
              <a:t>і</a:t>
            </a:r>
            <a:r>
              <a:rPr lang="ru-RU" sz="1600" dirty="0" smtClean="0"/>
              <a:t> </a:t>
            </a:r>
            <a:r>
              <a:rPr lang="ru-RU" sz="1600" dirty="0" err="1" smtClean="0"/>
              <a:t>маскування</a:t>
            </a:r>
            <a:r>
              <a:rPr lang="ru-RU" sz="1600" dirty="0" smtClean="0"/>
              <a:t>, </a:t>
            </a:r>
            <a:r>
              <a:rPr lang="ru-RU" sz="1600" dirty="0" err="1" smtClean="0"/>
              <a:t>драматичні</a:t>
            </a:r>
            <a:r>
              <a:rPr lang="ru-RU" sz="1600" dirty="0" smtClean="0"/>
              <a:t> сценки, </a:t>
            </a:r>
            <a:r>
              <a:rPr lang="ru-RU" sz="1600" dirty="0" err="1" smtClean="0"/>
              <a:t>розваги</a:t>
            </a:r>
            <a:r>
              <a:rPr lang="ru-RU" sz="1600" dirty="0" smtClean="0"/>
              <a:t>, </a:t>
            </a:r>
            <a:r>
              <a:rPr lang="ru-RU" sz="1600" dirty="0" err="1" smtClean="0"/>
              <a:t>спортивні</a:t>
            </a:r>
            <a:r>
              <a:rPr lang="ru-RU" sz="1600" dirty="0" smtClean="0"/>
              <a:t> </a:t>
            </a:r>
            <a:r>
              <a:rPr lang="ru-RU" sz="1600" dirty="0" err="1" smtClean="0"/>
              <a:t>змагання</a:t>
            </a:r>
            <a:r>
              <a:rPr lang="ru-RU" sz="1600" dirty="0" smtClean="0"/>
              <a:t> </a:t>
            </a:r>
            <a:r>
              <a:rPr lang="ru-RU" sz="1600" dirty="0" err="1" smtClean="0"/>
              <a:t>тощо</a:t>
            </a:r>
            <a:r>
              <a:rPr lang="ru-RU" sz="1600" dirty="0" smtClean="0"/>
              <a:t>. Свята </a:t>
            </a:r>
            <a:r>
              <a:rPr lang="ru-RU" sz="1600" dirty="0" err="1" smtClean="0"/>
              <a:t>супроводжувались</a:t>
            </a:r>
            <a:r>
              <a:rPr lang="ru-RU" sz="1600" dirty="0" smtClean="0"/>
              <a:t> </a:t>
            </a:r>
            <a:r>
              <a:rPr lang="ru-RU" sz="1600" dirty="0" err="1" smtClean="0"/>
              <a:t>виконанням</a:t>
            </a:r>
            <a:r>
              <a:rPr lang="ru-RU" sz="1600" dirty="0" smtClean="0"/>
              <a:t> </a:t>
            </a:r>
            <a:r>
              <a:rPr lang="ru-RU" sz="1600" dirty="0" err="1" smtClean="0"/>
              <a:t>календарно-обрядових</a:t>
            </a:r>
            <a:r>
              <a:rPr lang="ru-RU" sz="1600" dirty="0" smtClean="0"/>
              <a:t> </a:t>
            </a:r>
            <a:r>
              <a:rPr lang="ru-RU" sz="1600" dirty="0" err="1" smtClean="0"/>
              <a:t>пісень</a:t>
            </a:r>
            <a:r>
              <a:rPr lang="ru-RU" sz="1600" dirty="0" smtClean="0"/>
              <a:t>, </a:t>
            </a:r>
            <a:r>
              <a:rPr lang="ru-RU" sz="1600" dirty="0" err="1" smtClean="0"/>
              <a:t>приурочених</a:t>
            </a:r>
            <a:r>
              <a:rPr lang="ru-RU" sz="1600" dirty="0" smtClean="0"/>
              <a:t> до </a:t>
            </a:r>
            <a:r>
              <a:rPr lang="ru-RU" sz="1600" dirty="0" err="1" smtClean="0"/>
              <a:t>кожної</a:t>
            </a:r>
            <a:r>
              <a:rPr lang="ru-RU" sz="1600" dirty="0" smtClean="0"/>
              <a:t> пори року: </a:t>
            </a:r>
            <a:r>
              <a:rPr lang="ru-RU" sz="1600" dirty="0" err="1" smtClean="0"/>
              <a:t>зимові</a:t>
            </a:r>
            <a:r>
              <a:rPr lang="ru-RU" sz="1600" dirty="0" smtClean="0"/>
              <a:t> колядки та </a:t>
            </a:r>
            <a:r>
              <a:rPr lang="ru-RU" sz="1600" dirty="0" err="1" smtClean="0"/>
              <a:t>щедрівки</a:t>
            </a:r>
            <a:r>
              <a:rPr lang="ru-RU" sz="1600" dirty="0" smtClean="0"/>
              <a:t>, веснянки, </a:t>
            </a:r>
            <a:r>
              <a:rPr lang="ru-RU" sz="1600" dirty="0" err="1" smtClean="0"/>
              <a:t>купальські</a:t>
            </a:r>
            <a:r>
              <a:rPr lang="ru-RU" sz="1600" dirty="0" smtClean="0"/>
              <a:t>, </a:t>
            </a:r>
            <a:r>
              <a:rPr lang="ru-RU" sz="1600" dirty="0" err="1" smtClean="0"/>
              <a:t>троїцькі</a:t>
            </a:r>
            <a:r>
              <a:rPr lang="ru-RU" sz="1600" dirty="0" smtClean="0"/>
              <a:t>, </a:t>
            </a:r>
            <a:r>
              <a:rPr lang="ru-RU" sz="1600" dirty="0" err="1" smtClean="0"/>
              <a:t>обжинкові</a:t>
            </a:r>
            <a:r>
              <a:rPr lang="ru-RU" sz="1600" dirty="0" smtClean="0"/>
              <a:t> </a:t>
            </a:r>
            <a:r>
              <a:rPr lang="ru-RU" sz="1600" dirty="0" err="1" smtClean="0"/>
              <a:t>пісні</a:t>
            </a:r>
            <a:r>
              <a:rPr lang="ru-RU" sz="1600" dirty="0" smtClean="0"/>
              <a:t> та </a:t>
            </a:r>
            <a:r>
              <a:rPr lang="ru-RU" sz="1600" dirty="0" err="1" smtClean="0"/>
              <a:t>ін</a:t>
            </a:r>
            <a:r>
              <a:rPr lang="ru-RU" sz="1600" dirty="0" smtClean="0"/>
              <a:t>. </a:t>
            </a:r>
            <a:br>
              <a:rPr lang="ru-RU" sz="1600" dirty="0" smtClean="0"/>
            </a:br>
            <a:r>
              <a:rPr lang="ru-RU" sz="1600" dirty="0" err="1" smtClean="0"/>
              <a:t>Завдання</a:t>
            </a:r>
            <a:r>
              <a:rPr lang="ru-RU" sz="1600" dirty="0" smtClean="0"/>
              <a:t> </a:t>
            </a:r>
            <a:r>
              <a:rPr lang="ru-RU" sz="1600" dirty="0" err="1" smtClean="0"/>
              <a:t>календарної</a:t>
            </a:r>
            <a:r>
              <a:rPr lang="ru-RU" sz="1600" dirty="0" smtClean="0"/>
              <a:t> </a:t>
            </a:r>
            <a:r>
              <a:rPr lang="ru-RU" sz="1600" dirty="0" err="1" smtClean="0"/>
              <a:t>обрядовості</a:t>
            </a:r>
            <a:r>
              <a:rPr lang="ru-RU" sz="1600" dirty="0" smtClean="0"/>
              <a:t> </a:t>
            </a:r>
            <a:r>
              <a:rPr lang="ru-RU" sz="1600" dirty="0" err="1" smtClean="0"/>
              <a:t>відповідали</a:t>
            </a:r>
            <a:r>
              <a:rPr lang="ru-RU" sz="1600" dirty="0" smtClean="0"/>
              <a:t> </a:t>
            </a:r>
            <a:r>
              <a:rPr lang="ru-RU" sz="1600" dirty="0" err="1" smtClean="0"/>
              <a:t>корінним</a:t>
            </a:r>
            <a:r>
              <a:rPr lang="ru-RU" sz="1600" dirty="0" smtClean="0"/>
              <a:t> </a:t>
            </a:r>
            <a:r>
              <a:rPr lang="ru-RU" sz="1600" dirty="0" err="1" smtClean="0"/>
              <a:t>прагненням</a:t>
            </a:r>
            <a:r>
              <a:rPr lang="ru-RU" sz="1600" dirty="0" smtClean="0"/>
              <a:t> </a:t>
            </a:r>
            <a:r>
              <a:rPr lang="ru-RU" sz="1600" dirty="0" err="1" smtClean="0"/>
              <a:t>хлібороба</a:t>
            </a:r>
            <a:r>
              <a:rPr lang="ru-RU" sz="1600" dirty="0" smtClean="0"/>
              <a:t>: </a:t>
            </a:r>
            <a:r>
              <a:rPr lang="ru-RU" sz="1600" dirty="0" err="1" smtClean="0"/>
              <a:t>забезпечити</a:t>
            </a:r>
            <a:r>
              <a:rPr lang="ru-RU" sz="1600" dirty="0" smtClean="0"/>
              <a:t> </a:t>
            </a:r>
            <a:r>
              <a:rPr lang="ru-RU" sz="1600" dirty="0" err="1" smtClean="0"/>
              <a:t>добробут</a:t>
            </a:r>
            <a:r>
              <a:rPr lang="ru-RU" sz="1600" dirty="0" smtClean="0"/>
              <a:t> </a:t>
            </a:r>
            <a:r>
              <a:rPr lang="ru-RU" sz="1600" dirty="0" err="1" smtClean="0"/>
              <a:t>і</a:t>
            </a:r>
            <a:r>
              <a:rPr lang="ru-RU" sz="1600" dirty="0" smtClean="0"/>
              <a:t> </a:t>
            </a:r>
            <a:r>
              <a:rPr lang="ru-RU" sz="1600" dirty="0" err="1" smtClean="0"/>
              <a:t>щастя</a:t>
            </a:r>
            <a:r>
              <a:rPr lang="ru-RU" sz="1600" dirty="0" smtClean="0"/>
              <a:t> </a:t>
            </a:r>
            <a:r>
              <a:rPr lang="ru-RU" sz="1600" dirty="0" err="1" smtClean="0"/>
              <a:t>родини</a:t>
            </a:r>
            <a:r>
              <a:rPr lang="ru-RU" sz="1600" dirty="0" smtClean="0"/>
              <a:t>, </a:t>
            </a:r>
            <a:r>
              <a:rPr lang="ru-RU" sz="1600" dirty="0" err="1" smtClean="0"/>
              <a:t>щасливий</a:t>
            </a:r>
            <a:r>
              <a:rPr lang="ru-RU" sz="1600" dirty="0" smtClean="0"/>
              <a:t> </a:t>
            </a:r>
            <a:r>
              <a:rPr lang="ru-RU" sz="1600" dirty="0" err="1" smtClean="0"/>
              <a:t>шлюб</a:t>
            </a:r>
            <a:r>
              <a:rPr lang="ru-RU" sz="1600" dirty="0" smtClean="0"/>
              <a:t> для </a:t>
            </a:r>
            <a:r>
              <a:rPr lang="ru-RU" sz="1600" dirty="0" err="1" smtClean="0"/>
              <a:t>молоді</a:t>
            </a:r>
            <a:r>
              <a:rPr lang="ru-RU" sz="1600" dirty="0" smtClean="0"/>
              <a:t>, </a:t>
            </a:r>
            <a:r>
              <a:rPr lang="ru-RU" sz="1600" dirty="0" err="1" smtClean="0"/>
              <a:t>високий</a:t>
            </a:r>
            <a:r>
              <a:rPr lang="ru-RU" sz="1600" dirty="0" smtClean="0"/>
              <a:t> урожай та </a:t>
            </a:r>
            <a:r>
              <a:rPr lang="ru-RU" sz="1600" dirty="0" err="1" smtClean="0"/>
              <a:t>плодючість</a:t>
            </a:r>
            <a:r>
              <a:rPr lang="ru-RU" sz="1600" dirty="0" smtClean="0"/>
              <a:t> </a:t>
            </a:r>
            <a:r>
              <a:rPr lang="ru-RU" sz="1600" dirty="0" err="1" smtClean="0"/>
              <a:t>худоби</a:t>
            </a:r>
            <a:r>
              <a:rPr lang="ru-RU" sz="1600" dirty="0" smtClean="0"/>
              <a:t>, </a:t>
            </a:r>
            <a:r>
              <a:rPr lang="ru-RU" sz="1600" dirty="0" err="1" smtClean="0"/>
              <a:t>відвести</a:t>
            </a:r>
            <a:r>
              <a:rPr lang="ru-RU" sz="1600" dirty="0" smtClean="0"/>
              <a:t> </a:t>
            </a:r>
            <a:r>
              <a:rPr lang="ru-RU" sz="1600" dirty="0" err="1" smtClean="0"/>
              <a:t>всіляке</a:t>
            </a:r>
            <a:r>
              <a:rPr lang="ru-RU" sz="1600" dirty="0" smtClean="0"/>
              <a:t> зло, </a:t>
            </a:r>
            <a:r>
              <a:rPr lang="ru-RU" sz="1600" dirty="0" err="1" smtClean="0"/>
              <a:t>передбачити</a:t>
            </a:r>
            <a:r>
              <a:rPr lang="ru-RU" sz="1600" dirty="0" smtClean="0"/>
              <a:t> </a:t>
            </a:r>
            <a:r>
              <a:rPr lang="ru-RU" sz="1600" dirty="0" err="1" smtClean="0"/>
              <a:t>майбутнє</a:t>
            </a:r>
            <a:r>
              <a:rPr lang="ru-RU" sz="1600" dirty="0" smtClean="0"/>
              <a:t> </a:t>
            </a:r>
            <a:r>
              <a:rPr lang="ru-RU" sz="1600" dirty="0" err="1" smtClean="0"/>
              <a:t>і</a:t>
            </a:r>
            <a:r>
              <a:rPr lang="ru-RU" sz="1600" dirty="0" smtClean="0"/>
              <a:t> </a:t>
            </a:r>
            <a:r>
              <a:rPr lang="ru-RU" sz="1600" dirty="0" err="1" smtClean="0"/>
              <a:t>вплинути</a:t>
            </a:r>
            <a:r>
              <a:rPr lang="ru-RU" sz="1600" dirty="0" smtClean="0"/>
              <a:t> на </a:t>
            </a:r>
            <a:r>
              <a:rPr lang="ru-RU" sz="1600" dirty="0" err="1" smtClean="0"/>
              <a:t>нього</a:t>
            </a:r>
            <a:r>
              <a:rPr lang="ru-RU" sz="1600" dirty="0" smtClean="0"/>
              <a:t>. </a:t>
            </a:r>
            <a:r>
              <a:rPr lang="ru-RU" sz="1600" dirty="0" err="1" smtClean="0"/>
              <a:t>Довгі</a:t>
            </a:r>
            <a:r>
              <a:rPr lang="ru-RU" sz="1600" dirty="0" smtClean="0"/>
              <a:t> </a:t>
            </a:r>
            <a:r>
              <a:rPr lang="ru-RU" sz="1600" dirty="0" err="1" smtClean="0"/>
              <a:t>століття</a:t>
            </a:r>
            <a:r>
              <a:rPr lang="ru-RU" sz="1600" dirty="0" smtClean="0"/>
              <a:t> через свята </a:t>
            </a:r>
            <a:r>
              <a:rPr lang="ru-RU" sz="1600" dirty="0" err="1" smtClean="0"/>
              <a:t>і</a:t>
            </a:r>
            <a:r>
              <a:rPr lang="ru-RU" sz="1600" dirty="0" smtClean="0"/>
              <a:t> обряди </a:t>
            </a:r>
            <a:r>
              <a:rPr lang="ru-RU" sz="1600" dirty="0" err="1" smtClean="0"/>
              <a:t>старші</a:t>
            </a:r>
            <a:r>
              <a:rPr lang="ru-RU" sz="1600" dirty="0" smtClean="0"/>
              <a:t> </a:t>
            </a:r>
            <a:r>
              <a:rPr lang="ru-RU" sz="1600" dirty="0" err="1" smtClean="0"/>
              <a:t>покоління</a:t>
            </a:r>
            <a:r>
              <a:rPr lang="ru-RU" sz="1600" dirty="0" smtClean="0"/>
              <a:t> передавали молодим свою </a:t>
            </a:r>
            <a:r>
              <a:rPr lang="ru-RU" sz="1600" dirty="0" err="1" smtClean="0"/>
              <a:t>любов</a:t>
            </a:r>
            <a:r>
              <a:rPr lang="ru-RU" sz="1600" dirty="0" smtClean="0"/>
              <a:t> до </a:t>
            </a:r>
            <a:r>
              <a:rPr lang="ru-RU" sz="1600" dirty="0" err="1" smtClean="0"/>
              <a:t>праці</a:t>
            </a:r>
            <a:r>
              <a:rPr lang="ru-RU" sz="1600" dirty="0" smtClean="0"/>
              <a:t>, </a:t>
            </a:r>
            <a:r>
              <a:rPr lang="ru-RU" sz="1600" dirty="0" err="1" smtClean="0"/>
              <a:t>волелюбність</a:t>
            </a:r>
            <a:r>
              <a:rPr lang="ru-RU" sz="1600" dirty="0" smtClean="0"/>
              <a:t>, </a:t>
            </a:r>
            <a:r>
              <a:rPr lang="ru-RU" sz="1600" dirty="0" err="1" smtClean="0"/>
              <a:t>гостинність</a:t>
            </a:r>
            <a:r>
              <a:rPr lang="ru-RU" sz="1600" dirty="0" smtClean="0"/>
              <a:t>, </a:t>
            </a:r>
            <a:r>
              <a:rPr lang="ru-RU" sz="1600" dirty="0" err="1" smtClean="0"/>
              <a:t>життєрадісність</a:t>
            </a:r>
            <a:r>
              <a:rPr lang="ru-RU" sz="1600" dirty="0" smtClean="0"/>
              <a:t>. Свята </a:t>
            </a:r>
            <a:r>
              <a:rPr lang="ru-RU" sz="1600" dirty="0" err="1" smtClean="0"/>
              <a:t>задовольняли</a:t>
            </a:r>
            <a:r>
              <a:rPr lang="ru-RU" sz="1600" dirty="0" smtClean="0"/>
              <a:t> </a:t>
            </a:r>
            <a:r>
              <a:rPr lang="ru-RU" sz="1600" dirty="0" err="1" smtClean="0"/>
              <a:t>духовні</a:t>
            </a:r>
            <a:r>
              <a:rPr lang="ru-RU" sz="1600" dirty="0" smtClean="0"/>
              <a:t> </a:t>
            </a:r>
            <a:r>
              <a:rPr lang="ru-RU" sz="1600" dirty="0" err="1" smtClean="0"/>
              <a:t>й</a:t>
            </a:r>
            <a:r>
              <a:rPr lang="ru-RU" sz="1600" dirty="0" smtClean="0"/>
              <a:t> </a:t>
            </a:r>
            <a:r>
              <a:rPr lang="ru-RU" sz="1600" dirty="0" err="1" smtClean="0"/>
              <a:t>естетичні</a:t>
            </a:r>
            <a:r>
              <a:rPr lang="ru-RU" sz="1600" dirty="0" smtClean="0"/>
              <a:t> потреби народу, в них </a:t>
            </a:r>
            <a:r>
              <a:rPr lang="ru-RU" sz="1600" dirty="0" err="1" smtClean="0"/>
              <a:t>проявлялися</a:t>
            </a:r>
            <a:r>
              <a:rPr lang="ru-RU" sz="1600" dirty="0" smtClean="0"/>
              <a:t> </a:t>
            </a:r>
            <a:r>
              <a:rPr lang="ru-RU" sz="1600" dirty="0" err="1" smtClean="0"/>
              <a:t>його</a:t>
            </a:r>
            <a:r>
              <a:rPr lang="ru-RU" sz="1600" dirty="0" smtClean="0"/>
              <a:t> </a:t>
            </a:r>
            <a:r>
              <a:rPr lang="ru-RU" sz="1600" dirty="0" err="1" smtClean="0"/>
              <a:t>почуття</a:t>
            </a:r>
            <a:r>
              <a:rPr lang="ru-RU" sz="1600" dirty="0" smtClean="0"/>
              <a:t>, </a:t>
            </a:r>
            <a:r>
              <a:rPr lang="ru-RU" sz="1600" dirty="0" err="1" smtClean="0"/>
              <a:t>таланти</a:t>
            </a:r>
            <a:r>
              <a:rPr lang="ru-RU" sz="1600" dirty="0" smtClean="0"/>
              <a:t>, </a:t>
            </a:r>
            <a:r>
              <a:rPr lang="ru-RU" sz="1600" dirty="0" err="1" smtClean="0"/>
              <a:t>здібності</a:t>
            </a:r>
            <a:r>
              <a:rPr lang="ru-RU" sz="1600" dirty="0" smtClean="0"/>
              <a:t>.</a:t>
            </a:r>
            <a:br>
              <a:rPr lang="ru-RU" sz="1600" dirty="0" smtClean="0"/>
            </a:br>
            <a:endParaRPr lang="ru-RU" sz="1600" dirty="0"/>
          </a:p>
        </p:txBody>
      </p:sp>
    </p:spTree>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r>
              <a:rPr lang="uk-UA" dirty="0" smtClean="0"/>
              <a:t>                                                               </a:t>
            </a:r>
            <a:endParaRPr lang="ru-RU" dirty="0"/>
          </a:p>
        </p:txBody>
      </p:sp>
      <p:sp>
        <p:nvSpPr>
          <p:cNvPr id="3" name="Заголовок 2"/>
          <p:cNvSpPr>
            <a:spLocks noGrp="1"/>
          </p:cNvSpPr>
          <p:nvPr>
            <p:ph type="title"/>
          </p:nvPr>
        </p:nvSpPr>
        <p:spPr/>
        <p:txBody>
          <a:bodyPr/>
          <a:lstStyle/>
          <a:p>
            <a:r>
              <a:rPr lang="uk-UA" dirty="0" smtClean="0"/>
              <a:t>Дякую за увагу </a:t>
            </a:r>
            <a:r>
              <a:rPr lang="uk-UA" dirty="0" smtClean="0">
                <a:sym typeface="Wingdings" pitchFamily="2" charset="2"/>
              </a:rPr>
              <a:t></a:t>
            </a:r>
            <a:endParaRPr lang="ru-RU" dirty="0"/>
          </a:p>
        </p:txBody>
      </p:sp>
      <p:pic>
        <p:nvPicPr>
          <p:cNvPr id="5" name="Рисунок 4" descr="http://nashagazeta.net/uploads/posts/2012-01/1327929500_nacideya.jpg"/>
          <p:cNvPicPr>
            <a:picLocks noGrp="1"/>
          </p:cNvPicPr>
          <p:nvPr>
            <p:ph type="pic"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8502" b="18502"/>
          <a:stretch>
            <a:fillRect/>
          </a:stretch>
        </p:blipFill>
        <p:spPr bwMode="auto">
          <a:xfrm>
            <a:off x="1560576" y="0"/>
            <a:ext cx="7583424" cy="4568952"/>
          </a:xfrm>
          <a:prstGeom prst="rect">
            <a:avLst/>
          </a:prstGeom>
          <a:noFill/>
          <a:ln>
            <a:noFill/>
          </a:ln>
        </p:spPr>
      </p:pic>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79912" cy="6858000"/>
          </a:xfrm>
        </p:spPr>
        <p:txBody>
          <a:bodyPr>
            <a:normAutofit fontScale="90000"/>
          </a:bodyPr>
          <a:lstStyle/>
          <a:p>
            <a:r>
              <a:rPr lang="ru-RU" sz="2000" dirty="0" err="1" smtClean="0"/>
              <a:t>Свят-вечір</a:t>
            </a:r>
            <a:r>
              <a:rPr lang="ru-RU" sz="2000" dirty="0" smtClean="0"/>
              <a:t> (</a:t>
            </a:r>
            <a:r>
              <a:rPr lang="ru-RU" sz="2000" dirty="0" err="1" smtClean="0"/>
              <a:t>багата</a:t>
            </a:r>
            <a:r>
              <a:rPr lang="ru-RU" sz="2000" dirty="0" smtClean="0"/>
              <a:t> кутя, </a:t>
            </a:r>
            <a:r>
              <a:rPr lang="ru-RU" sz="2000" dirty="0" err="1" smtClean="0"/>
              <a:t>вілія</a:t>
            </a:r>
            <a:r>
              <a:rPr lang="ru-RU" sz="2000" dirty="0" smtClean="0"/>
              <a:t>, коляда) — </a:t>
            </a:r>
            <a:r>
              <a:rPr lang="ru-RU" sz="2000" dirty="0" err="1" smtClean="0"/>
              <a:t>вечір</a:t>
            </a:r>
            <a:r>
              <a:rPr lang="ru-RU" sz="2000" dirty="0" smtClean="0"/>
              <a:t> 24 </a:t>
            </a:r>
            <a:r>
              <a:rPr lang="ru-RU" sz="2000" dirty="0" err="1" smtClean="0"/>
              <a:t>грудня</a:t>
            </a:r>
            <a:r>
              <a:rPr lang="ru-RU" sz="2000" dirty="0" smtClean="0"/>
              <a:t> за ст. ст. </a:t>
            </a:r>
            <a:r>
              <a:rPr lang="ru-RU" sz="2000" dirty="0" err="1" smtClean="0"/>
              <a:t>напередодні</a:t>
            </a:r>
            <a:r>
              <a:rPr lang="ru-RU" sz="2000" dirty="0" smtClean="0"/>
              <a:t> </a:t>
            </a:r>
            <a:r>
              <a:rPr lang="ru-RU" sz="2000" dirty="0" err="1" smtClean="0"/>
              <a:t>Різдва</a:t>
            </a:r>
            <a:r>
              <a:rPr lang="ru-RU" sz="2000" dirty="0" smtClean="0"/>
              <a:t>. З ним </a:t>
            </a:r>
            <a:r>
              <a:rPr lang="ru-RU" sz="2000" dirty="0" err="1" smtClean="0"/>
              <a:t>було</a:t>
            </a:r>
            <a:r>
              <a:rPr lang="ru-RU" sz="2000" dirty="0" smtClean="0"/>
              <a:t> </a:t>
            </a:r>
            <a:r>
              <a:rPr lang="ru-RU" sz="2000" dirty="0" err="1" smtClean="0"/>
              <a:t>пов'язано</a:t>
            </a:r>
            <a:r>
              <a:rPr lang="ru-RU" sz="2000" dirty="0" smtClean="0"/>
              <a:t> </a:t>
            </a:r>
            <a:r>
              <a:rPr lang="ru-RU" sz="2000" dirty="0" err="1" smtClean="0"/>
              <a:t>багато</a:t>
            </a:r>
            <a:r>
              <a:rPr lang="ru-RU" sz="2000" dirty="0" smtClean="0"/>
              <a:t> </a:t>
            </a:r>
            <a:r>
              <a:rPr lang="ru-RU" sz="2000" dirty="0" err="1" smtClean="0"/>
              <a:t>звичаїв</a:t>
            </a:r>
            <a:r>
              <a:rPr lang="ru-RU" sz="2000" dirty="0" smtClean="0"/>
              <a:t> </a:t>
            </a:r>
            <a:r>
              <a:rPr lang="ru-RU" sz="2000" dirty="0" err="1" smtClean="0"/>
              <a:t>і</a:t>
            </a:r>
            <a:r>
              <a:rPr lang="ru-RU" sz="2000" dirty="0" smtClean="0"/>
              <a:t> </a:t>
            </a:r>
            <a:r>
              <a:rPr lang="ru-RU" sz="2000" dirty="0" err="1" smtClean="0"/>
              <a:t>обрядів</a:t>
            </a:r>
            <a:r>
              <a:rPr lang="ru-RU" sz="2000" dirty="0" smtClean="0"/>
              <a:t>. </a:t>
            </a:r>
            <a:br>
              <a:rPr lang="ru-RU" sz="2000" dirty="0" smtClean="0"/>
            </a:br>
            <a:r>
              <a:rPr lang="ru-RU" sz="2000" dirty="0" smtClean="0"/>
              <a:t>24 </a:t>
            </a:r>
            <a:r>
              <a:rPr lang="ru-RU" sz="2000" dirty="0" err="1" smtClean="0"/>
              <a:t>грудня</a:t>
            </a:r>
            <a:r>
              <a:rPr lang="ru-RU" sz="2000" dirty="0" smtClean="0"/>
              <a:t> </a:t>
            </a:r>
            <a:r>
              <a:rPr lang="ru-RU" sz="2000" dirty="0" err="1" smtClean="0"/>
              <a:t>нічого</a:t>
            </a:r>
            <a:r>
              <a:rPr lang="ru-RU" sz="2000" dirty="0" smtClean="0"/>
              <a:t> не </a:t>
            </a:r>
            <a:r>
              <a:rPr lang="ru-RU" sz="2000" dirty="0" err="1" smtClean="0"/>
              <a:t>їли</a:t>
            </a:r>
            <a:r>
              <a:rPr lang="ru-RU" sz="2000" dirty="0" smtClean="0"/>
              <a:t> до </a:t>
            </a:r>
            <a:r>
              <a:rPr lang="ru-RU" sz="2000" dirty="0" err="1" smtClean="0"/>
              <a:t>вечора</a:t>
            </a:r>
            <a:r>
              <a:rPr lang="ru-RU" sz="2000" dirty="0" smtClean="0"/>
              <a:t>, </a:t>
            </a:r>
            <a:r>
              <a:rPr lang="ru-RU" sz="2000" dirty="0" err="1" smtClean="0"/>
              <a:t>поки</a:t>
            </a:r>
            <a:r>
              <a:rPr lang="ru-RU" sz="2000" dirty="0" smtClean="0"/>
              <a:t> не </a:t>
            </a:r>
            <a:r>
              <a:rPr lang="ru-RU" sz="2000" dirty="0" err="1" smtClean="0"/>
              <a:t>з'являлася</a:t>
            </a:r>
            <a:r>
              <a:rPr lang="ru-RU" sz="2000" dirty="0" smtClean="0"/>
              <a:t> перша зоря на </a:t>
            </a:r>
            <a:r>
              <a:rPr lang="ru-RU" sz="2000" dirty="0" err="1" smtClean="0"/>
              <a:t>небі</a:t>
            </a:r>
            <a:r>
              <a:rPr lang="ru-RU" sz="2000" dirty="0" smtClean="0"/>
              <a:t> (</a:t>
            </a:r>
            <a:r>
              <a:rPr lang="ru-RU" sz="2000" dirty="0" err="1" smtClean="0"/>
              <a:t>вірили</a:t>
            </a:r>
            <a:r>
              <a:rPr lang="ru-RU" sz="2000" dirty="0" smtClean="0"/>
              <a:t>, </a:t>
            </a:r>
            <a:r>
              <a:rPr lang="ru-RU" sz="2000" dirty="0" err="1" smtClean="0"/>
              <a:t>що</a:t>
            </a:r>
            <a:r>
              <a:rPr lang="ru-RU" sz="2000" dirty="0" smtClean="0"/>
              <a:t> </a:t>
            </a:r>
            <a:r>
              <a:rPr lang="ru-RU" sz="2000" dirty="0" err="1" smtClean="0"/>
              <a:t>саме</a:t>
            </a:r>
            <a:r>
              <a:rPr lang="ru-RU" sz="2000" dirty="0" smtClean="0"/>
              <a:t> в </a:t>
            </a:r>
            <a:r>
              <a:rPr lang="ru-RU" sz="2000" dirty="0" err="1" smtClean="0"/>
              <a:t>цей</a:t>
            </a:r>
            <a:r>
              <a:rPr lang="ru-RU" sz="2000" dirty="0" smtClean="0"/>
              <a:t> час </a:t>
            </a:r>
            <a:r>
              <a:rPr lang="ru-RU" sz="2000" dirty="0" err="1" smtClean="0"/>
              <a:t>народився</a:t>
            </a:r>
            <a:r>
              <a:rPr lang="ru-RU" sz="2000" dirty="0" smtClean="0"/>
              <a:t> </a:t>
            </a:r>
            <a:r>
              <a:rPr lang="ru-RU" sz="2000" dirty="0" err="1" smtClean="0"/>
              <a:t>Ісус</a:t>
            </a:r>
            <a:r>
              <a:rPr lang="ru-RU" sz="2000" dirty="0" smtClean="0"/>
              <a:t> Христос). </a:t>
            </a:r>
            <a:r>
              <a:rPr lang="ru-RU" sz="2000" dirty="0" err="1" smtClean="0"/>
              <a:t>Підготовка</a:t>
            </a:r>
            <a:r>
              <a:rPr lang="ru-RU" sz="2000" dirty="0" smtClean="0"/>
              <a:t> до </a:t>
            </a:r>
            <a:r>
              <a:rPr lang="ru-RU" sz="2000" dirty="0" err="1" smtClean="0"/>
              <a:t>святкової</a:t>
            </a:r>
            <a:r>
              <a:rPr lang="ru-RU" sz="2000" dirty="0" smtClean="0"/>
              <a:t> </a:t>
            </a:r>
            <a:r>
              <a:rPr lang="ru-RU" sz="2000" dirty="0" err="1" smtClean="0"/>
              <a:t>вечері</a:t>
            </a:r>
            <a:r>
              <a:rPr lang="ru-RU" sz="2000" dirty="0" smtClean="0"/>
              <a:t> носила </a:t>
            </a:r>
            <a:r>
              <a:rPr lang="ru-RU" sz="2000" dirty="0" err="1" smtClean="0"/>
              <a:t>урочистий</a:t>
            </a:r>
            <a:r>
              <a:rPr lang="ru-RU" sz="2000" dirty="0" smtClean="0"/>
              <a:t> характер </a:t>
            </a:r>
            <a:r>
              <a:rPr lang="ru-RU" sz="2000" dirty="0" err="1" smtClean="0"/>
              <a:t>і</a:t>
            </a:r>
            <a:r>
              <a:rPr lang="ru-RU" sz="2000" dirty="0" smtClean="0"/>
              <a:t> </a:t>
            </a:r>
            <a:r>
              <a:rPr lang="ru-RU" sz="2000" dirty="0" err="1" smtClean="0"/>
              <a:t>розгорталася</a:t>
            </a:r>
            <a:r>
              <a:rPr lang="ru-RU" sz="2000" dirty="0" smtClean="0"/>
              <a:t> як </a:t>
            </a:r>
            <a:r>
              <a:rPr lang="ru-RU" sz="2000" dirty="0" err="1" smtClean="0"/>
              <a:t>справжній</a:t>
            </a:r>
            <a:r>
              <a:rPr lang="ru-RU" sz="2000" dirty="0" smtClean="0"/>
              <a:t> ритуал. </a:t>
            </a:r>
            <a:br>
              <a:rPr lang="ru-RU" sz="2000" dirty="0" smtClean="0"/>
            </a:br>
            <a:r>
              <a:rPr lang="ru-RU" sz="2000" dirty="0" smtClean="0"/>
              <a:t>До </a:t>
            </a:r>
            <a:r>
              <a:rPr lang="ru-RU" sz="2000" dirty="0" err="1" smtClean="0"/>
              <a:t>Свят-вечір</a:t>
            </a:r>
            <a:r>
              <a:rPr lang="ru-RU" sz="2000" dirty="0" smtClean="0"/>
              <a:t> </a:t>
            </a:r>
            <a:r>
              <a:rPr lang="ru-RU" sz="2000" dirty="0" err="1" smtClean="0"/>
              <a:t>готували</a:t>
            </a:r>
            <a:r>
              <a:rPr lang="ru-RU" sz="2000" dirty="0" smtClean="0"/>
              <a:t> </a:t>
            </a:r>
            <a:r>
              <a:rPr lang="ru-RU" sz="2000" dirty="0" err="1" smtClean="0"/>
              <a:t>чітко</a:t>
            </a:r>
            <a:r>
              <a:rPr lang="ru-RU" sz="2000" dirty="0" smtClean="0"/>
              <a:t> </a:t>
            </a:r>
            <a:r>
              <a:rPr lang="ru-RU" sz="2000" dirty="0" err="1" smtClean="0"/>
              <a:t>визначену</a:t>
            </a:r>
            <a:r>
              <a:rPr lang="ru-RU" sz="2000" dirty="0" smtClean="0"/>
              <a:t> </a:t>
            </a:r>
            <a:r>
              <a:rPr lang="ru-RU" sz="2000" dirty="0" err="1" smtClean="0"/>
              <a:t>кількість</a:t>
            </a:r>
            <a:r>
              <a:rPr lang="ru-RU" sz="2000" dirty="0" smtClean="0"/>
              <a:t> </a:t>
            </a:r>
            <a:r>
              <a:rPr lang="ru-RU" sz="2000" dirty="0" err="1" smtClean="0"/>
              <a:t>страв</a:t>
            </a:r>
            <a:r>
              <a:rPr lang="ru-RU" sz="2000" dirty="0" smtClean="0"/>
              <a:t> (7, 9 </a:t>
            </a:r>
            <a:r>
              <a:rPr lang="ru-RU" sz="2000" dirty="0" err="1" smtClean="0"/>
              <a:t>чи</a:t>
            </a:r>
            <a:r>
              <a:rPr lang="ru-RU" sz="2000" dirty="0" smtClean="0"/>
              <a:t> 12), </a:t>
            </a:r>
            <a:r>
              <a:rPr lang="ru-RU" sz="2000" dirty="0" err="1" smtClean="0"/>
              <a:t>використовуючи</a:t>
            </a:r>
            <a:r>
              <a:rPr lang="ru-RU" sz="2000" dirty="0" smtClean="0"/>
              <a:t> </a:t>
            </a:r>
            <a:r>
              <a:rPr lang="ru-RU" sz="2000" dirty="0" err="1" smtClean="0"/>
              <a:t>майже</a:t>
            </a:r>
            <a:r>
              <a:rPr lang="ru-RU" sz="2000" dirty="0" smtClean="0"/>
              <a:t> </a:t>
            </a:r>
            <a:r>
              <a:rPr lang="ru-RU" sz="2000" dirty="0" err="1" smtClean="0"/>
              <a:t>всі</a:t>
            </a:r>
            <a:r>
              <a:rPr lang="ru-RU" sz="2000" dirty="0" smtClean="0"/>
              <a:t> </a:t>
            </a:r>
            <a:r>
              <a:rPr lang="ru-RU" sz="2000" dirty="0" err="1" smtClean="0"/>
              <a:t>наявні</a:t>
            </a:r>
            <a:r>
              <a:rPr lang="ru-RU" sz="2000" dirty="0" smtClean="0"/>
              <a:t> у </a:t>
            </a:r>
            <a:r>
              <a:rPr lang="ru-RU" sz="2000" dirty="0" err="1" smtClean="0"/>
              <a:t>господарстві</a:t>
            </a:r>
            <a:r>
              <a:rPr lang="ru-RU" sz="2000" dirty="0" smtClean="0"/>
              <a:t> </a:t>
            </a:r>
            <a:r>
              <a:rPr lang="ru-RU" sz="2000" dirty="0" err="1" smtClean="0"/>
              <a:t>продукти</a:t>
            </a:r>
            <a:r>
              <a:rPr lang="ru-RU" sz="2000" dirty="0" smtClean="0"/>
              <a:t>, за </a:t>
            </a:r>
            <a:r>
              <a:rPr lang="ru-RU" sz="2000" dirty="0" err="1" smtClean="0"/>
              <a:t>винятком</a:t>
            </a:r>
            <a:r>
              <a:rPr lang="ru-RU" sz="2000" dirty="0" smtClean="0"/>
              <a:t> </a:t>
            </a:r>
            <a:r>
              <a:rPr lang="ru-RU" sz="2000" dirty="0" err="1" smtClean="0"/>
              <a:t>скоромних</a:t>
            </a:r>
            <a:r>
              <a:rPr lang="ru-RU" sz="2000" dirty="0" smtClean="0"/>
              <a:t>. </a:t>
            </a:r>
            <a:r>
              <a:rPr lang="ru-RU" sz="2000" dirty="0" err="1" smtClean="0"/>
              <a:t>Господар</a:t>
            </a:r>
            <a:r>
              <a:rPr lang="ru-RU" sz="2000" dirty="0" smtClean="0"/>
              <a:t> курив ладаном у </a:t>
            </a:r>
            <a:r>
              <a:rPr lang="ru-RU" sz="2000" dirty="0" err="1" smtClean="0"/>
              <a:t>хаті</a:t>
            </a:r>
            <a:r>
              <a:rPr lang="ru-RU" sz="2000" dirty="0" smtClean="0"/>
              <a:t> </a:t>
            </a:r>
            <a:r>
              <a:rPr lang="ru-RU" sz="2000" dirty="0" err="1" smtClean="0"/>
              <a:t>й</a:t>
            </a:r>
            <a:r>
              <a:rPr lang="ru-RU" sz="2000" dirty="0" smtClean="0"/>
              <a:t> читав молитву, </a:t>
            </a:r>
            <a:r>
              <a:rPr lang="ru-RU" sz="2000" dirty="0" err="1" smtClean="0"/>
              <a:t>щоб</a:t>
            </a:r>
            <a:r>
              <a:rPr lang="ru-RU" sz="2000" dirty="0" smtClean="0"/>
              <a:t> </a:t>
            </a:r>
            <a:r>
              <a:rPr lang="ru-RU" sz="2000" dirty="0" err="1" smtClean="0"/>
              <a:t>відвернути</a:t>
            </a:r>
            <a:r>
              <a:rPr lang="ru-RU" sz="2000" dirty="0" smtClean="0"/>
              <a:t> </a:t>
            </a:r>
            <a:r>
              <a:rPr lang="ru-RU" sz="2000" dirty="0" err="1" smtClean="0"/>
              <a:t>злі</a:t>
            </a:r>
            <a:r>
              <a:rPr lang="ru-RU" sz="2000" dirty="0" smtClean="0"/>
              <a:t> </a:t>
            </a:r>
            <a:r>
              <a:rPr lang="ru-RU" sz="2000" dirty="0" err="1" smtClean="0"/>
              <a:t>сили</a:t>
            </a:r>
            <a:r>
              <a:rPr lang="ru-RU" sz="2000" dirty="0" smtClean="0"/>
              <a:t>. </a:t>
            </a:r>
            <a:r>
              <a:rPr lang="ru-RU" sz="2000" dirty="0" err="1" smtClean="0"/>
              <a:t>Захисну</a:t>
            </a:r>
            <a:r>
              <a:rPr lang="ru-RU" sz="2000" dirty="0" smtClean="0"/>
              <a:t> </a:t>
            </a:r>
            <a:r>
              <a:rPr lang="ru-RU" sz="2000" dirty="0" err="1" smtClean="0"/>
              <a:t>функцію</a:t>
            </a:r>
            <a:r>
              <a:rPr lang="ru-RU" sz="2000" dirty="0" smtClean="0"/>
              <a:t> </a:t>
            </a:r>
            <a:r>
              <a:rPr lang="ru-RU" sz="2000" dirty="0" err="1" smtClean="0"/>
              <a:t>виконували</a:t>
            </a:r>
            <a:r>
              <a:rPr lang="ru-RU" sz="2000" dirty="0" smtClean="0"/>
              <a:t> </a:t>
            </a:r>
            <a:r>
              <a:rPr lang="ru-RU" sz="2000" dirty="0" err="1" smtClean="0"/>
              <a:t>також</a:t>
            </a:r>
            <a:r>
              <a:rPr lang="ru-RU" sz="2000" dirty="0" smtClean="0"/>
              <a:t> </a:t>
            </a:r>
            <a:r>
              <a:rPr lang="ru-RU" sz="2000" dirty="0" err="1" smtClean="0"/>
              <a:t>звичаї</a:t>
            </a:r>
            <a:r>
              <a:rPr lang="ru-RU" sz="2000" dirty="0" smtClean="0"/>
              <a:t> </a:t>
            </a:r>
            <a:r>
              <a:rPr lang="ru-RU" sz="2000" dirty="0" err="1" smtClean="0"/>
              <a:t>закликання</a:t>
            </a:r>
            <a:r>
              <a:rPr lang="ru-RU" sz="2000" dirty="0" smtClean="0"/>
              <a:t> морозу, обряди, </a:t>
            </a:r>
            <a:r>
              <a:rPr lang="ru-RU" sz="2000" dirty="0" err="1" smtClean="0"/>
              <a:t>якими</a:t>
            </a:r>
            <a:r>
              <a:rPr lang="ru-RU" sz="2000" dirty="0" smtClean="0"/>
              <a:t> </a:t>
            </a:r>
            <a:r>
              <a:rPr lang="ru-RU" sz="2000" dirty="0" err="1" smtClean="0"/>
              <a:t>застерігалися</a:t>
            </a:r>
            <a:r>
              <a:rPr lang="ru-RU" sz="2000" dirty="0" smtClean="0"/>
              <a:t> </a:t>
            </a:r>
            <a:r>
              <a:rPr lang="ru-RU" sz="2000" dirty="0" err="1" smtClean="0"/>
              <a:t>від</a:t>
            </a:r>
            <a:r>
              <a:rPr lang="ru-RU" sz="2000" dirty="0" smtClean="0"/>
              <a:t> </a:t>
            </a:r>
            <a:r>
              <a:rPr lang="ru-RU" sz="2000" dirty="0" err="1" smtClean="0"/>
              <a:t>бурі</a:t>
            </a:r>
            <a:r>
              <a:rPr lang="ru-RU" sz="2000" dirty="0" smtClean="0"/>
              <a:t>, </a:t>
            </a:r>
            <a:r>
              <a:rPr lang="ru-RU" sz="2000" dirty="0" err="1" smtClean="0"/>
              <a:t>хижих</a:t>
            </a:r>
            <a:r>
              <a:rPr lang="ru-RU" sz="2000" dirty="0" smtClean="0"/>
              <a:t> </a:t>
            </a:r>
            <a:r>
              <a:rPr lang="ru-RU" sz="2000" dirty="0" err="1" smtClean="0"/>
              <a:t>звірів</a:t>
            </a:r>
            <a:r>
              <a:rPr lang="ru-RU" sz="2000" dirty="0" smtClean="0"/>
              <a:t>, </a:t>
            </a:r>
            <a:r>
              <a:rPr lang="ru-RU" sz="2000" dirty="0" err="1" smtClean="0"/>
              <a:t>відьом</a:t>
            </a:r>
            <a:r>
              <a:rPr lang="ru-RU" sz="2000" dirty="0" smtClean="0"/>
              <a:t>, </a:t>
            </a:r>
            <a:r>
              <a:rPr lang="ru-RU" sz="2000" dirty="0" err="1" smtClean="0"/>
              <a:t>чарівників</a:t>
            </a:r>
            <a:r>
              <a:rPr lang="ru-RU" sz="2000" dirty="0" smtClean="0"/>
              <a:t> та </a:t>
            </a:r>
            <a:r>
              <a:rPr lang="ru-RU" sz="2000" dirty="0" err="1" smtClean="0"/>
              <a:t>ін</a:t>
            </a:r>
            <a:r>
              <a:rPr lang="ru-RU" sz="2000" dirty="0" smtClean="0"/>
              <a:t>. На </a:t>
            </a:r>
            <a:r>
              <a:rPr lang="ru-RU" sz="2000" dirty="0" err="1" smtClean="0"/>
              <a:t>це</a:t>
            </a:r>
            <a:r>
              <a:rPr lang="ru-RU" sz="2000" dirty="0" smtClean="0"/>
              <a:t> свято </a:t>
            </a:r>
            <a:r>
              <a:rPr lang="ru-RU" sz="2000" dirty="0" err="1" smtClean="0"/>
              <a:t>було</a:t>
            </a:r>
            <a:r>
              <a:rPr lang="ru-RU" sz="2000" dirty="0" smtClean="0"/>
              <a:t> </a:t>
            </a:r>
            <a:r>
              <a:rPr lang="ru-RU" sz="2000" dirty="0" err="1" smtClean="0"/>
              <a:t>прийнято</a:t>
            </a:r>
            <a:r>
              <a:rPr lang="ru-RU" sz="2000" dirty="0" smtClean="0"/>
              <a:t> </a:t>
            </a:r>
            <a:r>
              <a:rPr lang="ru-RU" sz="2000" dirty="0" err="1" smtClean="0"/>
              <a:t>вшановувати</a:t>
            </a:r>
            <a:r>
              <a:rPr lang="ru-RU" sz="2000" dirty="0" smtClean="0"/>
              <a:t> </a:t>
            </a:r>
            <a:r>
              <a:rPr lang="ru-RU" sz="2000" dirty="0" err="1" smtClean="0"/>
              <a:t>померлих</a:t>
            </a:r>
            <a:r>
              <a:rPr lang="ru-RU" sz="2000" dirty="0" smtClean="0"/>
              <a:t> </a:t>
            </a:r>
            <a:r>
              <a:rPr lang="ru-RU" sz="2000" dirty="0" err="1" smtClean="0"/>
              <a:t>і</a:t>
            </a:r>
            <a:r>
              <a:rPr lang="ru-RU" sz="2000" dirty="0" smtClean="0"/>
              <a:t> </a:t>
            </a:r>
            <a:r>
              <a:rPr lang="ru-RU" sz="2000" dirty="0" err="1" smtClean="0"/>
              <a:t>живих</a:t>
            </a:r>
            <a:r>
              <a:rPr lang="ru-RU" sz="2000" dirty="0" smtClean="0"/>
              <a:t> </a:t>
            </a:r>
            <a:r>
              <a:rPr lang="ru-RU" sz="2000" dirty="0" err="1" smtClean="0"/>
              <a:t>родичів</a:t>
            </a:r>
            <a:r>
              <a:rPr lang="ru-RU" sz="2000" dirty="0" smtClean="0"/>
              <a:t>.</a:t>
            </a:r>
            <a:br>
              <a:rPr lang="ru-RU" sz="2000" dirty="0" smtClean="0"/>
            </a:br>
            <a:endParaRPr lang="ru-RU" sz="2000" dirty="0"/>
          </a:p>
        </p:txBody>
      </p:sp>
      <p:pic>
        <p:nvPicPr>
          <p:cNvPr id="3" name="Рисунок 2" descr="http://vikna.if.ua/images/n/stilll.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07904" y="2571750"/>
            <a:ext cx="5436096" cy="4286250"/>
          </a:xfrm>
          <a:prstGeom prst="rect">
            <a:avLst/>
          </a:prstGeom>
          <a:noFill/>
          <a:ln>
            <a:noFill/>
          </a:ln>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19872" cy="6858000"/>
          </a:xfrm>
        </p:spPr>
        <p:txBody>
          <a:bodyPr>
            <a:normAutofit fontScale="90000"/>
          </a:bodyPr>
          <a:lstStyle/>
          <a:p>
            <a:r>
              <a:rPr lang="ru-RU" sz="1600" dirty="0" err="1" smtClean="0"/>
              <a:t>Новий</a:t>
            </a:r>
            <a:r>
              <a:rPr lang="ru-RU" sz="1600" dirty="0" smtClean="0"/>
              <a:t> </a:t>
            </a:r>
            <a:r>
              <a:rPr lang="ru-RU" sz="1600" dirty="0" err="1" smtClean="0"/>
              <a:t>рік</a:t>
            </a:r>
            <a:r>
              <a:rPr lang="ru-RU" sz="1600" dirty="0" smtClean="0"/>
              <a:t> — </a:t>
            </a:r>
            <a:r>
              <a:rPr lang="ru-RU" sz="1600" dirty="0" err="1" smtClean="0"/>
              <a:t>одне</a:t>
            </a:r>
            <a:r>
              <a:rPr lang="ru-RU" sz="1600" dirty="0" smtClean="0"/>
              <a:t> </a:t>
            </a:r>
            <a:r>
              <a:rPr lang="ru-RU" sz="1600" dirty="0" err="1" smtClean="0"/>
              <a:t>з</a:t>
            </a:r>
            <a:r>
              <a:rPr lang="ru-RU" sz="1600" dirty="0" smtClean="0"/>
              <a:t> </a:t>
            </a:r>
            <a:r>
              <a:rPr lang="ru-RU" sz="1600" dirty="0" err="1" smtClean="0"/>
              <a:t>найдавніших</a:t>
            </a:r>
            <a:r>
              <a:rPr lang="ru-RU" sz="1600" dirty="0" smtClean="0"/>
              <a:t> </a:t>
            </a:r>
            <a:r>
              <a:rPr lang="ru-RU" sz="1600" dirty="0" err="1" smtClean="0"/>
              <a:t>і</a:t>
            </a:r>
            <a:r>
              <a:rPr lang="ru-RU" sz="1600" dirty="0" smtClean="0"/>
              <a:t> </a:t>
            </a:r>
            <a:r>
              <a:rPr lang="ru-RU" sz="1600" dirty="0" err="1" smtClean="0"/>
              <a:t>найпопулярніших</a:t>
            </a:r>
            <a:r>
              <a:rPr lang="ru-RU" sz="1600" dirty="0" smtClean="0"/>
              <a:t> </a:t>
            </a:r>
            <a:r>
              <a:rPr lang="ru-RU" sz="1600" dirty="0" err="1" smtClean="0"/>
              <a:t>календарних</a:t>
            </a:r>
            <a:r>
              <a:rPr lang="ru-RU" sz="1600" dirty="0" smtClean="0"/>
              <a:t> свят. </a:t>
            </a:r>
            <a:br>
              <a:rPr lang="ru-RU" sz="1600" dirty="0" smtClean="0"/>
            </a:br>
            <a:r>
              <a:rPr lang="ru-RU" sz="1600" dirty="0" smtClean="0"/>
              <a:t>У </a:t>
            </a:r>
            <a:r>
              <a:rPr lang="ru-RU" sz="1600" dirty="0" err="1" smtClean="0"/>
              <a:t>давніх</a:t>
            </a:r>
            <a:r>
              <a:rPr lang="ru-RU" sz="1600" dirty="0" smtClean="0"/>
              <a:t> </a:t>
            </a:r>
            <a:r>
              <a:rPr lang="ru-RU" sz="1600" dirty="0" err="1" smtClean="0"/>
              <a:t>слов'ян</a:t>
            </a:r>
            <a:r>
              <a:rPr lang="ru-RU" sz="1600" dirty="0" smtClean="0"/>
              <a:t>, як </a:t>
            </a:r>
            <a:r>
              <a:rPr lang="ru-RU" sz="1600" dirty="0" err="1" smtClean="0"/>
              <a:t>і</a:t>
            </a:r>
            <a:r>
              <a:rPr lang="ru-RU" sz="1600" dirty="0" smtClean="0"/>
              <a:t> в </a:t>
            </a:r>
            <a:r>
              <a:rPr lang="ru-RU" sz="1600" dirty="0" err="1" smtClean="0"/>
              <a:t>багатьох</a:t>
            </a:r>
            <a:r>
              <a:rPr lang="ru-RU" sz="1600" dirty="0" smtClean="0"/>
              <a:t> </a:t>
            </a:r>
            <a:r>
              <a:rPr lang="ru-RU" sz="1600" dirty="0" err="1" smtClean="0"/>
              <a:t>землеробських</a:t>
            </a:r>
            <a:r>
              <a:rPr lang="ru-RU" sz="1600" dirty="0" smtClean="0"/>
              <a:t> </a:t>
            </a:r>
            <a:r>
              <a:rPr lang="ru-RU" sz="1600" dirty="0" err="1" smtClean="0"/>
              <a:t>народів</a:t>
            </a:r>
            <a:r>
              <a:rPr lang="ru-RU" sz="1600" dirty="0" smtClean="0"/>
              <a:t> </a:t>
            </a:r>
            <a:r>
              <a:rPr lang="ru-RU" sz="1600" dirty="0" err="1" smtClean="0"/>
              <a:t>Європи</a:t>
            </a:r>
            <a:r>
              <a:rPr lang="ru-RU" sz="1600" dirty="0" smtClean="0"/>
              <a:t>, </a:t>
            </a:r>
            <a:r>
              <a:rPr lang="ru-RU" sz="1600" dirty="0" err="1" smtClean="0"/>
              <a:t>рік</a:t>
            </a:r>
            <a:r>
              <a:rPr lang="ru-RU" sz="1600" dirty="0" smtClean="0"/>
              <a:t> </a:t>
            </a:r>
            <a:r>
              <a:rPr lang="ru-RU" sz="1600" dirty="0" err="1" smtClean="0"/>
              <a:t>розпочинався</a:t>
            </a:r>
            <a:r>
              <a:rPr lang="ru-RU" sz="1600" dirty="0" smtClean="0"/>
              <a:t> </a:t>
            </a:r>
            <a:r>
              <a:rPr lang="ru-RU" sz="1600" dirty="0" err="1" smtClean="0"/>
              <a:t>навесні</a:t>
            </a:r>
            <a:r>
              <a:rPr lang="ru-RU" sz="1600" dirty="0" smtClean="0"/>
              <a:t>. </a:t>
            </a:r>
            <a:r>
              <a:rPr lang="ru-RU" sz="1600" dirty="0" err="1" smtClean="0"/>
              <a:t>Після</a:t>
            </a:r>
            <a:r>
              <a:rPr lang="ru-RU" sz="1600" dirty="0" smtClean="0"/>
              <a:t> </a:t>
            </a:r>
            <a:r>
              <a:rPr lang="ru-RU" sz="1600" dirty="0" err="1" smtClean="0"/>
              <a:t>прийняття</a:t>
            </a:r>
            <a:r>
              <a:rPr lang="ru-RU" sz="1600" dirty="0" smtClean="0"/>
              <a:t> </a:t>
            </a:r>
            <a:r>
              <a:rPr lang="ru-RU" sz="1600" dirty="0" err="1" smtClean="0"/>
              <a:t>християнства</a:t>
            </a:r>
            <a:r>
              <a:rPr lang="ru-RU" sz="1600" dirty="0" smtClean="0"/>
              <a:t> за </a:t>
            </a:r>
            <a:r>
              <a:rPr lang="ru-RU" sz="1600" dirty="0" err="1" smtClean="0"/>
              <a:t>греко-візантійським</a:t>
            </a:r>
            <a:r>
              <a:rPr lang="ru-RU" sz="1600" dirty="0" smtClean="0"/>
              <a:t> обрядом початком церковного та </a:t>
            </a:r>
            <a:r>
              <a:rPr lang="ru-RU" sz="1600" dirty="0" err="1" smtClean="0"/>
              <a:t>громадянського</a:t>
            </a:r>
            <a:r>
              <a:rPr lang="ru-RU" sz="1600" dirty="0" smtClean="0"/>
              <a:t> року стало 1 </a:t>
            </a:r>
            <a:r>
              <a:rPr lang="ru-RU" sz="1600" dirty="0" err="1" smtClean="0"/>
              <a:t>вересня</a:t>
            </a:r>
            <a:r>
              <a:rPr lang="ru-RU" sz="1600" dirty="0" smtClean="0"/>
              <a:t>. З 1700 р. Петро І </a:t>
            </a:r>
            <a:r>
              <a:rPr lang="ru-RU" sz="1600" dirty="0" err="1" smtClean="0"/>
              <a:t>увів</a:t>
            </a:r>
            <a:r>
              <a:rPr lang="ru-RU" sz="1600" dirty="0" smtClean="0"/>
              <a:t> у </a:t>
            </a:r>
            <a:r>
              <a:rPr lang="ru-RU" sz="1600" dirty="0" err="1" smtClean="0"/>
              <a:t>Росії</a:t>
            </a:r>
            <a:r>
              <a:rPr lang="ru-RU" sz="1600" dirty="0" smtClean="0"/>
              <a:t> </a:t>
            </a:r>
            <a:r>
              <a:rPr lang="ru-RU" sz="1600" dirty="0" err="1" smtClean="0"/>
              <a:t>січневе</a:t>
            </a:r>
            <a:r>
              <a:rPr lang="ru-RU" sz="1600" dirty="0" smtClean="0"/>
              <a:t> </a:t>
            </a:r>
            <a:r>
              <a:rPr lang="ru-RU" sz="1600" dirty="0" err="1" smtClean="0"/>
              <a:t>літочислення</a:t>
            </a:r>
            <a:r>
              <a:rPr lang="ru-RU" sz="1600" dirty="0" smtClean="0"/>
              <a:t>, </a:t>
            </a:r>
            <a:r>
              <a:rPr lang="ru-RU" sz="1600" dirty="0" err="1" smtClean="0"/>
              <a:t>проте</a:t>
            </a:r>
            <a:r>
              <a:rPr lang="ru-RU" sz="1600" dirty="0" smtClean="0"/>
              <a:t> на </a:t>
            </a:r>
            <a:r>
              <a:rPr lang="ru-RU" sz="1600" dirty="0" err="1" smtClean="0"/>
              <a:t>Україні</a:t>
            </a:r>
            <a:r>
              <a:rPr lang="ru-RU" sz="1600" dirty="0" smtClean="0"/>
              <a:t> </a:t>
            </a:r>
            <a:r>
              <a:rPr lang="ru-RU" sz="1600" dirty="0" err="1" smtClean="0"/>
              <a:t>під</a:t>
            </a:r>
            <a:r>
              <a:rPr lang="ru-RU" sz="1600" dirty="0" smtClean="0"/>
              <a:t> </a:t>
            </a:r>
            <a:r>
              <a:rPr lang="ru-RU" sz="1600" dirty="0" err="1" smtClean="0"/>
              <a:t>впливом</a:t>
            </a:r>
            <a:r>
              <a:rPr lang="ru-RU" sz="1600" dirty="0" smtClean="0"/>
              <a:t> </a:t>
            </a:r>
            <a:r>
              <a:rPr lang="ru-RU" sz="1600" dirty="0" err="1" smtClean="0"/>
              <a:t>Литви</a:t>
            </a:r>
            <a:r>
              <a:rPr lang="ru-RU" sz="1600" dirty="0" smtClean="0"/>
              <a:t> </a:t>
            </a:r>
            <a:r>
              <a:rPr lang="ru-RU" sz="1600" dirty="0" err="1" smtClean="0"/>
              <a:t>й</a:t>
            </a:r>
            <a:r>
              <a:rPr lang="ru-RU" sz="1600" dirty="0" smtClean="0"/>
              <a:t> </a:t>
            </a:r>
            <a:r>
              <a:rPr lang="ru-RU" sz="1600" dirty="0" err="1" smtClean="0"/>
              <a:t>Польщі</a:t>
            </a:r>
            <a:r>
              <a:rPr lang="ru-RU" sz="1600" dirty="0" smtClean="0"/>
              <a:t>, </a:t>
            </a:r>
            <a:r>
              <a:rPr lang="ru-RU" sz="1600" dirty="0" err="1" smtClean="0"/>
              <a:t>які</a:t>
            </a:r>
            <a:r>
              <a:rPr lang="ru-RU" sz="1600" dirty="0" smtClean="0"/>
              <a:t> </a:t>
            </a:r>
            <a:r>
              <a:rPr lang="ru-RU" sz="1600" dirty="0" err="1" smtClean="0"/>
              <a:t>захопили</a:t>
            </a:r>
            <a:r>
              <a:rPr lang="ru-RU" sz="1600" dirty="0" smtClean="0"/>
              <a:t> в XIV—XV ст. </a:t>
            </a:r>
            <a:r>
              <a:rPr lang="ru-RU" sz="1600" dirty="0" err="1" smtClean="0"/>
              <a:t>більшу</a:t>
            </a:r>
            <a:r>
              <a:rPr lang="ru-RU" sz="1600" dirty="0" smtClean="0"/>
              <a:t> </a:t>
            </a:r>
            <a:r>
              <a:rPr lang="ru-RU" sz="1600" dirty="0" err="1" smtClean="0"/>
              <a:t>частину</a:t>
            </a:r>
            <a:r>
              <a:rPr lang="ru-RU" sz="1600" dirty="0" smtClean="0"/>
              <a:t> </a:t>
            </a:r>
            <a:r>
              <a:rPr lang="ru-RU" sz="1600" dirty="0" err="1" smtClean="0"/>
              <a:t>її</a:t>
            </a:r>
            <a:r>
              <a:rPr lang="ru-RU" sz="1600" dirty="0" smtClean="0"/>
              <a:t> </a:t>
            </a:r>
            <a:r>
              <a:rPr lang="ru-RU" sz="1600" dirty="0" err="1" smtClean="0"/>
              <a:t>території</a:t>
            </a:r>
            <a:r>
              <a:rPr lang="ru-RU" sz="1600" dirty="0" smtClean="0"/>
              <a:t>, </a:t>
            </a:r>
            <a:r>
              <a:rPr lang="ru-RU" sz="1600" dirty="0" err="1" smtClean="0"/>
              <a:t>традиція</a:t>
            </a:r>
            <a:r>
              <a:rPr lang="ru-RU" sz="1600" dirty="0" smtClean="0"/>
              <a:t> </a:t>
            </a:r>
            <a:r>
              <a:rPr lang="ru-RU" sz="1600" dirty="0" err="1" smtClean="0"/>
              <a:t>зустрічі</a:t>
            </a:r>
            <a:r>
              <a:rPr lang="ru-RU" sz="1600" dirty="0" smtClean="0"/>
              <a:t> Н. р. 1 </a:t>
            </a:r>
            <a:r>
              <a:rPr lang="ru-RU" sz="1600" dirty="0" err="1" smtClean="0"/>
              <a:t>січня</a:t>
            </a:r>
            <a:r>
              <a:rPr lang="ru-RU" sz="1600" dirty="0" smtClean="0"/>
              <a:t> </a:t>
            </a:r>
            <a:r>
              <a:rPr lang="ru-RU" sz="1600" dirty="0" err="1" smtClean="0"/>
              <a:t>існувала</a:t>
            </a:r>
            <a:r>
              <a:rPr lang="ru-RU" sz="1600" dirty="0" smtClean="0"/>
              <a:t> </a:t>
            </a:r>
            <a:r>
              <a:rPr lang="ru-RU" sz="1600" dirty="0" err="1" smtClean="0"/>
              <a:t>ще</a:t>
            </a:r>
            <a:r>
              <a:rPr lang="ru-RU" sz="1600" dirty="0" smtClean="0"/>
              <a:t> </a:t>
            </a:r>
            <a:r>
              <a:rPr lang="ru-RU" sz="1600" dirty="0" err="1" smtClean="0"/>
              <a:t>з</a:t>
            </a:r>
            <a:r>
              <a:rPr lang="ru-RU" sz="1600" dirty="0" smtClean="0"/>
              <a:t> </a:t>
            </a:r>
            <a:r>
              <a:rPr lang="ru-RU" sz="1600" dirty="0" err="1" smtClean="0"/>
              <a:t>кінця</a:t>
            </a:r>
            <a:r>
              <a:rPr lang="ru-RU" sz="1600" dirty="0" smtClean="0"/>
              <a:t> XIV ст., </a:t>
            </a:r>
            <a:r>
              <a:rPr lang="ru-RU" sz="1600" dirty="0" err="1" smtClean="0"/>
              <a:t>хоч</a:t>
            </a:r>
            <a:r>
              <a:rPr lang="ru-RU" sz="1600" dirty="0" smtClean="0"/>
              <a:t> </a:t>
            </a:r>
            <a:r>
              <a:rPr lang="ru-RU" sz="1600" dirty="0" err="1" smtClean="0"/>
              <a:t>і</a:t>
            </a:r>
            <a:r>
              <a:rPr lang="ru-RU" sz="1600" dirty="0" smtClean="0"/>
              <a:t> </a:t>
            </a:r>
            <a:r>
              <a:rPr lang="ru-RU" sz="1600" dirty="0" err="1" smtClean="0"/>
              <a:t>тривалий</a:t>
            </a:r>
            <a:r>
              <a:rPr lang="ru-RU" sz="1600" dirty="0" smtClean="0"/>
              <a:t> час не </a:t>
            </a:r>
            <a:r>
              <a:rPr lang="ru-RU" sz="1600" dirty="0" err="1" smtClean="0"/>
              <a:t>визнавалася</a:t>
            </a:r>
            <a:r>
              <a:rPr lang="ru-RU" sz="1600" dirty="0" smtClean="0"/>
              <a:t> широкими </a:t>
            </a:r>
            <a:r>
              <a:rPr lang="ru-RU" sz="1600" dirty="0" err="1" smtClean="0"/>
              <a:t>масами</a:t>
            </a:r>
            <a:r>
              <a:rPr lang="ru-RU" sz="1600" dirty="0" smtClean="0"/>
              <a:t>.</a:t>
            </a:r>
            <a:br>
              <a:rPr lang="ru-RU" sz="1600" dirty="0" smtClean="0"/>
            </a:br>
            <a:r>
              <a:rPr lang="ru-RU" sz="1600" dirty="0" err="1" smtClean="0"/>
              <a:t>Серед</a:t>
            </a:r>
            <a:r>
              <a:rPr lang="ru-RU" sz="1600" dirty="0" smtClean="0"/>
              <a:t> </a:t>
            </a:r>
            <a:r>
              <a:rPr lang="ru-RU" sz="1600" dirty="0" err="1" smtClean="0"/>
              <a:t>українського</a:t>
            </a:r>
            <a:r>
              <a:rPr lang="ru-RU" sz="1600" dirty="0" smtClean="0"/>
              <a:t> селянства аж до початку XX ст. </a:t>
            </a:r>
            <a:r>
              <a:rPr lang="ru-RU" sz="1600" dirty="0" err="1" smtClean="0"/>
              <a:t>зберігалися</a:t>
            </a:r>
            <a:r>
              <a:rPr lang="ru-RU" sz="1600" dirty="0" smtClean="0"/>
              <a:t> </a:t>
            </a:r>
            <a:r>
              <a:rPr lang="ru-RU" sz="1600" dirty="0" err="1" smtClean="0"/>
              <a:t>новорічні</a:t>
            </a:r>
            <a:r>
              <a:rPr lang="ru-RU" sz="1600" dirty="0" smtClean="0"/>
              <a:t> </a:t>
            </a:r>
            <a:r>
              <a:rPr lang="ru-RU" sz="1600" dirty="0" err="1" smtClean="0"/>
              <a:t>традиції</a:t>
            </a:r>
            <a:r>
              <a:rPr lang="ru-RU" sz="1600" dirty="0" smtClean="0"/>
              <a:t> </a:t>
            </a:r>
            <a:r>
              <a:rPr lang="ru-RU" sz="1600" dirty="0" err="1" smtClean="0"/>
              <a:t>змішаного</a:t>
            </a:r>
            <a:r>
              <a:rPr lang="ru-RU" sz="1600" dirty="0" smtClean="0"/>
              <a:t> </a:t>
            </a:r>
            <a:r>
              <a:rPr lang="ru-RU" sz="1600" dirty="0" err="1" smtClean="0"/>
              <a:t>язичницько-християнського</a:t>
            </a:r>
            <a:r>
              <a:rPr lang="ru-RU" sz="1600" dirty="0" smtClean="0"/>
              <a:t> </a:t>
            </a:r>
            <a:r>
              <a:rPr lang="ru-RU" sz="1600" dirty="0" err="1" smtClean="0"/>
              <a:t>походження</a:t>
            </a:r>
            <a:r>
              <a:rPr lang="ru-RU" sz="1600" dirty="0" smtClean="0"/>
              <a:t>. Так, </a:t>
            </a:r>
            <a:r>
              <a:rPr lang="ru-RU" sz="1600" dirty="0" err="1" smtClean="0"/>
              <a:t>новорічні</a:t>
            </a:r>
            <a:r>
              <a:rPr lang="ru-RU" sz="1600" dirty="0" smtClean="0"/>
              <a:t> свята </a:t>
            </a:r>
            <a:r>
              <a:rPr lang="ru-RU" sz="1600" dirty="0" err="1" smtClean="0"/>
              <a:t>вважалися</a:t>
            </a:r>
            <a:r>
              <a:rPr lang="ru-RU" sz="1600" dirty="0" smtClean="0"/>
              <a:t> </a:t>
            </a:r>
            <a:r>
              <a:rPr lang="ru-RU" sz="1600" dirty="0" err="1" smtClean="0"/>
              <a:t>чарівним</a:t>
            </a:r>
            <a:r>
              <a:rPr lang="ru-RU" sz="1600" dirty="0" smtClean="0"/>
              <a:t> часом, коли </a:t>
            </a:r>
            <a:r>
              <a:rPr lang="ru-RU" sz="1600" dirty="0" err="1" smtClean="0"/>
              <a:t>пробуджувалася</a:t>
            </a:r>
            <a:r>
              <a:rPr lang="ru-RU" sz="1600" dirty="0" smtClean="0"/>
              <a:t> </a:t>
            </a:r>
            <a:r>
              <a:rPr lang="ru-RU" sz="1600" dirty="0" err="1" smtClean="0"/>
              <a:t>й</a:t>
            </a:r>
            <a:r>
              <a:rPr lang="ru-RU" sz="1600" dirty="0" smtClean="0"/>
              <a:t> ставала </a:t>
            </a:r>
            <a:r>
              <a:rPr lang="ru-RU" sz="1600" dirty="0" err="1" smtClean="0"/>
              <a:t>небезпечною</a:t>
            </a:r>
            <a:r>
              <a:rPr lang="ru-RU" sz="1600" dirty="0" smtClean="0"/>
              <a:t> </a:t>
            </a:r>
            <a:r>
              <a:rPr lang="ru-RU" sz="1600" dirty="0" err="1" smtClean="0"/>
              <a:t>всіляка</a:t>
            </a:r>
            <a:r>
              <a:rPr lang="ru-RU" sz="1600" dirty="0" smtClean="0"/>
              <a:t> нечиста сила. </a:t>
            </a:r>
            <a:r>
              <a:rPr lang="ru-RU" sz="1600" dirty="0" err="1" smtClean="0"/>
              <a:t>Вірили</a:t>
            </a:r>
            <a:r>
              <a:rPr lang="ru-RU" sz="1600" dirty="0" smtClean="0"/>
              <a:t>, </a:t>
            </a:r>
            <a:r>
              <a:rPr lang="ru-RU" sz="1600" dirty="0" err="1" smtClean="0"/>
              <a:t>що</a:t>
            </a:r>
            <a:r>
              <a:rPr lang="ru-RU" sz="1600" dirty="0" smtClean="0"/>
              <a:t> на святках </a:t>
            </a:r>
            <a:r>
              <a:rPr lang="ru-RU" sz="1600" dirty="0" err="1" smtClean="0"/>
              <a:t>присутні</a:t>
            </a:r>
            <a:r>
              <a:rPr lang="ru-RU" sz="1600" dirty="0" smtClean="0"/>
              <a:t> </a:t>
            </a:r>
            <a:r>
              <a:rPr lang="ru-RU" sz="1600" dirty="0" err="1" smtClean="0"/>
              <a:t>душі</a:t>
            </a:r>
            <a:r>
              <a:rPr lang="ru-RU" sz="1600" dirty="0" smtClean="0"/>
              <a:t> </a:t>
            </a:r>
            <a:r>
              <a:rPr lang="ru-RU" sz="1600" dirty="0" err="1" smtClean="0"/>
              <a:t>померлих</a:t>
            </a:r>
            <a:r>
              <a:rPr lang="ru-RU" sz="1600" dirty="0" smtClean="0"/>
              <a:t> </a:t>
            </a:r>
            <a:r>
              <a:rPr lang="ru-RU" sz="1600" dirty="0" err="1" smtClean="0"/>
              <a:t>родичів</a:t>
            </a:r>
            <a:r>
              <a:rPr lang="ru-RU" sz="1600" dirty="0" smtClean="0"/>
              <a:t>, </a:t>
            </a:r>
            <a:r>
              <a:rPr lang="ru-RU" sz="1600" dirty="0" err="1" smtClean="0"/>
              <a:t>яких</a:t>
            </a:r>
            <a:r>
              <a:rPr lang="ru-RU" sz="1600" dirty="0" smtClean="0"/>
              <a:t> </a:t>
            </a:r>
            <a:r>
              <a:rPr lang="ru-RU" sz="1600" dirty="0" err="1" smtClean="0"/>
              <a:t>також</a:t>
            </a:r>
            <a:r>
              <a:rPr lang="ru-RU" sz="1600" dirty="0" smtClean="0"/>
              <a:t> </a:t>
            </a:r>
            <a:r>
              <a:rPr lang="ru-RU" sz="1600" dirty="0" err="1" smtClean="0"/>
              <a:t>боялися</a:t>
            </a:r>
            <a:r>
              <a:rPr lang="ru-RU" sz="1600" dirty="0" smtClean="0"/>
              <a:t> </a:t>
            </a:r>
            <a:r>
              <a:rPr lang="ru-RU" sz="1600" dirty="0" err="1" smtClean="0"/>
              <a:t>і</a:t>
            </a:r>
            <a:r>
              <a:rPr lang="ru-RU" sz="1600" dirty="0" smtClean="0"/>
              <a:t> </a:t>
            </a:r>
            <a:r>
              <a:rPr lang="ru-RU" sz="1600" dirty="0" err="1" smtClean="0"/>
              <a:t>намагалися</a:t>
            </a:r>
            <a:r>
              <a:rPr lang="ru-RU" sz="1600" dirty="0" smtClean="0"/>
              <a:t> </a:t>
            </a:r>
            <a:r>
              <a:rPr lang="ru-RU" sz="1600" dirty="0" err="1" smtClean="0"/>
              <a:t>умилостивити</a:t>
            </a:r>
            <a:r>
              <a:rPr lang="ru-RU" sz="1600" dirty="0" smtClean="0"/>
              <a:t>. </a:t>
            </a:r>
            <a:r>
              <a:rPr lang="ru-RU" sz="1600" dirty="0" err="1" smtClean="0"/>
              <a:t>Дуже</a:t>
            </a:r>
            <a:r>
              <a:rPr lang="ru-RU" sz="1600" dirty="0" smtClean="0"/>
              <a:t> </a:t>
            </a:r>
            <a:r>
              <a:rPr lang="ru-RU" sz="1600" dirty="0" err="1" smtClean="0"/>
              <a:t>довго</a:t>
            </a:r>
            <a:r>
              <a:rPr lang="ru-RU" sz="1600" dirty="0" smtClean="0"/>
              <a:t> жила </a:t>
            </a:r>
            <a:r>
              <a:rPr lang="ru-RU" sz="1600" dirty="0" err="1" smtClean="0"/>
              <a:t>віра</a:t>
            </a:r>
            <a:r>
              <a:rPr lang="ru-RU" sz="1600" dirty="0" smtClean="0"/>
              <a:t> в те, </a:t>
            </a:r>
            <a:r>
              <a:rPr lang="ru-RU" sz="1600" dirty="0" err="1" smtClean="0"/>
              <a:t>що</a:t>
            </a:r>
            <a:r>
              <a:rPr lang="ru-RU" sz="1600" dirty="0" smtClean="0"/>
              <a:t> характер </a:t>
            </a:r>
            <a:r>
              <a:rPr lang="ru-RU" sz="1600" dirty="0" err="1" smtClean="0"/>
              <a:t>новорічного</a:t>
            </a:r>
            <a:r>
              <a:rPr lang="ru-RU" sz="1600" dirty="0" smtClean="0"/>
              <a:t> свята </a:t>
            </a:r>
            <a:r>
              <a:rPr lang="ru-RU" sz="1600" dirty="0" err="1" smtClean="0"/>
              <a:t>впливає</a:t>
            </a:r>
            <a:r>
              <a:rPr lang="ru-RU" sz="1600" dirty="0" smtClean="0"/>
              <a:t> на долю </a:t>
            </a:r>
            <a:r>
              <a:rPr lang="ru-RU" sz="1600" dirty="0" err="1" smtClean="0"/>
              <a:t>всього</a:t>
            </a:r>
            <a:r>
              <a:rPr lang="ru-RU" sz="1600" dirty="0" smtClean="0"/>
              <a:t> року. На </a:t>
            </a:r>
            <a:r>
              <a:rPr lang="ru-RU" sz="1600" dirty="0" err="1" smtClean="0"/>
              <a:t>цьому</a:t>
            </a:r>
            <a:r>
              <a:rPr lang="ru-RU" sz="1600" dirty="0" smtClean="0"/>
              <a:t> </a:t>
            </a:r>
            <a:r>
              <a:rPr lang="ru-RU" sz="1600" dirty="0" err="1" smtClean="0"/>
              <a:t>грунті</a:t>
            </a:r>
            <a:r>
              <a:rPr lang="ru-RU" sz="1600" dirty="0" smtClean="0"/>
              <a:t> </a:t>
            </a:r>
            <a:r>
              <a:rPr lang="ru-RU" sz="1600" dirty="0" err="1" smtClean="0"/>
              <a:t>сформувалися</a:t>
            </a:r>
            <a:r>
              <a:rPr lang="ru-RU" sz="1600" dirty="0" smtClean="0"/>
              <a:t> </a:t>
            </a:r>
            <a:r>
              <a:rPr lang="ru-RU" sz="1600" dirty="0" err="1" smtClean="0"/>
              <a:t>звичаї</a:t>
            </a:r>
            <a:r>
              <a:rPr lang="ru-RU" sz="1600" dirty="0" smtClean="0"/>
              <a:t>, обряди, заборони та </a:t>
            </a:r>
            <a:r>
              <a:rPr lang="ru-RU" sz="1600" dirty="0" err="1" smtClean="0"/>
              <a:t>обмеження</a:t>
            </a:r>
            <a:r>
              <a:rPr lang="ru-RU" sz="1600" dirty="0" smtClean="0"/>
              <a:t>, в </a:t>
            </a:r>
            <a:r>
              <a:rPr lang="ru-RU" sz="1600" dirty="0" err="1" smtClean="0"/>
              <a:t>яких</a:t>
            </a:r>
            <a:r>
              <a:rPr lang="ru-RU" sz="1600" dirty="0" smtClean="0"/>
              <a:t> </a:t>
            </a:r>
            <a:r>
              <a:rPr lang="ru-RU" sz="1600" dirty="0" err="1" smtClean="0"/>
              <a:t>яскраво</a:t>
            </a:r>
            <a:r>
              <a:rPr lang="ru-RU" sz="1600" dirty="0" smtClean="0"/>
              <a:t> </a:t>
            </a:r>
            <a:r>
              <a:rPr lang="ru-RU" sz="1600" dirty="0" err="1" smtClean="0"/>
              <a:t>відбився</a:t>
            </a:r>
            <a:r>
              <a:rPr lang="ru-RU" sz="1600" dirty="0" smtClean="0"/>
              <a:t> </a:t>
            </a:r>
            <a:r>
              <a:rPr lang="ru-RU" sz="1600" dirty="0" err="1" smtClean="0"/>
              <a:t>світогляд</a:t>
            </a:r>
            <a:r>
              <a:rPr lang="ru-RU" sz="1600" dirty="0" smtClean="0"/>
              <a:t> </a:t>
            </a:r>
            <a:r>
              <a:rPr lang="ru-RU" sz="1600" dirty="0" err="1" smtClean="0"/>
              <a:t>хлібороба</a:t>
            </a:r>
            <a:r>
              <a:rPr lang="ru-RU" sz="1600" dirty="0" smtClean="0"/>
              <a:t>, </a:t>
            </a:r>
            <a:r>
              <a:rPr lang="ru-RU" sz="1600" dirty="0" err="1" smtClean="0"/>
              <a:t>його</a:t>
            </a:r>
            <a:r>
              <a:rPr lang="ru-RU" sz="1600" dirty="0" smtClean="0"/>
              <a:t> </a:t>
            </a:r>
            <a:r>
              <a:rPr lang="ru-RU" sz="1600" dirty="0" err="1" smtClean="0"/>
              <a:t>невпевненість</a:t>
            </a:r>
            <a:r>
              <a:rPr lang="ru-RU" sz="1600" dirty="0" smtClean="0"/>
              <a:t> у </a:t>
            </a:r>
            <a:r>
              <a:rPr lang="ru-RU" sz="1600" dirty="0" err="1" smtClean="0"/>
              <a:t>завтрашньому</a:t>
            </a:r>
            <a:r>
              <a:rPr lang="ru-RU" sz="1600" dirty="0" smtClean="0"/>
              <a:t> </a:t>
            </a:r>
            <a:r>
              <a:rPr lang="ru-RU" sz="1600" dirty="0" err="1" smtClean="0"/>
              <a:t>дні</a:t>
            </a:r>
            <a:r>
              <a:rPr lang="ru-RU" sz="1600" dirty="0" smtClean="0"/>
              <a:t>, страх перед </a:t>
            </a:r>
            <a:r>
              <a:rPr lang="ru-RU" sz="1600" dirty="0" err="1" smtClean="0"/>
              <a:t>стихійними</a:t>
            </a:r>
            <a:r>
              <a:rPr lang="ru-RU" sz="1600" dirty="0" smtClean="0"/>
              <a:t> силами </a:t>
            </a:r>
            <a:r>
              <a:rPr lang="ru-RU" sz="1600" dirty="0" err="1" smtClean="0"/>
              <a:t>природи</a:t>
            </a:r>
            <a:r>
              <a:rPr lang="ru-RU" sz="1600" dirty="0" smtClean="0"/>
              <a:t>.</a:t>
            </a:r>
            <a:endParaRPr lang="ru-RU" sz="1600" dirty="0"/>
          </a:p>
        </p:txBody>
      </p:sp>
      <p:pic>
        <p:nvPicPr>
          <p:cNvPr id="3" name="Рисунок 2" descr="http://static.akipress.org/127/.storage/limon/images/2011/6bfff4b503fa2eab6d9cff72324bb316.jpe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95936" y="1"/>
            <a:ext cx="5148064" cy="3428999"/>
          </a:xfrm>
          <a:prstGeom prst="rect">
            <a:avLst/>
          </a:prstGeom>
          <a:noFill/>
          <a:ln>
            <a:noFill/>
          </a:ln>
        </p:spPr>
      </p:pic>
      <p:pic>
        <p:nvPicPr>
          <p:cNvPr id="4" name="Рисунок 3" descr="http://school4.chernyahovsk.ru/upload/iblock/111/photo820.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013547" y="3550220"/>
            <a:ext cx="5130453" cy="3307780"/>
          </a:xfrm>
          <a:prstGeom prst="rect">
            <a:avLst/>
          </a:prstGeom>
          <a:noFill/>
          <a:ln>
            <a:noFill/>
          </a:ln>
        </p:spPr>
      </p:pic>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563888" cy="6858000"/>
          </a:xfrm>
        </p:spPr>
        <p:txBody>
          <a:bodyPr>
            <a:normAutofit fontScale="90000"/>
          </a:bodyPr>
          <a:lstStyle/>
          <a:p>
            <a:r>
              <a:rPr lang="ru-RU" sz="1600" dirty="0" err="1" smtClean="0"/>
              <a:t>Хрещення</a:t>
            </a:r>
            <a:r>
              <a:rPr lang="ru-RU" sz="1600" dirty="0" smtClean="0"/>
              <a:t> (</a:t>
            </a:r>
            <a:r>
              <a:rPr lang="ru-RU" sz="1600" dirty="0" err="1" smtClean="0"/>
              <a:t>Водохрещі</a:t>
            </a:r>
            <a:r>
              <a:rPr lang="ru-RU" sz="1600" dirty="0" smtClean="0"/>
              <a:t>, </a:t>
            </a:r>
            <a:r>
              <a:rPr lang="ru-RU" sz="1600" dirty="0" err="1" smtClean="0"/>
              <a:t>Водохреща</a:t>
            </a:r>
            <a:r>
              <a:rPr lang="ru-RU" sz="1600" dirty="0" smtClean="0"/>
              <a:t>, </a:t>
            </a:r>
            <a:r>
              <a:rPr lang="ru-RU" sz="1600" dirty="0" err="1" smtClean="0"/>
              <a:t>Ордань</a:t>
            </a:r>
            <a:r>
              <a:rPr lang="ru-RU" sz="1600" dirty="0" smtClean="0"/>
              <a:t>, </a:t>
            </a:r>
            <a:r>
              <a:rPr lang="ru-RU" sz="1600" dirty="0" err="1" smtClean="0"/>
              <a:t>Ардан</a:t>
            </a:r>
            <a:r>
              <a:rPr lang="ru-RU" sz="1600" dirty="0" smtClean="0"/>
              <a:t>, Йордан) — </a:t>
            </a:r>
            <a:r>
              <a:rPr lang="ru-RU" sz="1600" dirty="0" err="1" smtClean="0"/>
              <a:t>народний</a:t>
            </a:r>
            <a:r>
              <a:rPr lang="ru-RU" sz="1600" dirty="0" smtClean="0"/>
              <a:t> </a:t>
            </a:r>
            <a:r>
              <a:rPr lang="ru-RU" sz="1600" dirty="0" err="1" smtClean="0"/>
              <a:t>варіант</a:t>
            </a:r>
            <a:r>
              <a:rPr lang="ru-RU" sz="1600" dirty="0" smtClean="0"/>
              <a:t> </a:t>
            </a:r>
            <a:r>
              <a:rPr lang="ru-RU" sz="1600" dirty="0" err="1" smtClean="0"/>
              <a:t>християнського</a:t>
            </a:r>
            <a:r>
              <a:rPr lang="ru-RU" sz="1600" dirty="0" smtClean="0"/>
              <a:t> свята </a:t>
            </a:r>
            <a:r>
              <a:rPr lang="ru-RU" sz="1600" dirty="0" err="1" smtClean="0"/>
              <a:t>Богоявлення</a:t>
            </a:r>
            <a:r>
              <a:rPr lang="ru-RU" sz="1600" dirty="0" smtClean="0"/>
              <a:t>.</a:t>
            </a:r>
            <a:br>
              <a:rPr lang="ru-RU" sz="1600" dirty="0" smtClean="0"/>
            </a:br>
            <a:r>
              <a:rPr lang="ru-RU" sz="1600" dirty="0" err="1" smtClean="0"/>
              <a:t>Відзначалося</a:t>
            </a:r>
            <a:r>
              <a:rPr lang="ru-RU" sz="1600" dirty="0" smtClean="0"/>
              <a:t> 6 </a:t>
            </a:r>
            <a:r>
              <a:rPr lang="ru-RU" sz="1600" dirty="0" err="1" smtClean="0"/>
              <a:t>січня</a:t>
            </a:r>
            <a:r>
              <a:rPr lang="ru-RU" sz="1600" dirty="0" smtClean="0"/>
              <a:t> за ст. ст. </a:t>
            </a:r>
            <a:r>
              <a:rPr lang="ru-RU" sz="1600" dirty="0" err="1" smtClean="0"/>
              <a:t>і</a:t>
            </a:r>
            <a:r>
              <a:rPr lang="ru-RU" sz="1600" dirty="0" smtClean="0"/>
              <a:t> </a:t>
            </a:r>
            <a:r>
              <a:rPr lang="ru-RU" sz="1600" dirty="0" err="1" smtClean="0"/>
              <a:t>знаменувало</a:t>
            </a:r>
            <a:r>
              <a:rPr lang="ru-RU" sz="1600" dirty="0" smtClean="0"/>
              <a:t> собою </a:t>
            </a:r>
            <a:r>
              <a:rPr lang="ru-RU" sz="1600" dirty="0" err="1" smtClean="0"/>
              <a:t>закінчення</a:t>
            </a:r>
            <a:r>
              <a:rPr lang="ru-RU" sz="1600" dirty="0" smtClean="0"/>
              <a:t> </a:t>
            </a:r>
            <a:r>
              <a:rPr lang="ru-RU" sz="1600" dirty="0" err="1" smtClean="0"/>
              <a:t>дванадцятиденного</a:t>
            </a:r>
            <a:r>
              <a:rPr lang="ru-RU" sz="1600" dirty="0" smtClean="0"/>
              <a:t> </a:t>
            </a:r>
            <a:r>
              <a:rPr lang="ru-RU" sz="1600" dirty="0" err="1" smtClean="0"/>
              <a:t>періоду</a:t>
            </a:r>
            <a:r>
              <a:rPr lang="ru-RU" sz="1600" dirty="0" smtClean="0"/>
              <a:t> святок. </a:t>
            </a:r>
            <a:r>
              <a:rPr lang="ru-RU" sz="1600" dirty="0" err="1" smtClean="0"/>
              <a:t>Xрещення</a:t>
            </a:r>
            <a:r>
              <a:rPr lang="ru-RU" sz="1600" dirty="0" smtClean="0"/>
              <a:t> </a:t>
            </a:r>
            <a:r>
              <a:rPr lang="ru-RU" sz="1600" dirty="0" err="1" smtClean="0"/>
              <a:t>увібрало</a:t>
            </a:r>
            <a:r>
              <a:rPr lang="ru-RU" sz="1600" dirty="0" smtClean="0"/>
              <a:t> в себе </a:t>
            </a:r>
            <a:r>
              <a:rPr lang="ru-RU" sz="1600" dirty="0" err="1" smtClean="0"/>
              <a:t>багато</a:t>
            </a:r>
            <a:r>
              <a:rPr lang="ru-RU" sz="1600" dirty="0" smtClean="0"/>
              <a:t> </a:t>
            </a:r>
            <a:r>
              <a:rPr lang="ru-RU" sz="1600" dirty="0" err="1" smtClean="0"/>
              <a:t>язичницьких</a:t>
            </a:r>
            <a:r>
              <a:rPr lang="ru-RU" sz="1600" dirty="0" smtClean="0"/>
              <a:t> </a:t>
            </a:r>
            <a:r>
              <a:rPr lang="ru-RU" sz="1600" dirty="0" err="1" smtClean="0"/>
              <a:t>і</a:t>
            </a:r>
            <a:r>
              <a:rPr lang="ru-RU" sz="1600" dirty="0" smtClean="0"/>
              <a:t> </a:t>
            </a:r>
            <a:r>
              <a:rPr lang="ru-RU" sz="1600" dirty="0" err="1" smtClean="0"/>
              <a:t>християнських</a:t>
            </a:r>
            <a:r>
              <a:rPr lang="ru-RU" sz="1600" dirty="0" smtClean="0"/>
              <a:t> </a:t>
            </a:r>
            <a:r>
              <a:rPr lang="ru-RU" sz="1600" dirty="0" err="1" smtClean="0"/>
              <a:t>обрядів</a:t>
            </a:r>
            <a:r>
              <a:rPr lang="ru-RU" sz="1600" dirty="0" smtClean="0"/>
              <a:t>, </a:t>
            </a:r>
            <a:r>
              <a:rPr lang="ru-RU" sz="1600" dirty="0" err="1" smtClean="0"/>
              <a:t>центральне</a:t>
            </a:r>
            <a:r>
              <a:rPr lang="ru-RU" sz="1600" dirty="0" smtClean="0"/>
              <a:t> </a:t>
            </a:r>
            <a:r>
              <a:rPr lang="ru-RU" sz="1600" dirty="0" err="1" smtClean="0"/>
              <a:t>місце</a:t>
            </a:r>
            <a:r>
              <a:rPr lang="ru-RU" sz="1600" dirty="0" smtClean="0"/>
              <a:t> </a:t>
            </a:r>
            <a:r>
              <a:rPr lang="ru-RU" sz="1600" dirty="0" err="1" smtClean="0"/>
              <a:t>серед</a:t>
            </a:r>
            <a:r>
              <a:rPr lang="ru-RU" sz="1600" dirty="0" smtClean="0"/>
              <a:t> </a:t>
            </a:r>
            <a:r>
              <a:rPr lang="ru-RU" sz="1600" dirty="0" err="1" smtClean="0"/>
              <a:t>яких</a:t>
            </a:r>
            <a:r>
              <a:rPr lang="ru-RU" sz="1600" dirty="0" smtClean="0"/>
              <a:t> </a:t>
            </a:r>
            <a:r>
              <a:rPr lang="ru-RU" sz="1600" dirty="0" err="1" smtClean="0"/>
              <a:t>займали</a:t>
            </a:r>
            <a:r>
              <a:rPr lang="ru-RU" sz="1600" dirty="0" smtClean="0"/>
              <a:t> обряди, </a:t>
            </a:r>
            <a:r>
              <a:rPr lang="ru-RU" sz="1600" dirty="0" err="1" smtClean="0"/>
              <a:t>пов'язані</a:t>
            </a:r>
            <a:r>
              <a:rPr lang="ru-RU" sz="1600" dirty="0" smtClean="0"/>
              <a:t> </a:t>
            </a:r>
            <a:r>
              <a:rPr lang="ru-RU" sz="1600" dirty="0" err="1" smtClean="0"/>
              <a:t>з</a:t>
            </a:r>
            <a:r>
              <a:rPr lang="ru-RU" sz="1600" dirty="0" smtClean="0"/>
              <a:t> водою. </a:t>
            </a:r>
            <a:br>
              <a:rPr lang="ru-RU" sz="1600" dirty="0" smtClean="0"/>
            </a:br>
            <a:r>
              <a:rPr lang="ru-RU" sz="1600" dirty="0" err="1" smtClean="0"/>
              <a:t>Побутували</a:t>
            </a:r>
            <a:r>
              <a:rPr lang="ru-RU" sz="1600" dirty="0" smtClean="0"/>
              <a:t> </a:t>
            </a:r>
            <a:r>
              <a:rPr lang="ru-RU" sz="1600" dirty="0" err="1" smtClean="0"/>
              <a:t>численні</a:t>
            </a:r>
            <a:r>
              <a:rPr lang="ru-RU" sz="1600" dirty="0" smtClean="0"/>
              <a:t> </a:t>
            </a:r>
            <a:r>
              <a:rPr lang="ru-RU" sz="1600" dirty="0" err="1" smtClean="0"/>
              <a:t>новорічні</a:t>
            </a:r>
            <a:r>
              <a:rPr lang="ru-RU" sz="1600" dirty="0" smtClean="0"/>
              <a:t> </a:t>
            </a:r>
            <a:r>
              <a:rPr lang="ru-RU" sz="1600" dirty="0" err="1" smtClean="0"/>
              <a:t>прикмети</a:t>
            </a:r>
            <a:r>
              <a:rPr lang="ru-RU" sz="1600" dirty="0" smtClean="0"/>
              <a:t> </a:t>
            </a:r>
            <a:r>
              <a:rPr lang="ru-RU" sz="1600" dirty="0" err="1" smtClean="0"/>
              <a:t>й</a:t>
            </a:r>
            <a:r>
              <a:rPr lang="ru-RU" sz="1600" dirty="0" smtClean="0"/>
              <a:t> </a:t>
            </a:r>
            <a:r>
              <a:rPr lang="ru-RU" sz="1600" dirty="0" err="1" smtClean="0"/>
              <a:t>ворожіння</a:t>
            </a:r>
            <a:r>
              <a:rPr lang="ru-RU" sz="1600" dirty="0" smtClean="0"/>
              <a:t>. Так, на </a:t>
            </a:r>
            <a:r>
              <a:rPr lang="ru-RU" sz="1600" dirty="0" err="1" smtClean="0"/>
              <a:t>Полтавщині</a:t>
            </a:r>
            <a:r>
              <a:rPr lang="ru-RU" sz="1600" dirty="0" smtClean="0"/>
              <a:t> у </a:t>
            </a:r>
            <a:r>
              <a:rPr lang="ru-RU" sz="1600" dirty="0" err="1" smtClean="0"/>
              <a:t>новорічну</a:t>
            </a:r>
            <a:r>
              <a:rPr lang="ru-RU" sz="1600" dirty="0" smtClean="0"/>
              <a:t> </a:t>
            </a:r>
            <a:r>
              <a:rPr lang="ru-RU" sz="1600" dirty="0" err="1" smtClean="0"/>
              <a:t>ніч</a:t>
            </a:r>
            <a:r>
              <a:rPr lang="ru-RU" sz="1600" dirty="0" smtClean="0"/>
              <a:t> </a:t>
            </a:r>
            <a:r>
              <a:rPr lang="ru-RU" sz="1600" dirty="0" err="1" smtClean="0"/>
              <a:t>дивилися</a:t>
            </a:r>
            <a:r>
              <a:rPr lang="ru-RU" sz="1600" dirty="0" smtClean="0"/>
              <a:t> на хмари: </a:t>
            </a:r>
            <a:r>
              <a:rPr lang="ru-RU" sz="1600" dirty="0" err="1" smtClean="0"/>
              <a:t>якщо</a:t>
            </a:r>
            <a:r>
              <a:rPr lang="ru-RU" sz="1600" dirty="0" smtClean="0"/>
              <a:t> вони </a:t>
            </a:r>
            <a:r>
              <a:rPr lang="ru-RU" sz="1600" dirty="0" err="1" smtClean="0"/>
              <a:t>йшли</a:t>
            </a:r>
            <a:r>
              <a:rPr lang="ru-RU" sz="1600" dirty="0" smtClean="0"/>
              <a:t> </a:t>
            </a:r>
            <a:r>
              <a:rPr lang="ru-RU" sz="1600" dirty="0" err="1" smtClean="0"/>
              <a:t>з</a:t>
            </a:r>
            <a:r>
              <a:rPr lang="ru-RU" sz="1600" dirty="0" smtClean="0"/>
              <a:t> </a:t>
            </a:r>
            <a:r>
              <a:rPr lang="ru-RU" sz="1600" dirty="0" err="1" smtClean="0"/>
              <a:t>півдня</a:t>
            </a:r>
            <a:r>
              <a:rPr lang="ru-RU" sz="1600" dirty="0" smtClean="0"/>
              <a:t>, </a:t>
            </a:r>
            <a:r>
              <a:rPr lang="ru-RU" sz="1600" dirty="0" err="1" smtClean="0"/>
              <a:t>вірили</a:t>
            </a:r>
            <a:r>
              <a:rPr lang="ru-RU" sz="1600" dirty="0" smtClean="0"/>
              <a:t>, </a:t>
            </a:r>
            <a:r>
              <a:rPr lang="ru-RU" sz="1600" dirty="0" err="1" smtClean="0"/>
              <a:t>що</a:t>
            </a:r>
            <a:r>
              <a:rPr lang="ru-RU" sz="1600" dirty="0" smtClean="0"/>
              <a:t> буде </a:t>
            </a:r>
            <a:r>
              <a:rPr lang="ru-RU" sz="1600" dirty="0" err="1" smtClean="0"/>
              <a:t>врожай</a:t>
            </a:r>
            <a:r>
              <a:rPr lang="ru-RU" sz="1600" dirty="0" smtClean="0"/>
              <a:t> на </a:t>
            </a:r>
            <a:r>
              <a:rPr lang="ru-RU" sz="1600" dirty="0" err="1" smtClean="0"/>
              <a:t>ярину</a:t>
            </a:r>
            <a:r>
              <a:rPr lang="ru-RU" sz="1600" dirty="0" smtClean="0"/>
              <a:t>, </a:t>
            </a:r>
            <a:r>
              <a:rPr lang="ru-RU" sz="1600" dirty="0" err="1" smtClean="0"/>
              <a:t>якщо</a:t>
            </a:r>
            <a:r>
              <a:rPr lang="ru-RU" sz="1600" dirty="0" smtClean="0"/>
              <a:t> </a:t>
            </a:r>
            <a:r>
              <a:rPr lang="ru-RU" sz="1600" dirty="0" err="1" smtClean="0"/>
              <a:t>з</a:t>
            </a:r>
            <a:r>
              <a:rPr lang="ru-RU" sz="1600" dirty="0" smtClean="0"/>
              <a:t> </a:t>
            </a:r>
            <a:r>
              <a:rPr lang="ru-RU" sz="1600" dirty="0" err="1" smtClean="0"/>
              <a:t>півночі</a:t>
            </a:r>
            <a:r>
              <a:rPr lang="ru-RU" sz="1600" dirty="0" smtClean="0"/>
              <a:t> — </a:t>
            </a:r>
            <a:r>
              <a:rPr lang="ru-RU" sz="1600" dirty="0" err="1" smtClean="0"/>
              <a:t>на</a:t>
            </a:r>
            <a:r>
              <a:rPr lang="ru-RU" sz="1600" dirty="0" smtClean="0"/>
              <a:t> </a:t>
            </a:r>
            <a:r>
              <a:rPr lang="ru-RU" sz="1600" dirty="0" err="1" smtClean="0"/>
              <a:t>озимину</a:t>
            </a:r>
            <a:r>
              <a:rPr lang="ru-RU" sz="1600" dirty="0" smtClean="0"/>
              <a:t>. </a:t>
            </a:r>
            <a:r>
              <a:rPr lang="ru-RU" sz="1600" dirty="0" err="1" smtClean="0"/>
              <a:t>Тієї</a:t>
            </a:r>
            <a:r>
              <a:rPr lang="ru-RU" sz="1600" dirty="0" smtClean="0"/>
              <a:t> ж </a:t>
            </a:r>
            <a:r>
              <a:rPr lang="ru-RU" sz="1600" dirty="0" err="1" smtClean="0"/>
              <a:t>ночі</a:t>
            </a:r>
            <a:r>
              <a:rPr lang="ru-RU" sz="1600" dirty="0" smtClean="0"/>
              <a:t> </a:t>
            </a:r>
            <a:r>
              <a:rPr lang="ru-RU" sz="1600" dirty="0" err="1" smtClean="0"/>
              <a:t>намагалися</a:t>
            </a:r>
            <a:r>
              <a:rPr lang="ru-RU" sz="1600" dirty="0" smtClean="0"/>
              <a:t> </a:t>
            </a:r>
            <a:r>
              <a:rPr lang="ru-RU" sz="1600" dirty="0" err="1" smtClean="0"/>
              <a:t>дізнатися</a:t>
            </a:r>
            <a:r>
              <a:rPr lang="ru-RU" sz="1600" dirty="0" smtClean="0"/>
              <a:t>, </a:t>
            </a:r>
            <a:r>
              <a:rPr lang="ru-RU" sz="1600" dirty="0" err="1" smtClean="0"/>
              <a:t>які</a:t>
            </a:r>
            <a:r>
              <a:rPr lang="ru-RU" sz="1600" dirty="0" smtClean="0"/>
              <a:t> </a:t>
            </a:r>
            <a:r>
              <a:rPr lang="ru-RU" sz="1600" dirty="0" err="1" smtClean="0"/>
              <a:t>зернові</a:t>
            </a:r>
            <a:r>
              <a:rPr lang="ru-RU" sz="1600" dirty="0" smtClean="0"/>
              <a:t> </a:t>
            </a:r>
            <a:r>
              <a:rPr lang="ru-RU" sz="1600" dirty="0" err="1" smtClean="0"/>
              <a:t>будуть</a:t>
            </a:r>
            <a:r>
              <a:rPr lang="ru-RU" sz="1600" dirty="0" smtClean="0"/>
              <a:t> </a:t>
            </a:r>
            <a:r>
              <a:rPr lang="ru-RU" sz="1600" dirty="0" err="1" smtClean="0"/>
              <a:t>найбільш</a:t>
            </a:r>
            <a:r>
              <a:rPr lang="ru-RU" sz="1600" dirty="0" smtClean="0"/>
              <a:t> </a:t>
            </a:r>
            <a:r>
              <a:rPr lang="ru-RU" sz="1600" dirty="0" err="1" smtClean="0"/>
              <a:t>урожайними</a:t>
            </a:r>
            <a:r>
              <a:rPr lang="ru-RU" sz="1600" dirty="0" smtClean="0"/>
              <a:t> </a:t>
            </a:r>
            <a:r>
              <a:rPr lang="ru-RU" sz="1600" dirty="0" err="1" smtClean="0"/>
              <a:t>наступного</a:t>
            </a:r>
            <a:r>
              <a:rPr lang="ru-RU" sz="1600" dirty="0" smtClean="0"/>
              <a:t> року. Для </a:t>
            </a:r>
            <a:r>
              <a:rPr lang="ru-RU" sz="1600" dirty="0" err="1" smtClean="0"/>
              <a:t>цього</a:t>
            </a:r>
            <a:r>
              <a:rPr lang="ru-RU" sz="1600" dirty="0" smtClean="0"/>
              <a:t> </a:t>
            </a:r>
            <a:r>
              <a:rPr lang="ru-RU" sz="1600" dirty="0" err="1" smtClean="0"/>
              <a:t>надворі</a:t>
            </a:r>
            <a:r>
              <a:rPr lang="ru-RU" sz="1600" dirty="0" smtClean="0"/>
              <a:t> лишали </a:t>
            </a:r>
            <a:r>
              <a:rPr lang="ru-RU" sz="1600" dirty="0" err="1" smtClean="0"/>
              <a:t>пучечки</a:t>
            </a:r>
            <a:r>
              <a:rPr lang="ru-RU" sz="1600" dirty="0" smtClean="0"/>
              <a:t> </a:t>
            </a:r>
            <a:r>
              <a:rPr lang="ru-RU" sz="1600" dirty="0" err="1" smtClean="0"/>
              <a:t>пшениці</a:t>
            </a:r>
            <a:r>
              <a:rPr lang="ru-RU" sz="1600" dirty="0" smtClean="0"/>
              <a:t>, жита, ячменю, </a:t>
            </a:r>
            <a:r>
              <a:rPr lang="ru-RU" sz="1600" dirty="0" err="1" smtClean="0"/>
              <a:t>вівса</a:t>
            </a:r>
            <a:r>
              <a:rPr lang="ru-RU" sz="1600" dirty="0" smtClean="0"/>
              <a:t> та </a:t>
            </a:r>
            <a:r>
              <a:rPr lang="ru-RU" sz="1600" dirty="0" err="1" smtClean="0"/>
              <a:t>ін</a:t>
            </a:r>
            <a:r>
              <a:rPr lang="ru-RU" sz="1600" dirty="0" smtClean="0"/>
              <a:t>. </a:t>
            </a:r>
            <a:r>
              <a:rPr lang="ru-RU" sz="1600" dirty="0" err="1" smtClean="0"/>
              <a:t>Вважалося</a:t>
            </a:r>
            <a:r>
              <a:rPr lang="ru-RU" sz="1600" dirty="0" smtClean="0"/>
              <a:t>, </a:t>
            </a:r>
            <a:r>
              <a:rPr lang="ru-RU" sz="1600" dirty="0" err="1" smtClean="0"/>
              <a:t>що</a:t>
            </a:r>
            <a:r>
              <a:rPr lang="ru-RU" sz="1600" dirty="0" smtClean="0"/>
              <a:t> </a:t>
            </a:r>
            <a:r>
              <a:rPr lang="ru-RU" sz="1600" dirty="0" err="1" smtClean="0"/>
              <a:t>краще</a:t>
            </a:r>
            <a:r>
              <a:rPr lang="ru-RU" sz="1600" dirty="0" smtClean="0"/>
              <a:t> </a:t>
            </a:r>
            <a:r>
              <a:rPr lang="ru-RU" sz="1600" dirty="0" err="1" smtClean="0"/>
              <a:t>вродить</a:t>
            </a:r>
            <a:r>
              <a:rPr lang="ru-RU" sz="1600" dirty="0" smtClean="0"/>
              <a:t> та культура, на яку впав </a:t>
            </a:r>
            <a:r>
              <a:rPr lang="ru-RU" sz="1600" dirty="0" err="1" smtClean="0"/>
              <a:t>іній</a:t>
            </a:r>
            <a:r>
              <a:rPr lang="ru-RU" sz="1600" dirty="0" smtClean="0"/>
              <a:t>. </a:t>
            </a:r>
            <a:r>
              <a:rPr lang="ru-RU" sz="1600" dirty="0" err="1" smtClean="0"/>
              <a:t>Яскраво</a:t>
            </a:r>
            <a:r>
              <a:rPr lang="ru-RU" sz="1600" dirty="0" smtClean="0"/>
              <a:t> </a:t>
            </a:r>
            <a:r>
              <a:rPr lang="ru-RU" sz="1600" dirty="0" err="1" smtClean="0"/>
              <a:t>ігровий</a:t>
            </a:r>
            <a:r>
              <a:rPr lang="ru-RU" sz="1600" dirty="0" smtClean="0"/>
              <a:t> характер </a:t>
            </a:r>
            <a:r>
              <a:rPr lang="ru-RU" sz="1600" dirty="0" err="1" smtClean="0"/>
              <a:t>мали</a:t>
            </a:r>
            <a:r>
              <a:rPr lang="ru-RU" sz="1600" dirty="0" smtClean="0"/>
              <a:t> </a:t>
            </a:r>
            <a:r>
              <a:rPr lang="ru-RU" sz="1600" dirty="0" err="1" smtClean="0"/>
              <a:t>ворожіння</a:t>
            </a:r>
            <a:r>
              <a:rPr lang="ru-RU" sz="1600" dirty="0" smtClean="0"/>
              <a:t> про </a:t>
            </a:r>
            <a:r>
              <a:rPr lang="ru-RU" sz="1600" dirty="0" err="1" smtClean="0"/>
              <a:t>шлюб</a:t>
            </a:r>
            <a:r>
              <a:rPr lang="ru-RU" sz="1600" dirty="0" smtClean="0"/>
              <a:t>. </a:t>
            </a:r>
            <a:br>
              <a:rPr lang="ru-RU" sz="1600" dirty="0" smtClean="0"/>
            </a:br>
            <a:r>
              <a:rPr lang="ru-RU" sz="1600" dirty="0" err="1" smtClean="0"/>
              <a:t>Специфічними</a:t>
            </a:r>
            <a:r>
              <a:rPr lang="ru-RU" sz="1600" dirty="0" smtClean="0"/>
              <a:t> </a:t>
            </a:r>
            <a:r>
              <a:rPr lang="ru-RU" sz="1600" dirty="0" err="1" smtClean="0"/>
              <a:t>складовими</a:t>
            </a:r>
            <a:r>
              <a:rPr lang="ru-RU" sz="1600" dirty="0" smtClean="0"/>
              <a:t> </a:t>
            </a:r>
            <a:r>
              <a:rPr lang="ru-RU" sz="1600" dirty="0" err="1" smtClean="0"/>
              <a:t>традиційного</a:t>
            </a:r>
            <a:r>
              <a:rPr lang="ru-RU" sz="1600" dirty="0" smtClean="0"/>
              <a:t> </a:t>
            </a:r>
            <a:r>
              <a:rPr lang="ru-RU" sz="1600" dirty="0" err="1" smtClean="0"/>
              <a:t>українського</a:t>
            </a:r>
            <a:r>
              <a:rPr lang="ru-RU" sz="1600" dirty="0" smtClean="0"/>
              <a:t> </a:t>
            </a:r>
            <a:r>
              <a:rPr lang="ru-RU" sz="1600" dirty="0" err="1" smtClean="0"/>
              <a:t>новоріччя</a:t>
            </a:r>
            <a:r>
              <a:rPr lang="ru-RU" sz="1600" dirty="0" smtClean="0"/>
              <a:t> </a:t>
            </a:r>
            <a:r>
              <a:rPr lang="ru-RU" sz="1600" dirty="0" err="1" smtClean="0"/>
              <a:t>були</a:t>
            </a:r>
            <a:r>
              <a:rPr lang="ru-RU" sz="1600" dirty="0" smtClean="0"/>
              <a:t> </a:t>
            </a:r>
            <a:r>
              <a:rPr lang="ru-RU" sz="1600" dirty="0" err="1" smtClean="0"/>
              <a:t>величальні</a:t>
            </a:r>
            <a:r>
              <a:rPr lang="ru-RU" sz="1600" dirty="0" smtClean="0"/>
              <a:t> обходи </a:t>
            </a:r>
            <a:r>
              <a:rPr lang="ru-RU" sz="1600" dirty="0" err="1" smtClean="0"/>
              <a:t>й</a:t>
            </a:r>
            <a:r>
              <a:rPr lang="ru-RU" sz="1600" dirty="0" smtClean="0"/>
              <a:t> </a:t>
            </a:r>
            <a:r>
              <a:rPr lang="ru-RU" sz="1600" dirty="0" err="1" smtClean="0"/>
              <a:t>поздоровлення</a:t>
            </a:r>
            <a:r>
              <a:rPr lang="ru-RU" sz="1600" dirty="0" smtClean="0"/>
              <a:t> (</a:t>
            </a:r>
            <a:r>
              <a:rPr lang="ru-RU" sz="1600" dirty="0" err="1" smtClean="0"/>
              <a:t>щедрування</a:t>
            </a:r>
            <a:r>
              <a:rPr lang="ru-RU" sz="1600" dirty="0" smtClean="0"/>
              <a:t>, </a:t>
            </a:r>
            <a:r>
              <a:rPr lang="ru-RU" sz="1600" dirty="0" err="1" smtClean="0"/>
              <a:t>засівання</a:t>
            </a:r>
            <a:r>
              <a:rPr lang="ru-RU" sz="1600" dirty="0" smtClean="0"/>
              <a:t>), </a:t>
            </a:r>
            <a:r>
              <a:rPr lang="ru-RU" sz="1600" dirty="0" err="1" smtClean="0"/>
              <a:t>ритуальний</a:t>
            </a:r>
            <a:r>
              <a:rPr lang="ru-RU" sz="1600" dirty="0" smtClean="0"/>
              <a:t> </a:t>
            </a:r>
            <a:r>
              <a:rPr lang="ru-RU" sz="1600" dirty="0" err="1" smtClean="0"/>
              <a:t>обмін</a:t>
            </a:r>
            <a:r>
              <a:rPr lang="ru-RU" sz="1600" dirty="0" smtClean="0"/>
              <a:t> вечерею, обряди та </a:t>
            </a:r>
            <a:r>
              <a:rPr lang="ru-RU" sz="1600" dirty="0" err="1" smtClean="0"/>
              <a:t>ігри</a:t>
            </a:r>
            <a:r>
              <a:rPr lang="ru-RU" sz="1600" dirty="0" smtClean="0"/>
              <a:t> </a:t>
            </a:r>
            <a:r>
              <a:rPr lang="ru-RU" sz="1600" dirty="0" err="1" smtClean="0"/>
              <a:t>з</a:t>
            </a:r>
            <a:r>
              <a:rPr lang="ru-RU" sz="1600" dirty="0" smtClean="0"/>
              <a:t> масками ("</a:t>
            </a:r>
            <a:r>
              <a:rPr lang="ru-RU" sz="1600" dirty="0" err="1" smtClean="0"/>
              <a:t>Маланка</a:t>
            </a:r>
            <a:r>
              <a:rPr lang="ru-RU" sz="1600" dirty="0" smtClean="0"/>
              <a:t>", "Коза") та </a:t>
            </a:r>
            <a:r>
              <a:rPr lang="ru-RU" sz="1600" dirty="0" err="1" smtClean="0"/>
              <a:t>ін</a:t>
            </a:r>
            <a:r>
              <a:rPr lang="ru-RU" sz="1600" dirty="0" smtClean="0"/>
              <a:t>. </a:t>
            </a:r>
            <a:r>
              <a:rPr lang="ru-RU" sz="1600" dirty="0" err="1" smtClean="0"/>
              <a:t>Деякі</a:t>
            </a:r>
            <a:r>
              <a:rPr lang="ru-RU" sz="1600" dirty="0" smtClean="0"/>
              <a:t> </a:t>
            </a:r>
            <a:r>
              <a:rPr lang="ru-RU" sz="1600" dirty="0" err="1" smtClean="0"/>
              <a:t>з</a:t>
            </a:r>
            <a:r>
              <a:rPr lang="ru-RU" sz="1600" dirty="0" smtClean="0"/>
              <a:t> них широко </a:t>
            </a:r>
            <a:r>
              <a:rPr lang="ru-RU" sz="1600" dirty="0" err="1" smtClean="0"/>
              <a:t>побутують</a:t>
            </a:r>
            <a:r>
              <a:rPr lang="ru-RU" sz="1600" dirty="0" smtClean="0"/>
              <a:t> </a:t>
            </a:r>
            <a:r>
              <a:rPr lang="ru-RU" sz="1600" dirty="0" err="1" smtClean="0"/>
              <a:t>й</a:t>
            </a:r>
            <a:r>
              <a:rPr lang="ru-RU" sz="1600" dirty="0" smtClean="0"/>
              <a:t> </a:t>
            </a:r>
            <a:r>
              <a:rPr lang="ru-RU" sz="1600" dirty="0" err="1" smtClean="0"/>
              <a:t>донині</a:t>
            </a:r>
            <a:r>
              <a:rPr lang="ru-RU" sz="1600" dirty="0" smtClean="0"/>
              <a:t>. </a:t>
            </a:r>
            <a:br>
              <a:rPr lang="ru-RU" sz="1600" dirty="0" smtClean="0"/>
            </a:br>
            <a:endParaRPr lang="ru-RU" sz="1600" dirty="0"/>
          </a:p>
        </p:txBody>
      </p:sp>
      <p:pic>
        <p:nvPicPr>
          <p:cNvPr id="3" name="Рисунок 2" descr="http://mediasubs.ru/group/uploads/ch/chelovek-priroda-vselennaya/image2/tNTlmNDRm.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067944" y="2852936"/>
            <a:ext cx="5076056" cy="4167287"/>
          </a:xfrm>
          <a:prstGeom prst="rect">
            <a:avLst/>
          </a:prstGeom>
          <a:noFill/>
          <a:ln>
            <a:noFill/>
          </a:ln>
        </p:spPr>
      </p:pic>
      <p:pic>
        <p:nvPicPr>
          <p:cNvPr id="4" name="Рисунок 3" descr="http://ikar62.ru/upload/images/2d/2d942930bb759cd2b3520e30e364d385thumb640x480.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94276" y="0"/>
            <a:ext cx="3349724" cy="2966442"/>
          </a:xfrm>
          <a:prstGeom prst="rect">
            <a:avLst/>
          </a:prstGeom>
          <a:noFill/>
          <a:ln>
            <a:noFill/>
          </a:ln>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07904" cy="6858000"/>
          </a:xfrm>
        </p:spPr>
        <p:txBody>
          <a:bodyPr>
            <a:normAutofit/>
          </a:bodyPr>
          <a:lstStyle/>
          <a:p>
            <a:r>
              <a:rPr lang="ru-RU" sz="1600" dirty="0" err="1" smtClean="0"/>
              <a:t>Колядування</a:t>
            </a:r>
            <a:r>
              <a:rPr lang="ru-RU" sz="1600" dirty="0" smtClean="0"/>
              <a:t> - </a:t>
            </a:r>
            <a:r>
              <a:rPr lang="ru-RU" sz="1600" dirty="0" err="1" smtClean="0"/>
              <a:t>давній</a:t>
            </a:r>
            <a:r>
              <a:rPr lang="ru-RU" sz="1600" dirty="0" smtClean="0"/>
              <a:t> </a:t>
            </a:r>
            <a:r>
              <a:rPr lang="ru-RU" sz="1600" dirty="0" err="1" smtClean="0"/>
              <a:t>звичай</a:t>
            </a:r>
            <a:r>
              <a:rPr lang="ru-RU" sz="1600" dirty="0" smtClean="0"/>
              <a:t> </a:t>
            </a:r>
            <a:r>
              <a:rPr lang="ru-RU" sz="1600" dirty="0" err="1" smtClean="0"/>
              <a:t>зимових</a:t>
            </a:r>
            <a:r>
              <a:rPr lang="ru-RU" sz="1600" dirty="0" smtClean="0"/>
              <a:t> (</a:t>
            </a:r>
            <a:r>
              <a:rPr lang="ru-RU" sz="1600" dirty="0" err="1" smtClean="0"/>
              <a:t>переважно</a:t>
            </a:r>
            <a:r>
              <a:rPr lang="ru-RU" sz="1600" dirty="0" smtClean="0"/>
              <a:t> </a:t>
            </a:r>
            <a:r>
              <a:rPr lang="ru-RU" sz="1600" dirty="0" err="1" smtClean="0"/>
              <a:t>різдвяних</a:t>
            </a:r>
            <a:r>
              <a:rPr lang="ru-RU" sz="1600" dirty="0" smtClean="0"/>
              <a:t>) </a:t>
            </a:r>
            <a:r>
              <a:rPr lang="ru-RU" sz="1600" dirty="0" err="1" smtClean="0"/>
              <a:t>обходів</a:t>
            </a:r>
            <a:r>
              <a:rPr lang="ru-RU" sz="1600" dirty="0" smtClean="0"/>
              <a:t> </a:t>
            </a:r>
            <a:r>
              <a:rPr lang="ru-RU" sz="1600" dirty="0" err="1" smtClean="0"/>
              <a:t>із</a:t>
            </a:r>
            <a:r>
              <a:rPr lang="ru-RU" sz="1600" dirty="0" smtClean="0"/>
              <a:t> </a:t>
            </a:r>
            <a:r>
              <a:rPr lang="ru-RU" sz="1600" dirty="0" err="1" smtClean="0"/>
              <a:t>виконанням</a:t>
            </a:r>
            <a:r>
              <a:rPr lang="ru-RU" sz="1600" dirty="0" smtClean="0"/>
              <a:t> </a:t>
            </a:r>
            <a:r>
              <a:rPr lang="ru-RU" sz="1600" dirty="0" err="1" smtClean="0"/>
              <a:t>величально-поздоровчих</a:t>
            </a:r>
            <a:r>
              <a:rPr lang="ru-RU" sz="1600" dirty="0" smtClean="0"/>
              <a:t> </a:t>
            </a:r>
            <a:r>
              <a:rPr lang="ru-RU" sz="1600" dirty="0" err="1" smtClean="0"/>
              <a:t>пісень</a:t>
            </a:r>
            <a:r>
              <a:rPr lang="ru-RU" sz="1600" dirty="0" smtClean="0"/>
              <a:t> (колядок) </a:t>
            </a:r>
            <a:r>
              <a:rPr lang="ru-RU" sz="1600" dirty="0" err="1" smtClean="0"/>
              <a:t>і</a:t>
            </a:r>
            <a:r>
              <a:rPr lang="ru-RU" sz="1600" dirty="0" smtClean="0"/>
              <a:t> </a:t>
            </a:r>
            <a:r>
              <a:rPr lang="ru-RU" sz="1600" dirty="0" err="1" smtClean="0"/>
              <a:t>речитативних</a:t>
            </a:r>
            <a:r>
              <a:rPr lang="ru-RU" sz="1600" dirty="0" smtClean="0"/>
              <a:t> формул (</a:t>
            </a:r>
            <a:r>
              <a:rPr lang="ru-RU" sz="1600" dirty="0" err="1" smtClean="0"/>
              <a:t>віншівок</a:t>
            </a:r>
            <a:r>
              <a:rPr lang="ru-RU" sz="1600" dirty="0" smtClean="0"/>
              <a:t>). </a:t>
            </a:r>
            <a:r>
              <a:rPr lang="ru-RU" sz="1600" dirty="0" err="1" smtClean="0"/>
              <a:t>Група</a:t>
            </a:r>
            <a:r>
              <a:rPr lang="ru-RU" sz="1600" dirty="0" smtClean="0"/>
              <a:t> </a:t>
            </a:r>
            <a:r>
              <a:rPr lang="ru-RU" sz="1600" dirty="0" err="1" smtClean="0"/>
              <a:t>чоловіків</a:t>
            </a:r>
            <a:r>
              <a:rPr lang="ru-RU" sz="1600" dirty="0" smtClean="0"/>
              <a:t>, </a:t>
            </a:r>
            <a:r>
              <a:rPr lang="ru-RU" sz="1600" dirty="0" err="1" smtClean="0"/>
              <a:t>неодруженої</a:t>
            </a:r>
            <a:r>
              <a:rPr lang="ru-RU" sz="1600" dirty="0" smtClean="0"/>
              <a:t> </a:t>
            </a:r>
            <a:r>
              <a:rPr lang="ru-RU" sz="1600" dirty="0" err="1" smtClean="0"/>
              <a:t>молоді</a:t>
            </a:r>
            <a:r>
              <a:rPr lang="ru-RU" sz="1600" dirty="0" smtClean="0"/>
              <a:t>, </a:t>
            </a:r>
            <a:r>
              <a:rPr lang="ru-RU" sz="1600" dirty="0" err="1" smtClean="0"/>
              <a:t>дітей</a:t>
            </a:r>
            <a:r>
              <a:rPr lang="ru-RU" sz="1600" dirty="0" smtClean="0"/>
              <a:t> заходила на </a:t>
            </a:r>
            <a:r>
              <a:rPr lang="ru-RU" sz="1600" dirty="0" err="1" smtClean="0"/>
              <a:t>подвір'я</a:t>
            </a:r>
            <a:r>
              <a:rPr lang="ru-RU" sz="1600" dirty="0" smtClean="0"/>
              <a:t> </a:t>
            </a:r>
            <a:r>
              <a:rPr lang="ru-RU" sz="1600" dirty="0" err="1" smtClean="0"/>
              <a:t>кожної</a:t>
            </a:r>
            <a:r>
              <a:rPr lang="ru-RU" sz="1600" dirty="0" smtClean="0"/>
              <a:t> </a:t>
            </a:r>
            <a:r>
              <a:rPr lang="ru-RU" sz="1600" dirty="0" err="1" smtClean="0"/>
              <a:t>хати</a:t>
            </a:r>
            <a:r>
              <a:rPr lang="ru-RU" sz="1600" dirty="0" smtClean="0"/>
              <a:t>, славила </a:t>
            </a:r>
            <a:r>
              <a:rPr lang="ru-RU" sz="1600" dirty="0" err="1" smtClean="0"/>
              <a:t>господарів</a:t>
            </a:r>
            <a:r>
              <a:rPr lang="ru-RU" sz="1600" dirty="0" smtClean="0"/>
              <a:t>, </a:t>
            </a:r>
            <a:r>
              <a:rPr lang="ru-RU" sz="1600" dirty="0" err="1" smtClean="0"/>
              <a:t>бажала</a:t>
            </a:r>
            <a:r>
              <a:rPr lang="ru-RU" sz="1600" dirty="0" smtClean="0"/>
              <a:t> </a:t>
            </a:r>
            <a:r>
              <a:rPr lang="ru-RU" sz="1600" dirty="0" err="1" smtClean="0"/>
              <a:t>їм</a:t>
            </a:r>
            <a:r>
              <a:rPr lang="ru-RU" sz="1600" dirty="0" smtClean="0"/>
              <a:t> </a:t>
            </a:r>
            <a:r>
              <a:rPr lang="ru-RU" sz="1600" dirty="0" err="1" smtClean="0"/>
              <a:t>здоров'я</a:t>
            </a:r>
            <a:r>
              <a:rPr lang="ru-RU" sz="1600" dirty="0" smtClean="0"/>
              <a:t>, </a:t>
            </a:r>
            <a:r>
              <a:rPr lang="ru-RU" sz="1600" dirty="0" err="1" smtClean="0"/>
              <a:t>щастя</a:t>
            </a:r>
            <a:r>
              <a:rPr lang="ru-RU" sz="1600" dirty="0" smtClean="0"/>
              <a:t>, щедрого </a:t>
            </a:r>
            <a:r>
              <a:rPr lang="ru-RU" sz="1600" dirty="0" err="1" smtClean="0"/>
              <a:t>врожаю</a:t>
            </a:r>
            <a:r>
              <a:rPr lang="ru-RU" sz="1600" dirty="0" smtClean="0"/>
              <a:t>, достатку, за </a:t>
            </a:r>
            <a:r>
              <a:rPr lang="ru-RU" sz="1600" dirty="0" err="1" smtClean="0"/>
              <a:t>що</a:t>
            </a:r>
            <a:r>
              <a:rPr lang="ru-RU" sz="1600" dirty="0" smtClean="0"/>
              <a:t> </a:t>
            </a:r>
            <a:r>
              <a:rPr lang="ru-RU" sz="1600" dirty="0" err="1" smtClean="0"/>
              <a:t>отримувала</a:t>
            </a:r>
            <a:r>
              <a:rPr lang="ru-RU" sz="1600" dirty="0" smtClean="0"/>
              <a:t> </a:t>
            </a:r>
            <a:r>
              <a:rPr lang="ru-RU" sz="1600" dirty="0" err="1" smtClean="0"/>
              <a:t>певну</a:t>
            </a:r>
            <a:r>
              <a:rPr lang="ru-RU" sz="1600" dirty="0" smtClean="0"/>
              <a:t> </a:t>
            </a:r>
            <a:r>
              <a:rPr lang="ru-RU" sz="1600" dirty="0" err="1" smtClean="0"/>
              <a:t>винагороду</a:t>
            </a:r>
            <a:r>
              <a:rPr lang="ru-RU" sz="1600" dirty="0" smtClean="0"/>
              <a:t>. В </a:t>
            </a:r>
            <a:r>
              <a:rPr lang="ru-RU" sz="1600" dirty="0" err="1" smtClean="0"/>
              <a:t>основі</a:t>
            </a:r>
            <a:r>
              <a:rPr lang="ru-RU" sz="1600" dirty="0" smtClean="0"/>
              <a:t> </a:t>
            </a:r>
            <a:r>
              <a:rPr lang="ru-RU" sz="1600" dirty="0" err="1" smtClean="0"/>
              <a:t>цих</a:t>
            </a:r>
            <a:r>
              <a:rPr lang="ru-RU" sz="1600" dirty="0" smtClean="0"/>
              <a:t> </a:t>
            </a:r>
            <a:r>
              <a:rPr lang="ru-RU" sz="1600" dirty="0" err="1" smtClean="0"/>
              <a:t>обходів</a:t>
            </a:r>
            <a:r>
              <a:rPr lang="ru-RU" sz="1600" dirty="0" smtClean="0"/>
              <a:t> лежала </a:t>
            </a:r>
            <a:r>
              <a:rPr lang="ru-RU" sz="1600" dirty="0" err="1" smtClean="0"/>
              <a:t>магічна</a:t>
            </a:r>
            <a:r>
              <a:rPr lang="ru-RU" sz="1600" dirty="0" smtClean="0"/>
              <a:t> </a:t>
            </a:r>
            <a:r>
              <a:rPr lang="ru-RU" sz="1600" dirty="0" err="1" smtClean="0"/>
              <a:t>ідея</a:t>
            </a:r>
            <a:r>
              <a:rPr lang="ru-RU" sz="1600" dirty="0" smtClean="0"/>
              <a:t> "</a:t>
            </a:r>
            <a:r>
              <a:rPr lang="ru-RU" sz="1600" dirty="0" err="1" smtClean="0"/>
              <a:t>першого</a:t>
            </a:r>
            <a:r>
              <a:rPr lang="ru-RU" sz="1600" dirty="0" smtClean="0"/>
              <a:t> дня", </a:t>
            </a:r>
            <a:r>
              <a:rPr lang="ru-RU" sz="1600" dirty="0" err="1" smtClean="0"/>
              <a:t>згідно</a:t>
            </a:r>
            <a:r>
              <a:rPr lang="ru-RU" sz="1600" dirty="0" smtClean="0"/>
              <a:t> </a:t>
            </a:r>
            <a:r>
              <a:rPr lang="ru-RU" sz="1600" dirty="0" err="1" smtClean="0"/>
              <a:t>з</a:t>
            </a:r>
            <a:r>
              <a:rPr lang="ru-RU" sz="1600" dirty="0" smtClean="0"/>
              <a:t> </a:t>
            </a:r>
            <a:r>
              <a:rPr lang="ru-RU" sz="1600" dirty="0" err="1" smtClean="0"/>
              <a:t>якою</a:t>
            </a:r>
            <a:r>
              <a:rPr lang="ru-RU" sz="1600" dirty="0" smtClean="0"/>
              <a:t> </a:t>
            </a:r>
            <a:r>
              <a:rPr lang="ru-RU" sz="1600" dirty="0" err="1" smtClean="0"/>
              <a:t>побажання</a:t>
            </a:r>
            <a:r>
              <a:rPr lang="ru-RU" sz="1600" dirty="0" smtClean="0"/>
              <a:t>, </a:t>
            </a:r>
            <a:r>
              <a:rPr lang="ru-RU" sz="1600" dirty="0" err="1" smtClean="0"/>
              <a:t>висловлені</a:t>
            </a:r>
            <a:r>
              <a:rPr lang="ru-RU" sz="1600" dirty="0" smtClean="0"/>
              <a:t> на </a:t>
            </a:r>
            <a:r>
              <a:rPr lang="ru-RU" sz="1600" dirty="0" err="1" smtClean="0"/>
              <a:t>новорічні</a:t>
            </a:r>
            <a:r>
              <a:rPr lang="ru-RU" sz="1600" dirty="0" smtClean="0"/>
              <a:t> святки, </a:t>
            </a:r>
            <a:r>
              <a:rPr lang="ru-RU" sz="1600" dirty="0" err="1" smtClean="0"/>
              <a:t>мали</a:t>
            </a:r>
            <a:r>
              <a:rPr lang="ru-RU" sz="1600" dirty="0" smtClean="0"/>
              <a:t> стати </a:t>
            </a:r>
            <a:r>
              <a:rPr lang="ru-RU" sz="1600" dirty="0" err="1" smtClean="0"/>
              <a:t>реальністю</a:t>
            </a:r>
            <a:r>
              <a:rPr lang="ru-RU" sz="1600" dirty="0" smtClean="0"/>
              <a:t>. </a:t>
            </a:r>
            <a:br>
              <a:rPr lang="ru-RU" sz="1600" dirty="0" smtClean="0"/>
            </a:br>
            <a:endParaRPr lang="ru-RU" sz="1600" dirty="0"/>
          </a:p>
        </p:txBody>
      </p:sp>
      <p:pic>
        <p:nvPicPr>
          <p:cNvPr id="3" name="Рисунок 2" descr="http://www.buttia.kiev.ua/foto/Kol'aduvann'a/detalise/Pereselenn'a_1.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07904" y="3284984"/>
            <a:ext cx="5436096" cy="3573016"/>
          </a:xfrm>
          <a:prstGeom prst="rect">
            <a:avLst/>
          </a:prstGeom>
          <a:noFill/>
          <a:ln>
            <a:noFill/>
          </a:ln>
        </p:spPr>
      </p:pic>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4644008" cy="6629400"/>
          </a:xfrm>
        </p:spPr>
        <p:txBody>
          <a:bodyPr>
            <a:normAutofit/>
          </a:bodyPr>
          <a:lstStyle/>
          <a:p>
            <a:r>
              <a:rPr lang="ru-RU" sz="1800" dirty="0" err="1" smtClean="0"/>
              <a:t>Щедрування</a:t>
            </a:r>
            <a:r>
              <a:rPr lang="ru-RU" sz="1800" dirty="0" smtClean="0"/>
              <a:t> — </a:t>
            </a:r>
            <a:r>
              <a:rPr lang="ru-RU" sz="1800" dirty="0" err="1" smtClean="0"/>
              <a:t>давній</a:t>
            </a:r>
            <a:r>
              <a:rPr lang="ru-RU" sz="1800" dirty="0" smtClean="0"/>
              <a:t> </a:t>
            </a:r>
            <a:r>
              <a:rPr lang="ru-RU" sz="1800" dirty="0" err="1" smtClean="0"/>
              <a:t>звичай</a:t>
            </a:r>
            <a:r>
              <a:rPr lang="ru-RU" sz="1800" dirty="0" smtClean="0"/>
              <a:t> </a:t>
            </a:r>
            <a:r>
              <a:rPr lang="ru-RU" sz="1800" dirty="0" err="1" smtClean="0"/>
              <a:t>новорічних</a:t>
            </a:r>
            <a:r>
              <a:rPr lang="ru-RU" sz="1800" dirty="0" smtClean="0"/>
              <a:t> </a:t>
            </a:r>
            <a:r>
              <a:rPr lang="ru-RU" sz="1800" dirty="0" err="1" smtClean="0"/>
              <a:t>обходів</a:t>
            </a:r>
            <a:r>
              <a:rPr lang="ru-RU" sz="1800" dirty="0" smtClean="0"/>
              <a:t>, </a:t>
            </a:r>
            <a:r>
              <a:rPr lang="ru-RU" sz="1800" dirty="0" err="1" smtClean="0"/>
              <a:t>під</a:t>
            </a:r>
            <a:r>
              <a:rPr lang="ru-RU" sz="1800" dirty="0" smtClean="0"/>
              <a:t> час </a:t>
            </a:r>
            <a:r>
              <a:rPr lang="ru-RU" sz="1800" dirty="0" err="1" smtClean="0"/>
              <a:t>яких</a:t>
            </a:r>
            <a:r>
              <a:rPr lang="ru-RU" sz="1800" dirty="0" smtClean="0"/>
              <a:t> </a:t>
            </a:r>
            <a:r>
              <a:rPr lang="ru-RU" sz="1800" dirty="0" err="1" smtClean="0"/>
              <a:t>групи</a:t>
            </a:r>
            <a:r>
              <a:rPr lang="ru-RU" sz="1800" dirty="0" smtClean="0"/>
              <a:t> </a:t>
            </a:r>
            <a:r>
              <a:rPr lang="ru-RU" sz="1800" dirty="0" err="1" smtClean="0"/>
              <a:t>щедрувальників</a:t>
            </a:r>
            <a:r>
              <a:rPr lang="ru-RU" sz="1800" dirty="0" smtClean="0"/>
              <a:t> (</a:t>
            </a:r>
            <a:r>
              <a:rPr lang="ru-RU" sz="1800" dirty="0" err="1" smtClean="0"/>
              <a:t>переважно</a:t>
            </a:r>
            <a:r>
              <a:rPr lang="ru-RU" sz="1800" dirty="0" smtClean="0"/>
              <a:t> молодь) </a:t>
            </a:r>
            <a:r>
              <a:rPr lang="ru-RU" sz="1800" dirty="0" err="1" smtClean="0"/>
              <a:t>піснями</a:t>
            </a:r>
            <a:r>
              <a:rPr lang="ru-RU" sz="1800" dirty="0" smtClean="0"/>
              <a:t> славили </a:t>
            </a:r>
            <a:r>
              <a:rPr lang="ru-RU" sz="1800" dirty="0" err="1" smtClean="0"/>
              <a:t>господарів</a:t>
            </a:r>
            <a:r>
              <a:rPr lang="ru-RU" sz="1800" dirty="0" smtClean="0"/>
              <a:t>, </a:t>
            </a:r>
            <a:r>
              <a:rPr lang="ru-RU" sz="1800" dirty="0" err="1" smtClean="0"/>
              <a:t>бажали</a:t>
            </a:r>
            <a:r>
              <a:rPr lang="ru-RU" sz="1800" dirty="0" smtClean="0"/>
              <a:t> </a:t>
            </a:r>
            <a:r>
              <a:rPr lang="ru-RU" sz="1800" dirty="0" err="1" smtClean="0"/>
              <a:t>їм</a:t>
            </a:r>
            <a:r>
              <a:rPr lang="ru-RU" sz="1800" dirty="0" smtClean="0"/>
              <a:t> </a:t>
            </a:r>
            <a:r>
              <a:rPr lang="ru-RU" sz="1800" dirty="0" err="1" smtClean="0"/>
              <a:t>здоров'я</a:t>
            </a:r>
            <a:r>
              <a:rPr lang="ru-RU" sz="1800" dirty="0" smtClean="0"/>
              <a:t> </a:t>
            </a:r>
            <a:r>
              <a:rPr lang="ru-RU" sz="1800" dirty="0" err="1" smtClean="0"/>
              <a:t>й</a:t>
            </a:r>
            <a:r>
              <a:rPr lang="ru-RU" sz="1800" dirty="0" smtClean="0"/>
              <a:t> достатку, за </a:t>
            </a:r>
            <a:r>
              <a:rPr lang="ru-RU" sz="1800" dirty="0" err="1" smtClean="0"/>
              <a:t>що</a:t>
            </a:r>
            <a:r>
              <a:rPr lang="ru-RU" sz="1800" dirty="0" smtClean="0"/>
              <a:t> </a:t>
            </a:r>
            <a:r>
              <a:rPr lang="ru-RU" sz="1800" dirty="0" err="1" smtClean="0"/>
              <a:t>отримували</a:t>
            </a:r>
            <a:r>
              <a:rPr lang="ru-RU" sz="1800" dirty="0" smtClean="0"/>
              <a:t> </a:t>
            </a:r>
            <a:r>
              <a:rPr lang="ru-RU" sz="1800" dirty="0" err="1" smtClean="0"/>
              <a:t>винагороду</a:t>
            </a:r>
            <a:r>
              <a:rPr lang="ru-RU" sz="1800" dirty="0" smtClean="0"/>
              <a:t>. </a:t>
            </a:r>
            <a:r>
              <a:rPr lang="ru-RU" sz="1800" dirty="0" err="1" smtClean="0"/>
              <a:t>Щедрування</a:t>
            </a:r>
            <a:r>
              <a:rPr lang="ru-RU" sz="1800" dirty="0" smtClean="0"/>
              <a:t> </a:t>
            </a:r>
            <a:r>
              <a:rPr lang="ru-RU" sz="1800" dirty="0" err="1" smtClean="0"/>
              <a:t>супроводжувалось</a:t>
            </a:r>
            <a:r>
              <a:rPr lang="ru-RU" sz="1800" dirty="0" smtClean="0"/>
              <a:t> </a:t>
            </a:r>
            <a:r>
              <a:rPr lang="ru-RU" sz="1800" dirty="0" err="1" smtClean="0"/>
              <a:t>магічними</a:t>
            </a:r>
            <a:r>
              <a:rPr lang="ru-RU" sz="1800" dirty="0" smtClean="0"/>
              <a:t> </a:t>
            </a:r>
            <a:r>
              <a:rPr lang="ru-RU" sz="1800" dirty="0" err="1" smtClean="0"/>
              <a:t>діями</a:t>
            </a:r>
            <a:r>
              <a:rPr lang="ru-RU" sz="1800" dirty="0" smtClean="0"/>
              <a:t>, </a:t>
            </a:r>
            <a:r>
              <a:rPr lang="ru-RU" sz="1800" dirty="0" err="1" smtClean="0"/>
              <a:t>музикою</a:t>
            </a:r>
            <a:r>
              <a:rPr lang="ru-RU" sz="1800" dirty="0" smtClean="0"/>
              <a:t>, </a:t>
            </a:r>
            <a:r>
              <a:rPr lang="ru-RU" sz="1800" dirty="0" err="1" smtClean="0"/>
              <a:t>танцями</a:t>
            </a:r>
            <a:r>
              <a:rPr lang="ru-RU" sz="1800" dirty="0" smtClean="0"/>
              <a:t>, </a:t>
            </a:r>
            <a:r>
              <a:rPr lang="ru-RU" sz="1800" dirty="0" err="1" smtClean="0"/>
              <a:t>пантомімою</a:t>
            </a:r>
            <a:r>
              <a:rPr lang="ru-RU" sz="1800" dirty="0" smtClean="0"/>
              <a:t>, </a:t>
            </a:r>
            <a:r>
              <a:rPr lang="ru-RU" sz="1800" dirty="0" err="1" smtClean="0"/>
              <a:t>обрядовими</a:t>
            </a:r>
            <a:r>
              <a:rPr lang="ru-RU" sz="1800" dirty="0" smtClean="0"/>
              <a:t> </a:t>
            </a:r>
            <a:r>
              <a:rPr lang="ru-RU" sz="1800" dirty="0" err="1" smtClean="0"/>
              <a:t>іграми</a:t>
            </a:r>
            <a:r>
              <a:rPr lang="ru-RU" sz="1800" dirty="0" smtClean="0"/>
              <a:t> </a:t>
            </a:r>
            <a:r>
              <a:rPr lang="ru-RU" sz="1800" dirty="0" err="1" smtClean="0"/>
              <a:t>з</a:t>
            </a:r>
            <a:r>
              <a:rPr lang="ru-RU" sz="1800" dirty="0" smtClean="0"/>
              <a:t> масками. </a:t>
            </a:r>
            <a:r>
              <a:rPr lang="ru-RU" sz="1800" dirty="0" err="1" smtClean="0"/>
              <a:t>Обрядових</a:t>
            </a:r>
            <a:r>
              <a:rPr lang="ru-RU" sz="1800" dirty="0" smtClean="0"/>
              <a:t> </a:t>
            </a:r>
            <a:r>
              <a:rPr lang="ru-RU" sz="1800" dirty="0" err="1" smtClean="0"/>
              <a:t>новорічних</a:t>
            </a:r>
            <a:r>
              <a:rPr lang="ru-RU" sz="1800" dirty="0" smtClean="0"/>
              <a:t> </a:t>
            </a:r>
            <a:r>
              <a:rPr lang="ru-RU" sz="1800" dirty="0" err="1" smtClean="0"/>
              <a:t>пісень</a:t>
            </a:r>
            <a:r>
              <a:rPr lang="ru-RU" sz="1800" dirty="0" smtClean="0"/>
              <a:t> — </a:t>
            </a:r>
            <a:r>
              <a:rPr lang="ru-RU" sz="1800" dirty="0" err="1" smtClean="0"/>
              <a:t>щедрівок</a:t>
            </a:r>
            <a:r>
              <a:rPr lang="ru-RU" sz="1800" dirty="0" smtClean="0"/>
              <a:t> (</a:t>
            </a:r>
            <a:r>
              <a:rPr lang="ru-RU" sz="1800" dirty="0" err="1" smtClean="0"/>
              <a:t>різновид</a:t>
            </a:r>
            <a:r>
              <a:rPr lang="ru-RU" sz="1800" dirty="0" smtClean="0"/>
              <a:t> колядок) </a:t>
            </a:r>
            <a:r>
              <a:rPr lang="ru-RU" sz="1800" dirty="0" err="1" smtClean="0"/>
              <a:t>співали</a:t>
            </a:r>
            <a:r>
              <a:rPr lang="ru-RU" sz="1800" dirty="0" smtClean="0"/>
              <a:t> </a:t>
            </a:r>
            <a:r>
              <a:rPr lang="ru-RU" sz="1800" dirty="0" err="1" smtClean="0"/>
              <a:t>окремо</a:t>
            </a:r>
            <a:r>
              <a:rPr lang="ru-RU" sz="1800" dirty="0" smtClean="0"/>
              <a:t> господарю, </a:t>
            </a:r>
            <a:r>
              <a:rPr lang="ru-RU" sz="1800" dirty="0" err="1" smtClean="0"/>
              <a:t>господині</a:t>
            </a:r>
            <a:r>
              <a:rPr lang="ru-RU" sz="1800" dirty="0" smtClean="0"/>
              <a:t>, </a:t>
            </a:r>
            <a:r>
              <a:rPr lang="ru-RU" sz="1800" dirty="0" err="1" smtClean="0"/>
              <a:t>хлопцю</a:t>
            </a:r>
            <a:r>
              <a:rPr lang="ru-RU" sz="1800" dirty="0" smtClean="0"/>
              <a:t>, </a:t>
            </a:r>
            <a:r>
              <a:rPr lang="ru-RU" sz="1800" dirty="0" err="1" smtClean="0"/>
              <a:t>дівчині</a:t>
            </a:r>
            <a:r>
              <a:rPr lang="ru-RU" sz="1800" dirty="0" smtClean="0"/>
              <a:t>, </a:t>
            </a:r>
            <a:r>
              <a:rPr lang="ru-RU" sz="1800" dirty="0" err="1" smtClean="0"/>
              <a:t>усій</a:t>
            </a:r>
            <a:r>
              <a:rPr lang="ru-RU" sz="1800" dirty="0" smtClean="0"/>
              <a:t> </a:t>
            </a:r>
            <a:r>
              <a:rPr lang="ru-RU" sz="1800" dirty="0" err="1" smtClean="0"/>
              <a:t>родині</a:t>
            </a:r>
            <a:r>
              <a:rPr lang="ru-RU" sz="1800" dirty="0" smtClean="0"/>
              <a:t>, </a:t>
            </a:r>
            <a:r>
              <a:rPr lang="ru-RU" sz="1800" dirty="0" err="1" smtClean="0"/>
              <a:t>були</a:t>
            </a:r>
            <a:r>
              <a:rPr lang="ru-RU" sz="1800" dirty="0" smtClean="0"/>
              <a:t> </a:t>
            </a:r>
            <a:r>
              <a:rPr lang="ru-RU" sz="1800" dirty="0" err="1" smtClean="0"/>
              <a:t>щедрівки</a:t>
            </a:r>
            <a:r>
              <a:rPr lang="ru-RU" sz="1800" dirty="0" smtClean="0"/>
              <a:t> </a:t>
            </a:r>
            <a:r>
              <a:rPr lang="ru-RU" sz="1800" dirty="0" err="1" smtClean="0"/>
              <a:t>дитячі</a:t>
            </a:r>
            <a:r>
              <a:rPr lang="ru-RU" sz="1800" dirty="0" smtClean="0"/>
              <a:t>, </a:t>
            </a:r>
            <a:r>
              <a:rPr lang="ru-RU" sz="1800" dirty="0" err="1" smtClean="0"/>
              <a:t>жартівливі</a:t>
            </a:r>
            <a:r>
              <a:rPr lang="ru-RU" sz="1800" dirty="0" smtClean="0"/>
              <a:t>, </a:t>
            </a:r>
            <a:r>
              <a:rPr lang="ru-RU" sz="1800" dirty="0" err="1" smtClean="0"/>
              <a:t>пародійні</a:t>
            </a:r>
            <a:r>
              <a:rPr lang="ru-RU" sz="1800" dirty="0" smtClean="0"/>
              <a:t>.</a:t>
            </a:r>
            <a:br>
              <a:rPr lang="ru-RU" sz="1800" dirty="0" smtClean="0"/>
            </a:br>
            <a:r>
              <a:rPr lang="ru-RU" sz="1800" dirty="0" smtClean="0"/>
              <a:t>На </a:t>
            </a:r>
            <a:r>
              <a:rPr lang="ru-RU" sz="1800" dirty="0" err="1" smtClean="0"/>
              <a:t>відміну</a:t>
            </a:r>
            <a:r>
              <a:rPr lang="ru-RU" sz="1800" dirty="0" smtClean="0"/>
              <a:t> </a:t>
            </a:r>
            <a:r>
              <a:rPr lang="ru-RU" sz="1800" dirty="0" err="1" smtClean="0"/>
              <a:t>від</a:t>
            </a:r>
            <a:r>
              <a:rPr lang="ru-RU" sz="1800" dirty="0" smtClean="0"/>
              <a:t> </a:t>
            </a:r>
            <a:r>
              <a:rPr lang="ru-RU" sz="1800" dirty="0" err="1" smtClean="0"/>
              <a:t>колядування</a:t>
            </a:r>
            <a:r>
              <a:rPr lang="ru-RU" sz="1800" dirty="0" smtClean="0"/>
              <a:t> </a:t>
            </a:r>
            <a:r>
              <a:rPr lang="ru-RU" sz="1800" dirty="0" err="1" smtClean="0"/>
              <a:t>щедрування</a:t>
            </a:r>
            <a:r>
              <a:rPr lang="ru-RU" sz="1800" dirty="0" smtClean="0"/>
              <a:t> </a:t>
            </a:r>
            <a:r>
              <a:rPr lang="ru-RU" sz="1800" dirty="0" err="1" smtClean="0"/>
              <a:t>незначною</a:t>
            </a:r>
            <a:r>
              <a:rPr lang="ru-RU" sz="1800" dirty="0" smtClean="0"/>
              <a:t> </a:t>
            </a:r>
            <a:r>
              <a:rPr lang="ru-RU" sz="1800" dirty="0" err="1" smtClean="0"/>
              <a:t>мірою</a:t>
            </a:r>
            <a:r>
              <a:rPr lang="ru-RU" sz="1800" dirty="0" smtClean="0"/>
              <a:t> </a:t>
            </a:r>
            <a:r>
              <a:rPr lang="ru-RU" sz="1800" dirty="0" err="1" smtClean="0"/>
              <a:t>відчуло</a:t>
            </a:r>
            <a:r>
              <a:rPr lang="ru-RU" sz="1800" dirty="0" smtClean="0"/>
              <a:t> </a:t>
            </a:r>
            <a:r>
              <a:rPr lang="ru-RU" sz="1800" dirty="0" err="1" smtClean="0"/>
              <a:t>на</a:t>
            </a:r>
            <a:r>
              <a:rPr lang="ru-RU" sz="1800" dirty="0" smtClean="0"/>
              <a:t> </a:t>
            </a:r>
            <a:r>
              <a:rPr lang="ru-RU" sz="1800" dirty="0" err="1" smtClean="0"/>
              <a:t>собі</a:t>
            </a:r>
            <a:r>
              <a:rPr lang="ru-RU" sz="1800" dirty="0" smtClean="0"/>
              <a:t> </a:t>
            </a:r>
            <a:r>
              <a:rPr lang="ru-RU" sz="1800" dirty="0" err="1" smtClean="0"/>
              <a:t>вплив</a:t>
            </a:r>
            <a:r>
              <a:rPr lang="ru-RU" sz="1800" dirty="0" smtClean="0"/>
              <a:t> </a:t>
            </a:r>
            <a:r>
              <a:rPr lang="ru-RU" sz="1800" dirty="0" err="1" smtClean="0"/>
              <a:t>християнської</a:t>
            </a:r>
            <a:r>
              <a:rPr lang="ru-RU" sz="1800" dirty="0" smtClean="0"/>
              <a:t> церкви. На </a:t>
            </a:r>
            <a:r>
              <a:rPr lang="ru-RU" sz="1800" dirty="0" err="1" smtClean="0"/>
              <a:t>кінець</a:t>
            </a:r>
            <a:r>
              <a:rPr lang="ru-RU" sz="1800" dirty="0" smtClean="0"/>
              <a:t> XIX ст. обряд </a:t>
            </a:r>
            <a:r>
              <a:rPr lang="ru-RU" sz="1800" dirty="0" err="1" smtClean="0"/>
              <a:t>переважно</a:t>
            </a:r>
            <a:r>
              <a:rPr lang="ru-RU" sz="1800" dirty="0" smtClean="0"/>
              <a:t> став </a:t>
            </a:r>
            <a:r>
              <a:rPr lang="ru-RU" sz="1800" dirty="0" err="1" smtClean="0"/>
              <a:t>явищем</a:t>
            </a:r>
            <a:r>
              <a:rPr lang="ru-RU" sz="1800" dirty="0" smtClean="0"/>
              <a:t> </a:t>
            </a:r>
            <a:r>
              <a:rPr lang="ru-RU" sz="1800" dirty="0" err="1" smtClean="0"/>
              <a:t>народної</a:t>
            </a:r>
            <a:r>
              <a:rPr lang="ru-RU" sz="1800" dirty="0" smtClean="0"/>
              <a:t> </a:t>
            </a:r>
            <a:r>
              <a:rPr lang="ru-RU" sz="1800" dirty="0" err="1" smtClean="0"/>
              <a:t>художньої</a:t>
            </a:r>
            <a:r>
              <a:rPr lang="ru-RU" sz="1800" dirty="0" smtClean="0"/>
              <a:t> </a:t>
            </a:r>
            <a:r>
              <a:rPr lang="ru-RU" sz="1800" dirty="0" err="1" smtClean="0"/>
              <a:t>творчості</a:t>
            </a:r>
            <a:r>
              <a:rPr lang="ru-RU" sz="1800" dirty="0" smtClean="0"/>
              <a:t>. Таким </a:t>
            </a:r>
            <a:r>
              <a:rPr lang="ru-RU" sz="1800" dirty="0" err="1" smtClean="0"/>
              <a:t>він</a:t>
            </a:r>
            <a:r>
              <a:rPr lang="ru-RU" sz="1800" dirty="0" smtClean="0"/>
              <a:t> </a:t>
            </a:r>
            <a:r>
              <a:rPr lang="ru-RU" sz="1800" dirty="0" err="1" smtClean="0"/>
              <a:t>зберігся</a:t>
            </a:r>
            <a:r>
              <a:rPr lang="ru-RU" sz="1800" dirty="0" smtClean="0"/>
              <a:t> </a:t>
            </a:r>
            <a:r>
              <a:rPr lang="ru-RU" sz="1800" dirty="0" err="1" smtClean="0"/>
              <a:t>й</a:t>
            </a:r>
            <a:r>
              <a:rPr lang="ru-RU" sz="1800" dirty="0" smtClean="0"/>
              <a:t> </a:t>
            </a:r>
            <a:r>
              <a:rPr lang="ru-RU" sz="1800" dirty="0" err="1" smtClean="0"/>
              <a:t>до-сьогодні</a:t>
            </a:r>
            <a:r>
              <a:rPr lang="ru-RU" sz="1800" dirty="0" smtClean="0"/>
              <a:t>. </a:t>
            </a:r>
            <a:br>
              <a:rPr lang="ru-RU" sz="1800" dirty="0" smtClean="0"/>
            </a:br>
            <a:endParaRPr lang="ru-RU" sz="1800" dirty="0"/>
          </a:p>
        </p:txBody>
      </p:sp>
      <p:pic>
        <p:nvPicPr>
          <p:cNvPr id="3" name="Рисунок 2" descr="http://www.infoukes.com/ukremb/atlas-ukr/atl-78.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44008" y="3429000"/>
            <a:ext cx="4499992" cy="3429000"/>
          </a:xfrm>
          <a:prstGeom prst="rect">
            <a:avLst/>
          </a:prstGeom>
          <a:noFill/>
          <a:ln>
            <a:noFill/>
          </a:ln>
        </p:spPr>
      </p:pic>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8600"/>
            <a:ext cx="2952328" cy="6440760"/>
          </a:xfrm>
        </p:spPr>
        <p:txBody>
          <a:bodyPr>
            <a:normAutofit/>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ПОЛАЗНИК </a:t>
            </a:r>
            <a:r>
              <a:rPr lang="ru-RU" sz="1600" dirty="0" smtClean="0"/>
              <a:t>– так </a:t>
            </a:r>
            <a:r>
              <a:rPr lang="ru-RU" sz="1600" dirty="0" err="1" smtClean="0"/>
              <a:t>називали</a:t>
            </a:r>
            <a:r>
              <a:rPr lang="ru-RU" sz="1600" dirty="0" smtClean="0"/>
              <a:t> </a:t>
            </a:r>
            <a:r>
              <a:rPr lang="ru-RU" sz="1600" dirty="0" err="1" smtClean="0"/>
              <a:t>першого</a:t>
            </a:r>
            <a:r>
              <a:rPr lang="ru-RU" sz="1600" dirty="0" smtClean="0"/>
              <a:t> </a:t>
            </a:r>
            <a:r>
              <a:rPr lang="ru-RU" sz="1600" dirty="0" err="1" smtClean="0"/>
              <a:t>відвідувача</a:t>
            </a:r>
            <a:r>
              <a:rPr lang="ru-RU" sz="1600" dirty="0" smtClean="0"/>
              <a:t> </a:t>
            </a:r>
            <a:r>
              <a:rPr lang="ru-RU" sz="1600" dirty="0" err="1" smtClean="0"/>
              <a:t>хати</a:t>
            </a:r>
            <a:r>
              <a:rPr lang="ru-RU" sz="1600" dirty="0" smtClean="0"/>
              <a:t> на </a:t>
            </a:r>
            <a:r>
              <a:rPr lang="ru-RU" sz="1600" dirty="0" err="1" smtClean="0"/>
              <a:t>Різдво</a:t>
            </a:r>
            <a:r>
              <a:rPr lang="ru-RU" sz="1600" dirty="0" smtClean="0"/>
              <a:t>, </a:t>
            </a:r>
            <a:r>
              <a:rPr lang="ru-RU" sz="1600" dirty="0" err="1" smtClean="0"/>
              <a:t>Новий</a:t>
            </a:r>
            <a:r>
              <a:rPr lang="ru-RU" sz="1600" dirty="0" smtClean="0"/>
              <a:t> </a:t>
            </a:r>
            <a:r>
              <a:rPr lang="ru-RU" sz="1600" dirty="0" err="1" smtClean="0"/>
              <a:t>рік</a:t>
            </a:r>
            <a:r>
              <a:rPr lang="ru-RU" sz="1600" dirty="0" smtClean="0"/>
              <a:t>, </a:t>
            </a:r>
            <a:r>
              <a:rPr lang="ru-RU" sz="1600" dirty="0" err="1" smtClean="0"/>
              <a:t>Введення</a:t>
            </a:r>
            <a:r>
              <a:rPr lang="ru-RU" sz="1600" dirty="0" smtClean="0"/>
              <a:t> </a:t>
            </a:r>
            <a:r>
              <a:rPr lang="ru-RU" sz="1600" dirty="0" err="1" smtClean="0"/>
              <a:t>тощо</a:t>
            </a:r>
            <a:r>
              <a:rPr lang="ru-RU" sz="1600" dirty="0" smtClean="0"/>
              <a:t>. </a:t>
            </a:r>
            <a:r>
              <a:rPr lang="ru-RU" sz="1600" dirty="0" err="1" smtClean="0"/>
              <a:t>Це</a:t>
            </a:r>
            <a:r>
              <a:rPr lang="ru-RU" sz="1600" dirty="0" smtClean="0"/>
              <a:t> </a:t>
            </a:r>
            <a:r>
              <a:rPr lang="ru-RU" sz="1600" dirty="0" err="1" smtClean="0"/>
              <a:t>пов'язане</a:t>
            </a:r>
            <a:r>
              <a:rPr lang="ru-RU" sz="1600" dirty="0" smtClean="0"/>
              <a:t> </a:t>
            </a:r>
            <a:r>
              <a:rPr lang="ru-RU" sz="1600" dirty="0" err="1" smtClean="0"/>
              <a:t>з</a:t>
            </a:r>
            <a:r>
              <a:rPr lang="ru-RU" sz="1600" dirty="0" smtClean="0"/>
              <a:t> так званою </a:t>
            </a:r>
            <a:r>
              <a:rPr lang="ru-RU" sz="1600" dirty="0" err="1" smtClean="0"/>
              <a:t>магією</a:t>
            </a:r>
            <a:r>
              <a:rPr lang="ru-RU" sz="1600" dirty="0" smtClean="0"/>
              <a:t> </a:t>
            </a:r>
            <a:r>
              <a:rPr lang="ru-RU" sz="1600" dirty="0" err="1" smtClean="0"/>
              <a:t>першого</a:t>
            </a:r>
            <a:r>
              <a:rPr lang="ru-RU" sz="1600" dirty="0" smtClean="0"/>
              <a:t> дня – </a:t>
            </a:r>
            <a:r>
              <a:rPr lang="ru-RU" sz="1600" dirty="0" err="1" smtClean="0"/>
              <a:t>вірою</a:t>
            </a:r>
            <a:r>
              <a:rPr lang="ru-RU" sz="1600" dirty="0" smtClean="0"/>
              <a:t> людей в </a:t>
            </a:r>
            <a:r>
              <a:rPr lang="ru-RU" sz="1600" dirty="0" err="1" smtClean="0"/>
              <a:t>щасливу</a:t>
            </a:r>
            <a:r>
              <a:rPr lang="ru-RU" sz="1600" dirty="0" smtClean="0"/>
              <a:t> </a:t>
            </a:r>
            <a:r>
              <a:rPr lang="ru-RU" sz="1600" dirty="0" err="1" smtClean="0"/>
              <a:t>або</a:t>
            </a:r>
            <a:r>
              <a:rPr lang="ru-RU" sz="1600" dirty="0" smtClean="0"/>
              <a:t> </a:t>
            </a:r>
            <a:r>
              <a:rPr lang="ru-RU" sz="1600" dirty="0" err="1" smtClean="0"/>
              <a:t>нещасливу</a:t>
            </a:r>
            <a:r>
              <a:rPr lang="ru-RU" sz="1600" dirty="0" smtClean="0"/>
              <a:t> </a:t>
            </a:r>
            <a:r>
              <a:rPr lang="ru-RU" sz="1600" dirty="0" err="1" smtClean="0"/>
              <a:t>прикмету</a:t>
            </a:r>
            <a:r>
              <a:rPr lang="ru-RU" sz="1600" dirty="0" smtClean="0"/>
              <a:t>. </a:t>
            </a:r>
            <a:r>
              <a:rPr lang="ru-RU" sz="1600" dirty="0" err="1" smtClean="0"/>
              <a:t>Отож</a:t>
            </a:r>
            <a:r>
              <a:rPr lang="ru-RU" sz="1600" dirty="0" smtClean="0"/>
              <a:t>, </a:t>
            </a:r>
            <a:r>
              <a:rPr lang="ru-RU" sz="1600" dirty="0" err="1" smtClean="0"/>
              <a:t>стежили</a:t>
            </a:r>
            <a:r>
              <a:rPr lang="ru-RU" sz="1600" dirty="0" smtClean="0"/>
              <a:t> за </a:t>
            </a:r>
            <a:r>
              <a:rPr lang="ru-RU" sz="1600" dirty="0" err="1" smtClean="0"/>
              <a:t>тим</a:t>
            </a:r>
            <a:r>
              <a:rPr lang="ru-RU" sz="1600" dirty="0" smtClean="0"/>
              <a:t>, </a:t>
            </a:r>
            <a:r>
              <a:rPr lang="ru-RU" sz="1600" dirty="0" err="1" smtClean="0"/>
              <a:t>щоб</a:t>
            </a:r>
            <a:r>
              <a:rPr lang="ru-RU" sz="1600" dirty="0" smtClean="0"/>
              <a:t> </a:t>
            </a:r>
            <a:r>
              <a:rPr lang="ru-RU" sz="1600" dirty="0" err="1" smtClean="0"/>
              <a:t>першою</a:t>
            </a:r>
            <a:r>
              <a:rPr lang="ru-RU" sz="1600" dirty="0" smtClean="0"/>
              <a:t> до </a:t>
            </a:r>
            <a:r>
              <a:rPr lang="ru-RU" sz="1600" dirty="0" err="1" smtClean="0"/>
              <a:t>хати</a:t>
            </a:r>
            <a:r>
              <a:rPr lang="ru-RU" sz="1600" dirty="0" smtClean="0"/>
              <a:t> не </a:t>
            </a:r>
            <a:r>
              <a:rPr lang="ru-RU" sz="1600" dirty="0" err="1" smtClean="0"/>
              <a:t>зайшла</a:t>
            </a:r>
            <a:r>
              <a:rPr lang="ru-RU" sz="1600" dirty="0" smtClean="0"/>
              <a:t> </a:t>
            </a:r>
            <a:r>
              <a:rPr lang="ru-RU" sz="1600" dirty="0" err="1" smtClean="0"/>
              <a:t>жінка</a:t>
            </a:r>
            <a:r>
              <a:rPr lang="ru-RU" sz="1600" dirty="0" smtClean="0"/>
              <a:t> </a:t>
            </a:r>
            <a:r>
              <a:rPr lang="ru-RU" sz="1600" dirty="0" err="1" smtClean="0"/>
              <a:t>чи</a:t>
            </a:r>
            <a:r>
              <a:rPr lang="ru-RU" sz="1600" dirty="0" smtClean="0"/>
              <a:t> </a:t>
            </a:r>
            <a:r>
              <a:rPr lang="ru-RU" sz="1600" dirty="0" err="1" smtClean="0"/>
              <a:t>дівчина</a:t>
            </a:r>
            <a:r>
              <a:rPr lang="ru-RU" sz="1600" dirty="0" smtClean="0"/>
              <a:t> </a:t>
            </a:r>
            <a:r>
              <a:rPr lang="ru-RU" sz="1600" dirty="0" err="1" smtClean="0"/>
              <a:t>такий</a:t>
            </a:r>
            <a:r>
              <a:rPr lang="ru-RU" sz="1600" dirty="0" smtClean="0"/>
              <a:t> </a:t>
            </a:r>
            <a:r>
              <a:rPr lang="ru-RU" sz="1600" dirty="0" err="1" smtClean="0"/>
              <a:t>візит</a:t>
            </a:r>
            <a:r>
              <a:rPr lang="ru-RU" sz="1600" dirty="0" smtClean="0"/>
              <a:t> </a:t>
            </a:r>
            <a:r>
              <a:rPr lang="ru-RU" sz="1600" dirty="0" err="1" smtClean="0"/>
              <a:t>вважався</a:t>
            </a:r>
            <a:r>
              <a:rPr lang="ru-RU" sz="1600" dirty="0" smtClean="0"/>
              <a:t> </a:t>
            </a:r>
            <a:r>
              <a:rPr lang="ru-RU" sz="1600" dirty="0" err="1" smtClean="0"/>
              <a:t>небажаним</a:t>
            </a:r>
            <a:r>
              <a:rPr lang="ru-RU" sz="1600" dirty="0" smtClean="0"/>
              <a:t>. </a:t>
            </a:r>
            <a:r>
              <a:rPr lang="ru-RU" sz="1600" dirty="0" err="1" smtClean="0"/>
              <a:t>Натомість</a:t>
            </a:r>
            <a:r>
              <a:rPr lang="ru-RU" sz="1600" dirty="0" smtClean="0"/>
              <a:t> </a:t>
            </a:r>
            <a:r>
              <a:rPr lang="ru-RU" sz="1600" dirty="0" err="1" smtClean="0"/>
              <a:t>вірили</a:t>
            </a:r>
            <a:r>
              <a:rPr lang="ru-RU" sz="1600" dirty="0" smtClean="0"/>
              <a:t>, </a:t>
            </a:r>
            <a:r>
              <a:rPr lang="ru-RU" sz="1600" dirty="0" err="1" smtClean="0"/>
              <a:t>що</a:t>
            </a:r>
            <a:r>
              <a:rPr lang="ru-RU" sz="1600" dirty="0" smtClean="0"/>
              <a:t> </a:t>
            </a:r>
            <a:r>
              <a:rPr lang="ru-RU" sz="1600" dirty="0" err="1" smtClean="0"/>
              <a:t>прихід</a:t>
            </a:r>
            <a:r>
              <a:rPr lang="ru-RU" sz="1600" dirty="0" smtClean="0"/>
              <a:t> особи </a:t>
            </a:r>
            <a:r>
              <a:rPr lang="ru-RU" sz="1600" dirty="0" err="1" smtClean="0"/>
              <a:t>чоловічої</a:t>
            </a:r>
            <a:r>
              <a:rPr lang="ru-RU" sz="1600" dirty="0" smtClean="0"/>
              <a:t> </a:t>
            </a:r>
            <a:r>
              <a:rPr lang="ru-RU" sz="1600" dirty="0" err="1" smtClean="0"/>
              <a:t>статі</a:t>
            </a:r>
            <a:r>
              <a:rPr lang="ru-RU" sz="1600" dirty="0" smtClean="0"/>
              <a:t> </a:t>
            </a:r>
            <a:r>
              <a:rPr lang="ru-RU" sz="1600" dirty="0" err="1" smtClean="0"/>
              <a:t>обіцяє</a:t>
            </a:r>
            <a:r>
              <a:rPr lang="ru-RU" sz="1600" dirty="0" smtClean="0"/>
              <a:t> </a:t>
            </a:r>
            <a:r>
              <a:rPr lang="ru-RU" sz="1600" dirty="0" err="1" smtClean="0"/>
              <a:t>щастя</a:t>
            </a:r>
            <a:r>
              <a:rPr lang="ru-RU" sz="1600" dirty="0" smtClean="0"/>
              <a:t> </a:t>
            </a:r>
            <a:r>
              <a:rPr lang="ru-RU" sz="1600" dirty="0" err="1" smtClean="0"/>
              <a:t>й</a:t>
            </a:r>
            <a:r>
              <a:rPr lang="ru-RU" sz="1600" dirty="0" smtClean="0"/>
              <a:t> </a:t>
            </a:r>
            <a:r>
              <a:rPr lang="ru-RU" sz="1600" dirty="0" err="1" smtClean="0"/>
              <a:t>добробут</a:t>
            </a:r>
            <a:r>
              <a:rPr lang="ru-RU" sz="1600" dirty="0" smtClean="0"/>
              <a:t>. Часто у </a:t>
            </a:r>
            <a:r>
              <a:rPr lang="ru-RU" sz="1600" dirty="0" err="1" smtClean="0"/>
              <a:t>ролі</a:t>
            </a:r>
            <a:r>
              <a:rPr lang="ru-RU" sz="1600" dirty="0" smtClean="0"/>
              <a:t> </a:t>
            </a:r>
            <a:r>
              <a:rPr lang="ru-RU" sz="1600" dirty="0" err="1" smtClean="0"/>
              <a:t>її</a:t>
            </a:r>
            <a:r>
              <a:rPr lang="ru-RU" sz="1600" dirty="0" smtClean="0"/>
              <a:t> </a:t>
            </a:r>
            <a:r>
              <a:rPr lang="ru-RU" sz="1600" dirty="0" err="1" smtClean="0"/>
              <a:t>виступали</a:t>
            </a:r>
            <a:r>
              <a:rPr lang="ru-RU" sz="1600" dirty="0" smtClean="0"/>
              <a:t> </a:t>
            </a:r>
            <a:r>
              <a:rPr lang="ru-RU" sz="1600" dirty="0" err="1" smtClean="0"/>
              <a:t>свійські</a:t>
            </a:r>
            <a:r>
              <a:rPr lang="ru-RU" sz="1600" dirty="0" smtClean="0"/>
              <a:t> </a:t>
            </a:r>
            <a:r>
              <a:rPr lang="ru-RU" sz="1600" dirty="0" err="1" smtClean="0"/>
              <a:t>тварини</a:t>
            </a:r>
            <a:r>
              <a:rPr lang="ru-RU" sz="1600" dirty="0" smtClean="0"/>
              <a:t> (</a:t>
            </a:r>
            <a:r>
              <a:rPr lang="ru-RU" sz="1600" dirty="0" err="1" smtClean="0"/>
              <a:t>вівця</a:t>
            </a:r>
            <a:r>
              <a:rPr lang="ru-RU" sz="1600" dirty="0" smtClean="0"/>
              <a:t>, коза, </a:t>
            </a:r>
            <a:r>
              <a:rPr lang="ru-RU" sz="1600" dirty="0" err="1" smtClean="0"/>
              <a:t>навіть</a:t>
            </a:r>
            <a:r>
              <a:rPr lang="ru-RU" sz="1600" dirty="0" smtClean="0"/>
              <a:t> </a:t>
            </a:r>
            <a:r>
              <a:rPr lang="ru-RU" sz="1600" dirty="0" err="1" smtClean="0"/>
              <a:t>кінь</a:t>
            </a:r>
            <a:r>
              <a:rPr lang="ru-RU" sz="1600" dirty="0" smtClean="0"/>
              <a:t>), </a:t>
            </a:r>
            <a:r>
              <a:rPr lang="ru-RU" sz="1600" dirty="0" err="1" smtClean="0"/>
              <a:t>яких</a:t>
            </a:r>
            <a:r>
              <a:rPr lang="ru-RU" sz="1600" dirty="0" smtClean="0"/>
              <a:t> </a:t>
            </a:r>
            <a:r>
              <a:rPr lang="ru-RU" sz="1600" dirty="0" err="1" smtClean="0"/>
              <a:t>урочисто</a:t>
            </a:r>
            <a:r>
              <a:rPr lang="ru-RU" sz="1600" dirty="0" smtClean="0"/>
              <a:t> заводили в хату </a:t>
            </a:r>
            <a:r>
              <a:rPr lang="ru-RU" sz="1600" dirty="0" err="1" smtClean="0"/>
              <a:t>і</a:t>
            </a:r>
            <a:r>
              <a:rPr lang="ru-RU" sz="1600" dirty="0" smtClean="0"/>
              <a:t> </a:t>
            </a:r>
            <a:r>
              <a:rPr lang="ru-RU" sz="1600" dirty="0" err="1" smtClean="0"/>
              <a:t>годували</a:t>
            </a:r>
            <a:r>
              <a:rPr lang="ru-RU" sz="1600" dirty="0" smtClean="0"/>
              <a:t>.</a:t>
            </a:r>
            <a:br>
              <a:rPr lang="ru-RU" sz="1600" dirty="0" smtClean="0"/>
            </a:br>
            <a:endParaRPr lang="ru-RU" sz="1600" dirty="0"/>
          </a:p>
        </p:txBody>
      </p:sp>
      <p:pic>
        <p:nvPicPr>
          <p:cNvPr id="3" name="Рисунок 2" descr="http://tulchyn-rada.org.ua/data/photomanager/128769453_big.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3575" y="3214849"/>
            <a:ext cx="5940425" cy="3643151"/>
          </a:xfrm>
          <a:prstGeom prst="rect">
            <a:avLst/>
          </a:prstGeom>
          <a:noFill/>
          <a:ln>
            <a:noFill/>
          </a:ln>
        </p:spPr>
      </p:pic>
    </p:spTree>
  </p:cSld>
  <p:clrMapOvr>
    <a:masterClrMapping/>
  </p:clrMapOvr>
  <p:transition>
    <p:comb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TotalTime>
  <Words>1313</Words>
  <Application>Microsoft Office PowerPoint</Application>
  <PresentationFormat>Экран (4:3)</PresentationFormat>
  <Paragraphs>36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Обычная</vt:lpstr>
      <vt:lpstr>Свята, обряди та звичаї</vt:lpstr>
      <vt:lpstr>Слайд 2</vt:lpstr>
      <vt:lpstr>      Миколи — давнє землеробське календарне свято. Відомі два Миколи весняний, або Теплий (9 травня за ст. ст.), і зимовий (Зимній) — 6 грудня. У народних віруваннях св. Микола виступає помічником і заступником хлібороба.   До зимової дати були приурочені деякі приповідки про погоду та прогнози на майбутній врожай. Зокрема, на Харківщині казали: Як на Миколи іній — буде овес. Подекуди 4, 5 і б грудня справляли так звані Миколині святки. У ці дні варили кутю та узвар, щоб наступного року був урожай на плоди та ячмінь.  Серед українського населення Галичини, Закарпаття та інших західних областей з XIX ст. набула поширення католицька традиція обдарування від імені св. Миколая. Очолювана парубком, перевдягненим у святого, група молоді обходила двори, роздаючи подарунки дітям, а неслухняним залишала палицю як пересторогу на майбутнє. Через "Миколая" хлопці та дівчата нерідко передавали подарунки своїм коханим. На Львівщині й Тернопільщині до свята випікали спеціальне печиво — миколайчики — і клали їх дітям уночі під подушку. Звичай обдарування на Миколая почасти зберігається і в наші дні.</vt:lpstr>
      <vt:lpstr>Свят-вечір (багата кутя, вілія, коляда) — вечір 24 грудня за ст. ст. напередодні Різдва. З ним було пов'язано багато звичаїв і обрядів.  24 грудня нічого не їли до вечора, поки не з'являлася перша зоря на небі (вірили, що саме в цей час народився Ісус Христос). Підготовка до святкової вечері носила урочистий характер і розгорталася як справжній ритуал.  До Свят-вечір готували чітко визначену кількість страв (7, 9 чи 12), використовуючи майже всі наявні у господарстві продукти, за винятком скоромних. Господар курив ладаном у хаті й читав молитву, щоб відвернути злі сили. Захисну функцію виконували також звичаї закликання морозу, обряди, якими застерігалися від бурі, хижих звірів, відьом, чарівників та ін. На це свято було прийнято вшановувати померлих і живих родичів. </vt:lpstr>
      <vt:lpstr>Новий рік — одне з найдавніших і найпопулярніших календарних свят.  У давніх слов'ян, як і в багатьох землеробських народів Європи, рік розпочинався навесні. Після прийняття християнства за греко-візантійським обрядом початком церковного та громадянського року стало 1 вересня. З 1700 р. Петро І увів у Росії січневе літочислення, проте на Україні під впливом Литви й Польщі, які захопили в XIV—XV ст. більшу частину її території, традиція зустрічі Н. р. 1 січня існувала ще з кінця XIV ст., хоч і тривалий час не визнавалася широкими масами. Серед українського селянства аж до початку XX ст. зберігалися новорічні традиції змішаного язичницько-християнського походження. Так, новорічні свята вважалися чарівним часом, коли пробуджувалася й ставала небезпечною всіляка нечиста сила. Вірили, що на святках присутні душі померлих родичів, яких також боялися і намагалися умилостивити. Дуже довго жила віра в те, що характер новорічного свята впливає на долю всього року. На цьому грунті сформувалися звичаї, обряди, заборони та обмеження, в яких яскраво відбився світогляд хлібороба, його невпевненість у завтрашньому дні, страх перед стихійними силами природи.</vt:lpstr>
      <vt:lpstr>Хрещення (Водохрещі, Водохреща, Ордань, Ардан, Йордан) — народний варіант християнського свята Богоявлення. Відзначалося 6 січня за ст. ст. і знаменувало собою закінчення дванадцятиденного періоду святок. Xрещення увібрало в себе багато язичницьких і християнських обрядів, центральне місце серед яких займали обряди, пов'язані з водою.  Побутували численні новорічні прикмети й ворожіння. Так, на Полтавщині у новорічну ніч дивилися на хмари: якщо вони йшли з півдня, вірили, що буде врожай на ярину, якщо з півночі — на озимину. Тієї ж ночі намагалися дізнатися, які зернові будуть найбільш урожайними наступного року. Для цього надворі лишали пучечки пшениці, жита, ячменю, вівса та ін. Вважалося, що краще вродить та культура, на яку впав іній. Яскраво ігровий характер мали ворожіння про шлюб.  Специфічними складовими традиційного українського новоріччя були величальні обходи й поздоровлення (щедрування, засівання), ритуальний обмін вечерею, обряди та ігри з масками ("Маланка", "Коза") та ін. Деякі з них широко побутують й донині.  </vt:lpstr>
      <vt:lpstr>Колядування - давній звичай зимових (переважно різдвяних) обходів із виконанням величально-поздоровчих пісень (колядок) і речитативних формул (віншівок). Група чоловіків, неодруженої молоді, дітей заходила на подвір'я кожної хати, славила господарів, бажала їм здоров'я, щастя, щедрого врожаю, достатку, за що отримувала певну винагороду. В основі цих обходів лежала магічна ідея "першого дня", згідно з якою побажання, висловлені на новорічні святки, мали стати реальністю.  </vt:lpstr>
      <vt:lpstr>Щедрування — давній звичай новорічних обходів, під час яких групи щедрувальників (переважно молодь) піснями славили господарів, бажали їм здоров'я й достатку, за що отримували винагороду. Щедрування супроводжувалось магічними діями, музикою, танцями, пантомімою, обрядовими іграми з масками. Обрядових новорічних пісень — щедрівок (різновид колядок) співали окремо господарю, господині, хлопцю, дівчині, усій родині, були щедрівки дитячі, жартівливі, пародійні. На відміну від колядування щедрування незначною мірою відчуло на собі вплив християнської церкви. На кінець XIX ст. обряд переважно став явищем народної художньої творчості. Таким він зберігся й до-сьогодні.  </vt:lpstr>
      <vt:lpstr>   ПОЛАЗНИК – так називали першого відвідувача хати на Різдво, Новий рік, Введення тощо. Це пов'язане з так званою магією першого дня – вірою людей в щасливу або нещасливу прикмету. Отож, стежили за тим, щоб першою до хати не зайшла жінка чи дівчина такий візит вважався небажаним. Натомість вірили, що прихід особи чоловічої статі обіцяє щастя й добробут. Часто у ролі її виступали свійські тварини (вівця, коза, навіть кінь), яких урочисто заводили в хату і годували. </vt:lpstr>
      <vt:lpstr>Засівання (посипання) — давньо-слов'янський новорічний звичай. У перший день нового року дорослі й діти, переважно чоловічої статі, ходили від хати до хати, символічно засіваючи хлібні зерна і бажаючи господарям щастя, здоров'я, щедрого врожаю. </vt:lpstr>
      <vt:lpstr>"Коза" — театралізований обряд-гра з масками, що мав свій усталений сценарій, пісенний і музичний репертуар. Названий за головним персонажем — парубком, перевдягненим козою (вивернутий кожух і дерев'яний макет голови тварини). Центральним моментом ритуального дійства був танець Кози, її "вмирання" і "воскресіння", що символізували циклічний круговорот часу, прихід нового року.  </vt:lpstr>
      <vt:lpstr>"Маланка" ("Меланка") — традиційний новорічний обряд із використанням масок. Назвою він зобов'язаний св. Меланії, день якої за церковним та юліанським календарем припадав на 31 грудня за ст. ст. Ще у недалекому минулому обряд "Маланка" був поширений на значній території України.  </vt:lpstr>
      <vt:lpstr>    Масляна (Масниці, Масляниця, сирна неділя) — давньослов'янське свято на честь весняного пробудження природи. Християнська церква включила Масляну у свій календар: масляний тиждень напередодні Великого посту (кінець лютого — початок березня за ст. ст.), проте вона так і не набула релігійного змісту. На Україні Масляниця не мала такого широкого розмаху, як, приміром, у центрально-російських областях. Але й тут дорослі та молодь катались на конях, ходили в гості, влаштовували бенкети у складчину.  У наші часи деякі елементи традиційної Масляної використовуються у святі "Проводи зими".  </vt:lpstr>
      <vt:lpstr>Благовіщення — важлива віха землеробського календаря українців. До цього" свята (25 березня за ст. ст.) лелеки звичайно прилітали з вирію та починали вити гнізда. Існувало повір'я, що на Благовіщення відкривалася земля і з неї виповзали змії, вужі та інші плазуни. За народними уявленнями, лише після Благовіщення можна було розпочинати польові роботи. Раніше ж "турбувати" землю вважалося великим гріхом. </vt:lpstr>
      <vt:lpstr>Великдень (Паска) — найзначніше християнське свято на честь воскресіння Ісуса Христа. Відзначається у першу неділю після весняного рівнодення і повного місяця, обов'язково окремо від іудейської Пасхи.  У народному побуті українців Великдень чітко утримував елементи язичницької весняної ритуалістики: випікання обрядового печива, фарбування яєць, ігри, танці й розваги молоді, вшанування предків, аграрно-магічні, очисні обряди тощо. </vt:lpstr>
      <vt:lpstr>Юрія (Юра) — стародавнє свято землеробського календаря, що відзначалося 23 квітня за ст. ст. У народній свідомості св. Юрій (Георгій) був покровителем диких звірів і охоронцем свійських тварин.  Цього дня зранку виганяли худобу в поле на Юрову росу, яка, за повір'ями, мала чудодійну силу. В уявленнях українців Юрій виступав також подавцем весняної вологи, необхідної для зростання посівів. Цього дня співали спеціальних пісень, в яких звертались до святого з проханням узяти ключі й відімкнута землю, щоб випустити теплу росу, тепле літо.  Зільницький обряд був пов'язаний із збиранням лікувальних трав (зілля) і приурочувався до дня Симона Зілота (10 травня за ст. ст.). Участь у ньому брали лише баби й молодиці. Зібравшись в одній хаті напередодні, жінки смажили яєшню, варили вареники, готували інші страви та гуртом йшли до лісу збирати цілющі квіти і трави. </vt:lpstr>
      <vt:lpstr>Купала (Івана Купала) — давньо-слов'янське свято літнього сонцестояння. Відзначалося 24 червня за ст. ст. у період підготовки до збору врожаю. Первісне Купалою, очевидно, називали ляльку або опудало, яких купали — топили у воді, заривали у землю, спалювали. Назва ж "Івана Купала" походить від народного наймення Іоанна Хрестителя, вшануванням якого православна церква намагалася подолати дохристиянські традиції. Купальську ніч вважали чарівною, коли пробуджувалася нечиста сила. Звідси — широко розповсюджені дівочі ворожіння на вінках, численні обряди і магічні прийоми, за допомогою яких застерігались від відьом. Вірили, що трави, зібрані на Купала мають особливо цілющі властивості.</vt:lpstr>
      <vt:lpstr>Слайд 18</vt:lpstr>
      <vt:lpstr>Зелені свята — українська назва християнського свята Трійці, що відзначається на 50-й день після Паски. Троїцько-русальна обрядовість знаменувала завершення весняного і початок літнього календарного циклу. В основі її лежали культ рослинності, магія закликання майбутнього врожаю.  Напередодні зеленої неділі, у суботу, що називалася клечаною, обов'язково прикрашали подвір'я та господарські будівлі клечанням — зеленими гілками клену, верби, липи, акації, ясеня, горіха, дуба тощо. Гілки встромляли в стріху, на воротах, біля вікон, за ікони. Підлогу або долівку в хаті встеляли запашними травами: осокою, любистком, м'ятою, пижмою, ласкавцями, татарським зіллям.  На Зелені свята, як і після Великодня, провідували померлих родичів, могили яких обсипали клечаним зіллям. На кладовищі влаштовували панахиди та спільні поминальні трапези. Ця традиція подекуди збереглася до наших днів. </vt:lpstr>
      <vt:lpstr>Маковія — спрощена українська назва церковного свята святих мучеників Маккавеїв (1 серпня за ст. ст.). Цього дня у церквах разом із хлібним колоссям святили садові квіти і головки маку, які на Різдво використовувались для приготування куті. Вдома пекли пироги і коржі з маком. Традиційні першосерпневі букети на Поділлі називалися маковійками. Звичайно їх носили до церкви дівчатка. Перед цим їх треба було добре нагодувати, бо наступний рік випаде неврожайний.  </vt:lpstr>
      <vt:lpstr>Спаса — свято православної церкви, встановлене на честь Преображення Господнього (19 серпня за ст. ст.). Цей день був немовби апофеозом радості селянина з плодів своєї діяльності. За традицією святили яблука, груші, мед, колачі з муки нового врожаю. Після церковної відправи пригощали одне одного пирогами та фруктами, особливо дітей і старців. </vt:lpstr>
      <vt:lpstr>Покрови — християнське свято Покрова святої Богородиці, запроваджене у Візантії на згадку про чудесне визволення Константинополя від сарацинів. Серед українців, які століттями постійно страждали від чужоземних набігів, ця легенда набула особливої популярності. Божу матір (її називали у тому числі й Покровою) вважали своєю покровителькою запорізькі козаки. Щорічно 1 жовтня з великою урочистістю вони відзначали це свято на Січі у своєму головному храмі св. Покрови. </vt:lpstr>
      <vt:lpstr>Дмитра — осіннє свято аграрного календаря, яке відзначалося 26 жовтня за ст. ст. За народними уявленнями, св. Дмитро завершував землеробський рік, замикав землю і приводив зиму. Він же тримав у себе ключі до весни, коли передавав їх св. Юрієві. Після Дмитра звичайно вже не засилали сватів, і тому казали: До Дмитра дівка хитра, а по Дмитрі лавку нею витри. Субота перед Дмитром на Волині поважалась як дідова субота, коли влаштовували поминальні обіди для старих і жебраків. На Київщині ж приказували: 3 Юрія — хороводи, з Дмитра — вечорниці.  Введення — християнське свято, що знаменувало собою початок зимового циклу обрядовості. Відзначали його 21 листопада за ст. ст. На Рівненщині казали: Введення прийде, свят наведе. І дійсно, після Введення йшла низка дуже популярних у народі свят: Катерини, Андрія, Варвари, Сави, Миколи, Ганни і, нарешті, Різдво, Новий рік, Водохрещі. В окремих місцевостях на Введення, як і на Новий рік, починали деякі види робіт, що, за повір'ям, мало забезпечити успіх протягом усього року.  Катерини — молодіжне свято у народному календарі українців (24 листопада за ст. ст.). Цього дня дівчата ворожили про майбутню долю. Робили це, зокрема, так: зрізали гілки вишні чи сливи і ставили їх у воду або в горщик із землею на покуті. Якщо вони розцвітали до Різдва або Нового року, це обіцяло скорий шлюб. У такий же спосіб ворожили про здоров'я або смерть у наступному році.  Андрія — молодіжне свято, близьке за змістом до Катерини. Відзначалося 30 листопада за ст. ст. і відповідало церковному святу Андрія Первозванного. Молодіжні зібрання цього дня були наповнені веселощами й розвагами і подекуди називалися великими вечорницями. На Андрія вдавалися до різноманітних прийомів любовно-шлюбної магії: засівання конопель, ворожінь із балабушками, калитою тощо. Ці ворожіння мали відповісти на такі основні питання: чого чекати в Новому році — шлюбу чи смерті; якщо шлюбу — то хто буде чоловіком; чи буде шлюб щасливим. Намагалися також дізнатися про професію, матеріальне становище майбутнього чоловіка, главенство у майбутній сім'ї. Вже у минулому столітті молодіжні ворожіння втратили свою магічну функцію і перетворились на традиційні ігри, що супроводжувались сміхом і жартами. Для свята Андрія є характерною певна "карнавальна свобода". У цю ніч, як і в новорічну, негласно дозволялися деякі прояви антигромадської поведінки, які в інший час гостро засуджувалися і навіть підлягали покаранню за звичаєвим нравом. У ролі "порушників порядку" звичайно виступали парубки та підлітки. Набір типових андріївських жартів не вирізнявся особливою вибагливістю: парубки знімали з воріт хвіртки і заносили на край села, підпирали кілком двері хати, вилазили на стріху і затикали комин, пускали в димар горобців тощо. Особливо звитяжним вважалося вміння підняти воза і поставити його на чиюсь хату. Такі ритуальні безчинства творили здебільшого на подвір'ях, де були дівчата на порі.  </vt:lpstr>
      <vt:lpstr>Свято першої борозни – стародавня народна традиція, пов'язана із сільськогосподарським календарем, – початок оранки, сівби. Від успіху цих головних робіт залежить добробут селянина і його родини протягом усього року.  </vt:lpstr>
      <vt:lpstr> Проводи на полонину (полонинський хід) – традиційне трудове свято, приурочене до літнього вигону худоби на гірські пасовища (маржини). Відзначалося на сімнадцятому тижні після Різдва в день св. Юрія – покровителя хліборобства і скотарства (23 квітня ст. ст.). За народними віруваннями, у цей день св. Юрій відмикає небо й землю і випускає на волю росу та свіжу зелену рослинність. </vt:lpstr>
      <vt:lpstr>   Свято першого снопа – урочисте оформлення початку жнив, в основі якого лежить народна традиція зажинків. За побутуючими уявленнями, обрядові дії, пісні тощо могли забезпечити добре збереження врожаю. Такими магічними діями були обряди з першим снопом, першою жменею скошеного хліба</vt:lpstr>
      <vt:lpstr> Обжинки – старовинний народний звичай святкування закінчення жнив. Назва походить від слова обжинатися, тобто закінчувати жнива. В західних областях поширена назва дожинки. Головна мета О. – сприяти забезпеченню майбутнього врожаю. </vt:lpstr>
      <vt:lpstr>ВВЕДЕННЯ – християнське свято, що знаменувало собою початок зимового циклу обрядовості. Відзначали його 21 листопада за ст. ст. На Рівненщині казали Введення прийде, свят наведе. І дійсно, після Введення йшла низка дуже популярних у народі свят Катерини, Андрія, Варвари, Сави, Миколи, Ганни і, нарешті, Різдво, Новий рік, Водохрещі. </vt:lpstr>
      <vt:lpstr>      Українські традиційні весільні обряди виникли на основі давньослов'янських, хоча з часом набули ряду локальних відмінностей (наприклад, весільна обрядність у гуцулів на Закарпатті). На процес проведення обрядів, також вплинуло введення християнства. Українські весілля повсюдно зберігали певні елементи архаїки (в т.ч. і дохристиянської), являючи собою театралізовані дійства, супроводжувані безліччю обрядів, ритуалів, народних пісень тощо. При всій різноманітності весільних обрядів в Україні в них чітко виділяються такі складові частини: Сватання Умовини Заручини Комора Гільце Посад прикрашання гільця і випікання короваю власне, весілля. </vt:lpstr>
      <vt:lpstr>   Заключення  Календарні свята й обряди — складний фольклорний комплекс, в якому поєднуються раціональний досвід і релігійно-магічні вірування, високоестетичні традиції та пережиткові звичаї. До складу річного аграрного кола входили зимові, весняні, літні та осінні свята, обряди і звичаї. Обов'язковими компонентами календарних свят українців були обрядовий стіл, господарська і сімейна магія, вшанування предків, передбачення майбутнього, ритуальні обходи і поздоровлення, рядження і маскування, драматичні сценки, розваги, спортивні змагання тощо. Свята супроводжувались виконанням календарно-обрядових пісень, приурочених до кожної пори року: зимові колядки та щедрівки, веснянки, купальські, троїцькі, обжинкові пісні та ін.  Завдання календарної обрядовості відповідали корінним прагненням хлібороба: забезпечити добробут і щастя родини, щасливий шлюб для молоді, високий урожай та плодючість худоби, відвести всіляке зло, передбачити майбутнє і вплинути на нього. Довгі століття через свята і обряди старші покоління передавали молодим свою любов до праці, волелюбність, гостинність, життєрадісність. Свята задовольняли духовні й естетичні потреби народу, в них проявлялися його почуття, таланти, здібності. </vt:lpstr>
      <vt:lpstr>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Свята, обряди та звичаї0</dc:title>
  <cp:lastModifiedBy>RePack by SPecialiST</cp:lastModifiedBy>
  <cp:revision>4</cp:revision>
  <dcterms:modified xsi:type="dcterms:W3CDTF">2014-01-19T20:50:14Z</dcterms:modified>
</cp:coreProperties>
</file>