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8" r:id="rId9"/>
    <p:sldId id="267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E28A-C5D2-4500-A9D5-E9A02D9E4205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12515-822A-43AE-9A2B-E689E861C4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642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A336792-D73F-482F-9B79-79660E4C9CF8}" type="datetimeFigureOut">
              <a:rPr lang="uk-UA" smtClean="0"/>
              <a:t>13.12.2012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5AD7699-228F-4FAA-801A-43590FC25C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 кожного є те чим він займається найкраще, тобто </a:t>
            </a:r>
            <a:r>
              <a:rPr lang="uk-UA" dirty="0" err="1" smtClean="0"/>
              <a:t>хоббі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Моє</a:t>
            </a:r>
            <a:r>
              <a:rPr lang="ru-RU" dirty="0" smtClean="0"/>
              <a:t> </a:t>
            </a:r>
            <a:r>
              <a:rPr lang="ru-RU" dirty="0" err="1" smtClean="0"/>
              <a:t>хоббі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889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989">
        <p14:reveal/>
      </p:transition>
    </mc:Choice>
    <mc:Fallback>
      <p:transition spd="slow" advClick="0" advTm="29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r>
              <a:rPr lang="uk-UA" dirty="0" smtClean="0"/>
              <a:t>Мені подобається фотографувати.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356">
            <a:off x="1443690" y="1803800"/>
            <a:ext cx="3414933" cy="444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580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767">
        <p14:flash/>
      </p:transition>
    </mc:Choice>
    <mc:Fallback>
      <p:transition spd="slow" advTm="2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Обожнюю подорожі.</a:t>
            </a:r>
            <a:endParaRPr lang="uk-UA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926630"/>
            <a:ext cx="5043809" cy="4934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 descr="Світ – це книжка і той, хто не подорожує, читає лише одну сторінку. – Св. Аугустин"/>
          <p:cNvSpPr>
            <a:spLocks noGrp="1"/>
          </p:cNvSpPr>
          <p:nvPr>
            <p:ph type="body" sz="half" idx="2"/>
          </p:nvPr>
        </p:nvSpPr>
        <p:spPr>
          <a:xfrm>
            <a:off x="276224" y="2636912"/>
            <a:ext cx="2834640" cy="3611488"/>
          </a:xfrm>
        </p:spPr>
        <p:txBody>
          <a:bodyPr/>
          <a:lstStyle/>
          <a:p>
            <a:r>
              <a:rPr lang="ru-RU" dirty="0" err="1"/>
              <a:t>Світ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книжка і той,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подорожує</a:t>
            </a:r>
            <a:r>
              <a:rPr lang="ru-RU" dirty="0"/>
              <a:t>, </a:t>
            </a:r>
            <a:r>
              <a:rPr lang="ru-RU" dirty="0" err="1"/>
              <a:t>читає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одну </a:t>
            </a:r>
            <a:r>
              <a:rPr lang="ru-RU" dirty="0" err="1"/>
              <a:t>сторінку</a:t>
            </a:r>
            <a:r>
              <a:rPr lang="ru-RU" dirty="0"/>
              <a:t>. – </a:t>
            </a:r>
            <a:r>
              <a:rPr lang="ru-RU" i="1" dirty="0" smtClean="0"/>
              <a:t>Св. </a:t>
            </a:r>
            <a:r>
              <a:rPr lang="ru-RU" i="1" dirty="0" err="1" smtClean="0"/>
              <a:t>Аугустин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206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972">
        <p14:ripple/>
      </p:transition>
    </mc:Choice>
    <mc:Fallback>
      <p:transition spd="slow" advTm="5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4943847" cy="1688231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Захоплююсь туризмом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451170"/>
            <a:ext cx="4655815" cy="3570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675261" cy="2805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9000"/>
            <a:ext cx="3672408" cy="2583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218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6">
        <p14:ferris dir="l"/>
      </p:transition>
    </mc:Choice>
    <mc:Fallback>
      <p:transition spd="slow" advTm="30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3564981" cy="121969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1435616"/>
          </a:xfrm>
        </p:spPr>
        <p:txBody>
          <a:bodyPr>
            <a:noAutofit/>
          </a:bodyPr>
          <a:lstStyle/>
          <a:p>
            <a:r>
              <a:rPr lang="uk-UA" sz="4800" dirty="0" smtClean="0"/>
              <a:t>Люблю малювати.</a:t>
            </a:r>
            <a:endParaRPr lang="uk-UA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13137"/>
            <a:ext cx="5184576" cy="2591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817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788">
        <p14:glitter pattern="hexagon"/>
      </p:transition>
    </mc:Choice>
    <mc:Fallback>
      <p:transition spd="slow" advTm="27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libri"/>
              </a:rPr>
              <a:t>       Люблю </a:t>
            </a:r>
            <a:r>
              <a:rPr lang="ru-RU" b="1" dirty="0" err="1">
                <a:latin typeface="Calibri"/>
              </a:rPr>
              <a:t>дивитись</a:t>
            </a:r>
            <a:r>
              <a:rPr lang="ru-RU" b="1" dirty="0">
                <a:latin typeface="Calibri"/>
              </a:rPr>
              <a:t> </a:t>
            </a:r>
            <a:r>
              <a:rPr lang="ru-RU" b="1" dirty="0" err="1">
                <a:latin typeface="Calibri"/>
              </a:rPr>
              <a:t>фільми</a:t>
            </a:r>
            <a:r>
              <a:rPr lang="ru-RU" b="1" dirty="0">
                <a:latin typeface="Calibri"/>
              </a:rPr>
              <a:t> з </a:t>
            </a:r>
            <a:r>
              <a:rPr lang="ru-RU" b="1" dirty="0" err="1">
                <a:latin typeface="Calibri"/>
              </a:rPr>
              <a:t>друзями</a:t>
            </a:r>
            <a:r>
              <a:rPr lang="ru-RU" b="1" dirty="0">
                <a:latin typeface="Calibri"/>
              </a:rPr>
              <a:t>.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749844"/>
            <a:ext cx="3630811" cy="241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4268"/>
            <a:ext cx="3888432" cy="2794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348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63">
        <p14:window dir="vert"/>
      </p:transition>
    </mc:Choice>
    <mc:Fallback>
      <p:transition spd="slow" advTm="39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564904"/>
            <a:ext cx="2834640" cy="1295399"/>
          </a:xfrm>
        </p:spPr>
        <p:txBody>
          <a:bodyPr>
            <a:noAutofit/>
          </a:bodyPr>
          <a:lstStyle/>
          <a:p>
            <a:r>
              <a:rPr lang="ru-RU" sz="4000" dirty="0">
                <a:latin typeface="Calibri"/>
              </a:rPr>
              <a:t>У </a:t>
            </a:r>
            <a:r>
              <a:rPr lang="ru-RU" sz="4000" dirty="0" err="1">
                <a:latin typeface="Calibri"/>
              </a:rPr>
              <a:t>вільний</a:t>
            </a:r>
            <a:r>
              <a:rPr lang="ru-RU" sz="4000" dirty="0">
                <a:latin typeface="Calibri"/>
              </a:rPr>
              <a:t> час </a:t>
            </a:r>
            <a:r>
              <a:rPr lang="ru-RU" sz="4000" dirty="0" smtClean="0">
                <a:latin typeface="Calibri"/>
              </a:rPr>
              <a:t>люблю </a:t>
            </a:r>
            <a:r>
              <a:rPr lang="ru-RU" sz="4000" dirty="0" err="1" smtClean="0">
                <a:latin typeface="Calibri"/>
              </a:rPr>
              <a:t>грати</a:t>
            </a:r>
            <a:r>
              <a:rPr lang="ru-RU" sz="4000" dirty="0" smtClean="0">
                <a:latin typeface="Calibri"/>
              </a:rPr>
              <a:t> в шахи</a:t>
            </a:r>
            <a:r>
              <a:rPr lang="ru-RU" sz="4000" dirty="0">
                <a:latin typeface="Calibri"/>
              </a:rPr>
              <a:t>.</a:t>
            </a:r>
            <a:endParaRPr lang="uk-UA" sz="40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r="18646"/>
          <a:stretch>
            <a:fillRect/>
          </a:stretch>
        </p:blipFill>
        <p:spPr>
          <a:xfrm>
            <a:off x="4355976" y="1268760"/>
            <a:ext cx="361032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308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897">
        <p:checker/>
      </p:transition>
    </mc:Choice>
    <mc:Fallback>
      <p:transition spd="slow" advTm="389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404664"/>
            <a:ext cx="5129543" cy="1685529"/>
          </a:xfrm>
        </p:spPr>
        <p:txBody>
          <a:bodyPr/>
          <a:lstStyle/>
          <a:p>
            <a:r>
              <a:rPr lang="ru-RU" b="1" dirty="0">
                <a:latin typeface="Calibri"/>
              </a:rPr>
              <a:t> Я </a:t>
            </a:r>
            <a:r>
              <a:rPr lang="ru-RU" b="1" dirty="0" err="1">
                <a:latin typeface="Calibri"/>
              </a:rPr>
              <a:t>дуже</a:t>
            </a:r>
            <a:r>
              <a:rPr lang="ru-RU" b="1" dirty="0">
                <a:latin typeface="Calibri"/>
              </a:rPr>
              <a:t> люблю </a:t>
            </a:r>
            <a:r>
              <a:rPr lang="ru-RU" b="1" dirty="0" err="1">
                <a:latin typeface="Calibri"/>
              </a:rPr>
              <a:t>слухати</a:t>
            </a:r>
            <a:r>
              <a:rPr lang="ru-RU" b="1" dirty="0">
                <a:latin typeface="Calibri"/>
              </a:rPr>
              <a:t> </a:t>
            </a:r>
            <a:r>
              <a:rPr lang="ru-RU" b="1" dirty="0" err="1">
                <a:latin typeface="Calibri"/>
              </a:rPr>
              <a:t>музику</a:t>
            </a:r>
            <a:r>
              <a:rPr lang="ru-RU" b="1" dirty="0">
                <a:latin typeface="Calibri"/>
              </a:rPr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3888432" cy="22875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3" l="2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857">
            <a:off x="3110578" y="2261302"/>
            <a:ext cx="234677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9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403">
        <p14:ripple/>
      </p:transition>
    </mc:Choice>
    <mc:Fallback>
      <p:transition spd="slow" advTm="44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392488" cy="2304288"/>
          </a:xfrm>
        </p:spPr>
        <p:txBody>
          <a:bodyPr/>
          <a:lstStyle/>
          <a:p>
            <a:r>
              <a:rPr lang="ru-RU" dirty="0" err="1">
                <a:latin typeface="Calibri"/>
              </a:rPr>
              <a:t>Захоплююсь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читанням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улюблених</a:t>
            </a:r>
            <a:r>
              <a:rPr lang="uk-UA" dirty="0">
                <a:latin typeface="Calibri"/>
              </a:rPr>
              <a:t> книг.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96711"/>
            <a:ext cx="4206783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158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188">
        <p14:honeycomb/>
      </p:transition>
    </mc:Choice>
    <mc:Fallback>
      <p:transition spd="slow" advTm="41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144</TotalTime>
  <Words>71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Моє хоббі</vt:lpstr>
      <vt:lpstr>Мені подобається фотографувати.</vt:lpstr>
      <vt:lpstr>Обожнюю подорожі.</vt:lpstr>
      <vt:lpstr>Захоплююсь туризмом.</vt:lpstr>
      <vt:lpstr>Люблю малювати.</vt:lpstr>
      <vt:lpstr>       Люблю дивитись фільми з друзями.</vt:lpstr>
      <vt:lpstr>У вільний час люблю грати в шахи.</vt:lpstr>
      <vt:lpstr> Я дуже люблю слухати музику.</vt:lpstr>
      <vt:lpstr>Захоплююсь читанням улюблених книг.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Моє хоббі</dc:title>
  <dc:creator>Home</dc:creator>
  <cp:lastModifiedBy>Home</cp:lastModifiedBy>
  <cp:revision>15</cp:revision>
  <dcterms:created xsi:type="dcterms:W3CDTF">2012-11-22T13:57:28Z</dcterms:created>
  <dcterms:modified xsi:type="dcterms:W3CDTF">2012-12-13T19:13:24Z</dcterms:modified>
</cp:coreProperties>
</file>