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62" autoAdjust="0"/>
  </p:normalViewPr>
  <p:slideViewPr>
    <p:cSldViewPr>
      <p:cViewPr>
        <p:scale>
          <a:sx n="100" d="100"/>
          <a:sy n="100" d="100"/>
        </p:scale>
        <p:origin x="-618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3EED-B92A-4CE0-92FA-09D076260E5E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A0F-5C22-45AF-8EE5-65881D178E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3EED-B92A-4CE0-92FA-09D076260E5E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A0F-5C22-45AF-8EE5-65881D17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3EED-B92A-4CE0-92FA-09D076260E5E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A0F-5C22-45AF-8EE5-65881D17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3EED-B92A-4CE0-92FA-09D076260E5E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A0F-5C22-45AF-8EE5-65881D17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3EED-B92A-4CE0-92FA-09D076260E5E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1EB6A0F-5C22-45AF-8EE5-65881D17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3EED-B92A-4CE0-92FA-09D076260E5E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A0F-5C22-45AF-8EE5-65881D17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3EED-B92A-4CE0-92FA-09D076260E5E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A0F-5C22-45AF-8EE5-65881D17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3EED-B92A-4CE0-92FA-09D076260E5E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A0F-5C22-45AF-8EE5-65881D17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3EED-B92A-4CE0-92FA-09D076260E5E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A0F-5C22-45AF-8EE5-65881D17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3EED-B92A-4CE0-92FA-09D076260E5E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A0F-5C22-45AF-8EE5-65881D17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3EED-B92A-4CE0-92FA-09D076260E5E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A0F-5C22-45AF-8EE5-65881D17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5673EED-B92A-4CE0-92FA-09D076260E5E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1EB6A0F-5C22-45AF-8EE5-65881D17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Chart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Робота </a:t>
            </a:r>
            <a:r>
              <a:rPr lang="ru-RU" dirty="0" err="1" smtClean="0"/>
              <a:t>з</a:t>
            </a:r>
            <a:r>
              <a:rPr lang="ru-RU" dirty="0" smtClean="0"/>
              <a:t> компонентом.</a:t>
            </a:r>
          </a:p>
          <a:p>
            <a:r>
              <a:rPr lang="ru-RU" dirty="0" err="1" smtClean="0"/>
              <a:t>Побудова</a:t>
            </a:r>
            <a:r>
              <a:rPr lang="ru-RU" dirty="0" smtClean="0"/>
              <a:t> </a:t>
            </a:r>
            <a:r>
              <a:rPr lang="ru-RU" dirty="0" err="1" smtClean="0"/>
              <a:t>графік</a:t>
            </a:r>
            <a:r>
              <a:rPr lang="uk-UA" dirty="0" smtClean="0"/>
              <a:t>і</a:t>
            </a:r>
            <a:r>
              <a:rPr lang="ru-RU" dirty="0" smtClean="0"/>
              <a:t>в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642917"/>
            <a:ext cx="8358246" cy="5643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 кнопку </a:t>
            </a:r>
            <a:r>
              <a:rPr lang="ru-RU" dirty="0" err="1" smtClean="0"/>
              <a:t>програму</a:t>
            </a:r>
            <a:r>
              <a:rPr lang="uk-UA" dirty="0" err="1" smtClean="0"/>
              <a:t>ємо</a:t>
            </a:r>
            <a:r>
              <a:rPr lang="uk-UA" dirty="0" smtClean="0"/>
              <a:t> наступний код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374" y="1714488"/>
            <a:ext cx="9072626" cy="452628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procedure TForm1.Button1Click(Sender: </a:t>
            </a:r>
            <a:r>
              <a:rPr lang="en-US" sz="2400" dirty="0" err="1" smtClean="0"/>
              <a:t>TObject</a:t>
            </a:r>
            <a:r>
              <a:rPr lang="en-US" sz="2400" dirty="0" smtClean="0"/>
              <a:t>);</a:t>
            </a:r>
          </a:p>
          <a:p>
            <a:r>
              <a:rPr lang="en-US" sz="2400" dirty="0" err="1" smtClean="0"/>
              <a:t>var</a:t>
            </a:r>
            <a:r>
              <a:rPr lang="en-US" sz="2400" dirty="0" smtClean="0"/>
              <a:t> i:integer;</a:t>
            </a:r>
          </a:p>
          <a:p>
            <a:r>
              <a:rPr lang="en-US" sz="2400" dirty="0" smtClean="0"/>
              <a:t>begin</a:t>
            </a:r>
          </a:p>
          <a:p>
            <a:r>
              <a:rPr lang="en-US" sz="2400" dirty="0" smtClean="0"/>
              <a:t>series1.Clear;series2.Clear;series3.Clear;series4.Clear;</a:t>
            </a:r>
          </a:p>
          <a:p>
            <a:r>
              <a:rPr lang="en-US" sz="2400" dirty="0" smtClean="0"/>
              <a:t>for </a:t>
            </a:r>
            <a:r>
              <a:rPr lang="en-US" sz="2400" dirty="0" err="1" smtClean="0"/>
              <a:t>i</a:t>
            </a:r>
            <a:r>
              <a:rPr lang="en-US" sz="2400" dirty="0" smtClean="0"/>
              <a:t>:=-22 to 22 do begin</a:t>
            </a:r>
          </a:p>
          <a:p>
            <a:r>
              <a:rPr lang="en-US" sz="2400" dirty="0" smtClean="0"/>
              <a:t>series1.AddXY(</a:t>
            </a:r>
            <a:r>
              <a:rPr lang="en-US" sz="2400" dirty="0" err="1" smtClean="0"/>
              <a:t>i</a:t>
            </a:r>
            <a:r>
              <a:rPr lang="en-US" sz="2400" dirty="0" smtClean="0"/>
              <a:t>*0.29,10*sin(</a:t>
            </a:r>
            <a:r>
              <a:rPr lang="en-US" sz="2400" dirty="0" err="1" smtClean="0"/>
              <a:t>i</a:t>
            </a:r>
            <a:r>
              <a:rPr lang="en-US" sz="2400" dirty="0" smtClean="0"/>
              <a:t>*0.29),'',</a:t>
            </a:r>
            <a:r>
              <a:rPr lang="en-US" sz="2400" dirty="0" err="1" smtClean="0"/>
              <a:t>clBlack</a:t>
            </a:r>
            <a:r>
              <a:rPr lang="en-US" sz="2400" dirty="0" smtClean="0"/>
              <a:t>);</a:t>
            </a:r>
          </a:p>
          <a:p>
            <a:r>
              <a:rPr lang="en-US" sz="2400" dirty="0" smtClean="0"/>
              <a:t>series2.AddXY(</a:t>
            </a:r>
            <a:r>
              <a:rPr lang="en-US" sz="2400" dirty="0" err="1" smtClean="0"/>
              <a:t>i</a:t>
            </a:r>
            <a:r>
              <a:rPr lang="en-US" sz="2400" dirty="0" smtClean="0"/>
              <a:t>*0.29,10*</a:t>
            </a:r>
            <a:r>
              <a:rPr lang="en-US" sz="2400" dirty="0" err="1" smtClean="0"/>
              <a:t>cos</a:t>
            </a:r>
            <a:r>
              <a:rPr lang="en-US" sz="2400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*0.29),'',</a:t>
            </a:r>
            <a:r>
              <a:rPr lang="en-US" sz="2400" dirty="0" err="1" smtClean="0"/>
              <a:t>clRed</a:t>
            </a:r>
            <a:r>
              <a:rPr lang="en-US" sz="2400" dirty="0" smtClean="0"/>
              <a:t>);</a:t>
            </a:r>
          </a:p>
          <a:p>
            <a:r>
              <a:rPr lang="en-US" sz="2400" dirty="0" smtClean="0"/>
              <a:t>series3.AddXY(</a:t>
            </a:r>
            <a:r>
              <a:rPr lang="en-US" sz="2400" dirty="0" err="1" smtClean="0"/>
              <a:t>i</a:t>
            </a:r>
            <a:r>
              <a:rPr lang="en-US" sz="2400" dirty="0" smtClean="0"/>
              <a:t>*0.29,0.2*sin(</a:t>
            </a:r>
            <a:r>
              <a:rPr lang="en-US" sz="2400" dirty="0" err="1" smtClean="0"/>
              <a:t>i</a:t>
            </a:r>
            <a:r>
              <a:rPr lang="en-US" sz="2400" dirty="0" smtClean="0"/>
              <a:t>*0.29)/</a:t>
            </a:r>
            <a:r>
              <a:rPr lang="en-US" sz="2400" dirty="0" err="1" smtClean="0"/>
              <a:t>cos</a:t>
            </a:r>
            <a:r>
              <a:rPr lang="en-US" sz="2400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*0.29),'',</a:t>
            </a:r>
            <a:r>
              <a:rPr lang="en-US" sz="2400" dirty="0" err="1" smtClean="0"/>
              <a:t>clGreen</a:t>
            </a:r>
            <a:r>
              <a:rPr lang="en-US" sz="2400" dirty="0" smtClean="0"/>
              <a:t>);</a:t>
            </a:r>
          </a:p>
          <a:p>
            <a:r>
              <a:rPr lang="en-US" sz="2400" dirty="0" smtClean="0"/>
              <a:t>series4.AddXY(</a:t>
            </a:r>
            <a:r>
              <a:rPr lang="en-US" sz="2400" dirty="0" err="1" smtClean="0"/>
              <a:t>i</a:t>
            </a:r>
            <a:r>
              <a:rPr lang="en-US" sz="2400" dirty="0" smtClean="0"/>
              <a:t>*0.29,0.2*</a:t>
            </a:r>
            <a:r>
              <a:rPr lang="en-US" sz="2400" dirty="0" err="1" smtClean="0"/>
              <a:t>cos</a:t>
            </a:r>
            <a:r>
              <a:rPr lang="en-US" sz="2400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*0.29)/sin(</a:t>
            </a:r>
            <a:r>
              <a:rPr lang="en-US" sz="2400" dirty="0" err="1" smtClean="0"/>
              <a:t>i</a:t>
            </a:r>
            <a:r>
              <a:rPr lang="en-US" sz="2400" dirty="0" smtClean="0"/>
              <a:t>*0.29),'',</a:t>
            </a:r>
            <a:r>
              <a:rPr lang="en-US" sz="2400" dirty="0" err="1" smtClean="0"/>
              <a:t>clYellow</a:t>
            </a:r>
            <a:r>
              <a:rPr lang="en-US" sz="2400" dirty="0" smtClean="0"/>
              <a:t>);</a:t>
            </a:r>
          </a:p>
          <a:p>
            <a:r>
              <a:rPr lang="en-US" sz="2400" dirty="0" smtClean="0"/>
              <a:t>end;</a:t>
            </a:r>
          </a:p>
          <a:p>
            <a:r>
              <a:rPr lang="en-US" sz="2400" dirty="0" smtClean="0"/>
              <a:t>end;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Запускаємо програму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357298"/>
            <a:ext cx="8215338" cy="5134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Натискаємо на кнопку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428736"/>
            <a:ext cx="8215370" cy="5134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</TotalTime>
  <Words>63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Chart</vt:lpstr>
      <vt:lpstr>Слайд 2</vt:lpstr>
      <vt:lpstr>На кнопку програмуємо наступний код</vt:lpstr>
      <vt:lpstr>Запускаємо програму</vt:lpstr>
      <vt:lpstr>Натискаємо на кнопку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Витя</cp:lastModifiedBy>
  <cp:revision>10</cp:revision>
  <dcterms:created xsi:type="dcterms:W3CDTF">2014-12-18T04:43:30Z</dcterms:created>
  <dcterms:modified xsi:type="dcterms:W3CDTF">2015-01-27T20:15:01Z</dcterms:modified>
</cp:coreProperties>
</file>