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EF071-B3B7-4B28-B2BC-84D93E8A6AF7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A7F130-8095-4062-ABA5-EEFB90B588CA}">
      <dgm:prSet phldrT="[Текст]"/>
      <dgm:spPr/>
      <dgm:t>
        <a:bodyPr/>
        <a:lstStyle/>
        <a:p>
          <a:r>
            <a:rPr lang="ru-RU" dirty="0" smtClean="0"/>
            <a:t>Диск </a:t>
          </a:r>
          <a:r>
            <a:rPr lang="en-US" dirty="0" smtClean="0"/>
            <a:t>D:</a:t>
          </a:r>
          <a:endParaRPr lang="ru-RU" dirty="0"/>
        </a:p>
      </dgm:t>
    </dgm:pt>
    <dgm:pt modelId="{55230E0D-47D0-485C-8BED-851AFF39F2B4}" type="parTrans" cxnId="{66DA5B13-0D1B-49B2-925C-BA0EA9B48089}">
      <dgm:prSet/>
      <dgm:spPr/>
      <dgm:t>
        <a:bodyPr/>
        <a:lstStyle/>
        <a:p>
          <a:endParaRPr lang="ru-RU"/>
        </a:p>
      </dgm:t>
    </dgm:pt>
    <dgm:pt modelId="{CBE34A02-5AA5-43E7-846A-DDDDD5D119A1}" type="sibTrans" cxnId="{66DA5B13-0D1B-49B2-925C-BA0EA9B48089}">
      <dgm:prSet/>
      <dgm:spPr/>
      <dgm:t>
        <a:bodyPr/>
        <a:lstStyle/>
        <a:p>
          <a:endParaRPr lang="ru-RU"/>
        </a:p>
      </dgm:t>
    </dgm:pt>
    <dgm:pt modelId="{C87C3A20-43DA-4B0B-BB57-AEC3035430CC}">
      <dgm:prSet phldrT="[Текст]"/>
      <dgm:spPr/>
      <dgm:t>
        <a:bodyPr/>
        <a:lstStyle/>
        <a:p>
          <a:r>
            <a:rPr lang="ru-RU" dirty="0" smtClean="0"/>
            <a:t>Ученик8</a:t>
          </a:r>
          <a:endParaRPr lang="ru-RU" dirty="0"/>
        </a:p>
      </dgm:t>
    </dgm:pt>
    <dgm:pt modelId="{F06D30AC-6740-4697-A452-EAA338FD7FFE}" type="parTrans" cxnId="{37640349-EC6B-4EA2-8EA6-F4225A6612C8}">
      <dgm:prSet/>
      <dgm:spPr/>
      <dgm:t>
        <a:bodyPr/>
        <a:lstStyle/>
        <a:p>
          <a:endParaRPr lang="ru-RU"/>
        </a:p>
      </dgm:t>
    </dgm:pt>
    <dgm:pt modelId="{2A75E153-13AB-40C1-8AB3-C46932EF3A83}" type="sibTrans" cxnId="{37640349-EC6B-4EA2-8EA6-F4225A6612C8}">
      <dgm:prSet/>
      <dgm:spPr/>
      <dgm:t>
        <a:bodyPr/>
        <a:lstStyle/>
        <a:p>
          <a:endParaRPr lang="ru-RU"/>
        </a:p>
      </dgm:t>
    </dgm:pt>
    <dgm:pt modelId="{B48299D1-78BB-499D-9871-5DA6394E4E0C}">
      <dgm:prSet phldrT="[Текст]"/>
      <dgm:spPr/>
      <dgm:t>
        <a:bodyPr/>
        <a:lstStyle/>
        <a:p>
          <a:r>
            <a:rPr lang="uk-UA" dirty="0" err="1" smtClean="0"/>
            <a:t>Мои</a:t>
          </a:r>
          <a:r>
            <a:rPr lang="uk-UA" dirty="0" smtClean="0"/>
            <a:t> </a:t>
          </a:r>
          <a:r>
            <a:rPr lang="uk-UA" dirty="0" err="1" smtClean="0"/>
            <a:t>документы</a:t>
          </a:r>
          <a:endParaRPr lang="uk-UA" dirty="0" smtClean="0"/>
        </a:p>
      </dgm:t>
    </dgm:pt>
    <dgm:pt modelId="{49584E8F-3663-4EDB-9A34-EFD9B89DE5D1}" type="parTrans" cxnId="{38F24B59-7CBF-417B-BEEF-D6CC0AB45C8E}">
      <dgm:prSet/>
      <dgm:spPr/>
      <dgm:t>
        <a:bodyPr/>
        <a:lstStyle/>
        <a:p>
          <a:endParaRPr lang="ru-RU"/>
        </a:p>
      </dgm:t>
    </dgm:pt>
    <dgm:pt modelId="{D2E9F039-E560-4444-884A-41B2514C5E02}" type="sibTrans" cxnId="{38F24B59-7CBF-417B-BEEF-D6CC0AB45C8E}">
      <dgm:prSet/>
      <dgm:spPr/>
      <dgm:t>
        <a:bodyPr/>
        <a:lstStyle/>
        <a:p>
          <a:endParaRPr lang="ru-RU"/>
        </a:p>
      </dgm:t>
    </dgm:pt>
    <dgm:pt modelId="{C8D4B4D6-20C1-4E14-8C14-D894C9C8C13F}">
      <dgm:prSet/>
      <dgm:spPr/>
      <dgm:t>
        <a:bodyPr/>
        <a:lstStyle/>
        <a:p>
          <a:r>
            <a:rPr lang="ru-RU" dirty="0" smtClean="0"/>
            <a:t>11-Б</a:t>
          </a:r>
          <a:endParaRPr lang="ru-RU" dirty="0"/>
        </a:p>
      </dgm:t>
    </dgm:pt>
    <dgm:pt modelId="{94ECD8D9-5012-46D5-818B-1E91C386CF61}" type="parTrans" cxnId="{4A7C4A91-1C86-4C42-A963-623C1F3BE6C8}">
      <dgm:prSet/>
      <dgm:spPr/>
      <dgm:t>
        <a:bodyPr/>
        <a:lstStyle/>
        <a:p>
          <a:endParaRPr lang="ru-RU"/>
        </a:p>
      </dgm:t>
    </dgm:pt>
    <dgm:pt modelId="{4A929476-150E-4977-9381-42942F7465DD}" type="sibTrans" cxnId="{4A7C4A91-1C86-4C42-A963-623C1F3BE6C8}">
      <dgm:prSet/>
      <dgm:spPr/>
      <dgm:t>
        <a:bodyPr/>
        <a:lstStyle/>
        <a:p>
          <a:endParaRPr lang="ru-RU"/>
        </a:p>
      </dgm:t>
    </dgm:pt>
    <dgm:pt modelId="{6D6E33D9-33F2-4D66-A7A3-A276B0673B4F}">
      <dgm:prSet/>
      <dgm:spPr/>
      <dgm:t>
        <a:bodyPr/>
        <a:lstStyle/>
        <a:p>
          <a:r>
            <a:rPr lang="ru-RU" dirty="0" smtClean="0"/>
            <a:t>Шаталов</a:t>
          </a:r>
          <a:endParaRPr lang="ru-RU" dirty="0"/>
        </a:p>
      </dgm:t>
    </dgm:pt>
    <dgm:pt modelId="{E1957985-4199-4364-8E3B-2006080E34FF}" type="parTrans" cxnId="{B511DC41-0C35-4090-B87E-9A50E9B0F432}">
      <dgm:prSet/>
      <dgm:spPr/>
      <dgm:t>
        <a:bodyPr/>
        <a:lstStyle/>
        <a:p>
          <a:endParaRPr lang="ru-RU"/>
        </a:p>
      </dgm:t>
    </dgm:pt>
    <dgm:pt modelId="{292A1CE8-D981-46A6-8E6D-BBBAA84AD308}" type="sibTrans" cxnId="{B511DC41-0C35-4090-B87E-9A50E9B0F432}">
      <dgm:prSet/>
      <dgm:spPr/>
      <dgm:t>
        <a:bodyPr/>
        <a:lstStyle/>
        <a:p>
          <a:endParaRPr lang="ru-RU"/>
        </a:p>
      </dgm:t>
    </dgm:pt>
    <dgm:pt modelId="{68C5D48C-E6A8-481D-8D20-1DB1ADDB6457}">
      <dgm:prSet/>
      <dgm:spPr/>
      <dgm:t>
        <a:bodyPr/>
        <a:lstStyle/>
        <a:p>
          <a:r>
            <a:rPr lang="ru-RU" dirty="0" smtClean="0"/>
            <a:t>Лабораторный практикум</a:t>
          </a:r>
          <a:endParaRPr lang="ru-RU" dirty="0"/>
        </a:p>
      </dgm:t>
    </dgm:pt>
    <dgm:pt modelId="{09E89A1D-686D-4A99-8D51-1323AAC3D355}" type="parTrans" cxnId="{252E38D8-F7D3-4263-803D-91ED5102E94D}">
      <dgm:prSet/>
      <dgm:spPr/>
      <dgm:t>
        <a:bodyPr/>
        <a:lstStyle/>
        <a:p>
          <a:endParaRPr lang="ru-RU"/>
        </a:p>
      </dgm:t>
    </dgm:pt>
    <dgm:pt modelId="{460BC74C-8391-44BC-BD1E-B947B1859C0A}" type="sibTrans" cxnId="{252E38D8-F7D3-4263-803D-91ED5102E94D}">
      <dgm:prSet/>
      <dgm:spPr/>
      <dgm:t>
        <a:bodyPr/>
        <a:lstStyle/>
        <a:p>
          <a:endParaRPr lang="ru-RU"/>
        </a:p>
      </dgm:t>
    </dgm:pt>
    <dgm:pt modelId="{A6C9FF09-8EFD-473E-A363-E1CFC68D6D48}">
      <dgm:prSet/>
      <dgm:spPr/>
      <dgm:t>
        <a:bodyPr/>
        <a:lstStyle/>
        <a:p>
          <a:r>
            <a:rPr lang="ru-RU" dirty="0" smtClean="0"/>
            <a:t>Л.р.1.26</a:t>
          </a:r>
          <a:endParaRPr lang="ru-RU" dirty="0"/>
        </a:p>
      </dgm:t>
    </dgm:pt>
    <dgm:pt modelId="{7575E893-F087-49A0-B64D-65611CB0988A}" type="parTrans" cxnId="{E5407897-8F8B-4D91-A786-3942B9B058D5}">
      <dgm:prSet/>
      <dgm:spPr/>
      <dgm:t>
        <a:bodyPr/>
        <a:lstStyle/>
        <a:p>
          <a:endParaRPr lang="ru-RU"/>
        </a:p>
      </dgm:t>
    </dgm:pt>
    <dgm:pt modelId="{A1AA7AF2-FA66-4DA8-B67D-3CFA32D6BA42}" type="sibTrans" cxnId="{E5407897-8F8B-4D91-A786-3942B9B058D5}">
      <dgm:prSet/>
      <dgm:spPr/>
      <dgm:t>
        <a:bodyPr/>
        <a:lstStyle/>
        <a:p>
          <a:endParaRPr lang="ru-RU"/>
        </a:p>
      </dgm:t>
    </dgm:pt>
    <dgm:pt modelId="{A351C886-2ECD-4377-B090-0BDE42B67693}" type="pres">
      <dgm:prSet presAssocID="{7E1EF071-B3B7-4B28-B2BC-84D93E8A6A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3375A15-7855-4BA8-A0DF-5A38DEF43432}" type="pres">
      <dgm:prSet presAssocID="{7E1EF071-B3B7-4B28-B2BC-84D93E8A6AF7}" presName="Name1" presStyleCnt="0"/>
      <dgm:spPr/>
    </dgm:pt>
    <dgm:pt modelId="{0C66B015-44BE-4525-9B15-575C1E32A709}" type="pres">
      <dgm:prSet presAssocID="{7E1EF071-B3B7-4B28-B2BC-84D93E8A6AF7}" presName="cycle" presStyleCnt="0"/>
      <dgm:spPr/>
    </dgm:pt>
    <dgm:pt modelId="{E0436729-82F4-4CC2-BA83-EB5DB6B54CC5}" type="pres">
      <dgm:prSet presAssocID="{7E1EF071-B3B7-4B28-B2BC-84D93E8A6AF7}" presName="srcNode" presStyleLbl="node1" presStyleIdx="0" presStyleCnt="7"/>
      <dgm:spPr/>
    </dgm:pt>
    <dgm:pt modelId="{2C969C74-F7F1-4BA5-8B20-FF2825F8E10F}" type="pres">
      <dgm:prSet presAssocID="{7E1EF071-B3B7-4B28-B2BC-84D93E8A6AF7}" presName="conn" presStyleLbl="parChTrans1D2" presStyleIdx="0" presStyleCnt="1"/>
      <dgm:spPr/>
      <dgm:t>
        <a:bodyPr/>
        <a:lstStyle/>
        <a:p>
          <a:endParaRPr lang="ru-RU"/>
        </a:p>
      </dgm:t>
    </dgm:pt>
    <dgm:pt modelId="{9F4BB5A4-29A4-41E1-AD2E-F37B562AFE3F}" type="pres">
      <dgm:prSet presAssocID="{7E1EF071-B3B7-4B28-B2BC-84D93E8A6AF7}" presName="extraNode" presStyleLbl="node1" presStyleIdx="0" presStyleCnt="7"/>
      <dgm:spPr/>
    </dgm:pt>
    <dgm:pt modelId="{7F3189EF-4D3C-4579-8092-0A452D935340}" type="pres">
      <dgm:prSet presAssocID="{7E1EF071-B3B7-4B28-B2BC-84D93E8A6AF7}" presName="dstNode" presStyleLbl="node1" presStyleIdx="0" presStyleCnt="7"/>
      <dgm:spPr/>
    </dgm:pt>
    <dgm:pt modelId="{A0ECDBBD-5720-4CF8-B2F9-0AAF2FA0E390}" type="pres">
      <dgm:prSet presAssocID="{D5A7F130-8095-4062-ABA5-EEFB90B588C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BEE6F-4E93-41FC-A101-BC903C9BC981}" type="pres">
      <dgm:prSet presAssocID="{D5A7F130-8095-4062-ABA5-EEFB90B588CA}" presName="accent_1" presStyleCnt="0"/>
      <dgm:spPr/>
    </dgm:pt>
    <dgm:pt modelId="{5D8A1097-2466-484E-A7B8-7C03F45A50DC}" type="pres">
      <dgm:prSet presAssocID="{D5A7F130-8095-4062-ABA5-EEFB90B588CA}" presName="accentRepeatNode" presStyleLbl="solidFgAcc1" presStyleIdx="0" presStyleCnt="7" custLinFactX="-12418" custLinFactNeighborX="-100000" custLinFactNeighborY="30088"/>
      <dgm:spPr>
        <a:prstGeom prst="ellipse">
          <a:avLst/>
        </a:prstGeom>
      </dgm:spPr>
    </dgm:pt>
    <dgm:pt modelId="{C5EC5580-4C2D-4038-BF62-2F9DB56A4CC2}" type="pres">
      <dgm:prSet presAssocID="{C87C3A20-43DA-4B0B-BB57-AEC3035430C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1E2B-3655-4CBC-9605-6A2037850674}" type="pres">
      <dgm:prSet presAssocID="{C87C3A20-43DA-4B0B-BB57-AEC3035430CC}" presName="accent_2" presStyleCnt="0"/>
      <dgm:spPr/>
    </dgm:pt>
    <dgm:pt modelId="{D5A0CA9B-0EA6-4DFA-929E-15A5F1329A34}" type="pres">
      <dgm:prSet presAssocID="{C87C3A20-43DA-4B0B-BB57-AEC3035430CC}" presName="accentRepeatNode" presStyleLbl="solidFgAcc1" presStyleIdx="1" presStyleCnt="7"/>
      <dgm:spPr/>
    </dgm:pt>
    <dgm:pt modelId="{CC1376DB-BA4B-4A4B-83B5-45630352715F}" type="pres">
      <dgm:prSet presAssocID="{B48299D1-78BB-499D-9871-5DA6394E4E0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41679-2E3B-406E-9DE6-47E72EA49C46}" type="pres">
      <dgm:prSet presAssocID="{B48299D1-78BB-499D-9871-5DA6394E4E0C}" presName="accent_3" presStyleCnt="0"/>
      <dgm:spPr/>
    </dgm:pt>
    <dgm:pt modelId="{160E4AA6-DFD8-4F31-A0C2-4B45BC17F96B}" type="pres">
      <dgm:prSet presAssocID="{B48299D1-78BB-499D-9871-5DA6394E4E0C}" presName="accentRepeatNode" presStyleLbl="solidFgAcc1" presStyleIdx="2" presStyleCnt="7"/>
      <dgm:spPr/>
    </dgm:pt>
    <dgm:pt modelId="{1606A07F-E81E-4DFA-98EC-1E32E5ECFAE3}" type="pres">
      <dgm:prSet presAssocID="{C8D4B4D6-20C1-4E14-8C14-D894C9C8C13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5BF8B-3AB9-45F5-8118-781A92091EA0}" type="pres">
      <dgm:prSet presAssocID="{C8D4B4D6-20C1-4E14-8C14-D894C9C8C13F}" presName="accent_4" presStyleCnt="0"/>
      <dgm:spPr/>
    </dgm:pt>
    <dgm:pt modelId="{57EF226D-920A-420B-B3B2-970B959CCCE4}" type="pres">
      <dgm:prSet presAssocID="{C8D4B4D6-20C1-4E14-8C14-D894C9C8C13F}" presName="accentRepeatNode" presStyleLbl="solidFgAcc1" presStyleIdx="3" presStyleCnt="7"/>
      <dgm:spPr/>
    </dgm:pt>
    <dgm:pt modelId="{64B2AC38-3231-4725-9332-81C5A52D1FF2}" type="pres">
      <dgm:prSet presAssocID="{6D6E33D9-33F2-4D66-A7A3-A276B0673B4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50755-BC03-4C57-ABFD-A3347B439557}" type="pres">
      <dgm:prSet presAssocID="{6D6E33D9-33F2-4D66-A7A3-A276B0673B4F}" presName="accent_5" presStyleCnt="0"/>
      <dgm:spPr/>
    </dgm:pt>
    <dgm:pt modelId="{0591E4AC-B8C7-44E1-92ED-75689FA0A64D}" type="pres">
      <dgm:prSet presAssocID="{6D6E33D9-33F2-4D66-A7A3-A276B0673B4F}" presName="accentRepeatNode" presStyleLbl="solidFgAcc1" presStyleIdx="4" presStyleCnt="7"/>
      <dgm:spPr/>
    </dgm:pt>
    <dgm:pt modelId="{6B83169C-1248-4888-B936-305BF337CECF}" type="pres">
      <dgm:prSet presAssocID="{68C5D48C-E6A8-481D-8D20-1DB1ADDB645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F119A-FF75-4153-ACF5-F008C78CB28E}" type="pres">
      <dgm:prSet presAssocID="{68C5D48C-E6A8-481D-8D20-1DB1ADDB6457}" presName="accent_6" presStyleCnt="0"/>
      <dgm:spPr/>
    </dgm:pt>
    <dgm:pt modelId="{CE57D4C0-77F0-4121-B3E5-C8E8A203864F}" type="pres">
      <dgm:prSet presAssocID="{68C5D48C-E6A8-481D-8D20-1DB1ADDB6457}" presName="accentRepeatNode" presStyleLbl="solidFgAcc1" presStyleIdx="5" presStyleCnt="7"/>
      <dgm:spPr/>
    </dgm:pt>
    <dgm:pt modelId="{8CF9EC5E-852B-463B-960B-976661DD42E0}" type="pres">
      <dgm:prSet presAssocID="{A6C9FF09-8EFD-473E-A363-E1CFC68D6D4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FA69E-AF4E-4046-B4D3-ABE0420F8E35}" type="pres">
      <dgm:prSet presAssocID="{A6C9FF09-8EFD-473E-A363-E1CFC68D6D48}" presName="accent_7" presStyleCnt="0"/>
      <dgm:spPr/>
    </dgm:pt>
    <dgm:pt modelId="{1CDD3C82-6F89-4129-BB6F-F81281183BEE}" type="pres">
      <dgm:prSet presAssocID="{A6C9FF09-8EFD-473E-A363-E1CFC68D6D48}" presName="accentRepeatNode" presStyleLbl="solidFgAcc1" presStyleIdx="6" presStyleCnt="7"/>
      <dgm:spPr/>
    </dgm:pt>
  </dgm:ptLst>
  <dgm:cxnLst>
    <dgm:cxn modelId="{FCCE7AA0-AF7F-4390-AFF4-D0513F20D247}" type="presOf" srcId="{C8D4B4D6-20C1-4E14-8C14-D894C9C8C13F}" destId="{1606A07F-E81E-4DFA-98EC-1E32E5ECFAE3}" srcOrd="0" destOrd="0" presId="urn:microsoft.com/office/officeart/2008/layout/VerticalCurvedList"/>
    <dgm:cxn modelId="{38F24B59-7CBF-417B-BEEF-D6CC0AB45C8E}" srcId="{7E1EF071-B3B7-4B28-B2BC-84D93E8A6AF7}" destId="{B48299D1-78BB-499D-9871-5DA6394E4E0C}" srcOrd="2" destOrd="0" parTransId="{49584E8F-3663-4EDB-9A34-EFD9B89DE5D1}" sibTransId="{D2E9F039-E560-4444-884A-41B2514C5E02}"/>
    <dgm:cxn modelId="{72ABC890-EC15-46E2-AA44-2564E6D267D5}" type="presOf" srcId="{6D6E33D9-33F2-4D66-A7A3-A276B0673B4F}" destId="{64B2AC38-3231-4725-9332-81C5A52D1FF2}" srcOrd="0" destOrd="0" presId="urn:microsoft.com/office/officeart/2008/layout/VerticalCurvedList"/>
    <dgm:cxn modelId="{0EF671B6-2711-476E-A252-7360AAA4AAE3}" type="presOf" srcId="{A6C9FF09-8EFD-473E-A363-E1CFC68D6D48}" destId="{8CF9EC5E-852B-463B-960B-976661DD42E0}" srcOrd="0" destOrd="0" presId="urn:microsoft.com/office/officeart/2008/layout/VerticalCurvedList"/>
    <dgm:cxn modelId="{4A7C4A91-1C86-4C42-A963-623C1F3BE6C8}" srcId="{7E1EF071-B3B7-4B28-B2BC-84D93E8A6AF7}" destId="{C8D4B4D6-20C1-4E14-8C14-D894C9C8C13F}" srcOrd="3" destOrd="0" parTransId="{94ECD8D9-5012-46D5-818B-1E91C386CF61}" sibTransId="{4A929476-150E-4977-9381-42942F7465DD}"/>
    <dgm:cxn modelId="{D45D6B02-687C-4747-8AE4-0C5FCDBF472D}" type="presOf" srcId="{C87C3A20-43DA-4B0B-BB57-AEC3035430CC}" destId="{C5EC5580-4C2D-4038-BF62-2F9DB56A4CC2}" srcOrd="0" destOrd="0" presId="urn:microsoft.com/office/officeart/2008/layout/VerticalCurvedList"/>
    <dgm:cxn modelId="{66DA5B13-0D1B-49B2-925C-BA0EA9B48089}" srcId="{7E1EF071-B3B7-4B28-B2BC-84D93E8A6AF7}" destId="{D5A7F130-8095-4062-ABA5-EEFB90B588CA}" srcOrd="0" destOrd="0" parTransId="{55230E0D-47D0-485C-8BED-851AFF39F2B4}" sibTransId="{CBE34A02-5AA5-43E7-846A-DDDDD5D119A1}"/>
    <dgm:cxn modelId="{B511DC41-0C35-4090-B87E-9A50E9B0F432}" srcId="{7E1EF071-B3B7-4B28-B2BC-84D93E8A6AF7}" destId="{6D6E33D9-33F2-4D66-A7A3-A276B0673B4F}" srcOrd="4" destOrd="0" parTransId="{E1957985-4199-4364-8E3B-2006080E34FF}" sibTransId="{292A1CE8-D981-46A6-8E6D-BBBAA84AD308}"/>
    <dgm:cxn modelId="{61D9A1B7-76D8-42B3-A19C-CBFD42250807}" type="presOf" srcId="{B48299D1-78BB-499D-9871-5DA6394E4E0C}" destId="{CC1376DB-BA4B-4A4B-83B5-45630352715F}" srcOrd="0" destOrd="0" presId="urn:microsoft.com/office/officeart/2008/layout/VerticalCurvedList"/>
    <dgm:cxn modelId="{FC58CEC1-A16F-4A47-AB0A-02C38F796035}" type="presOf" srcId="{68C5D48C-E6A8-481D-8D20-1DB1ADDB6457}" destId="{6B83169C-1248-4888-B936-305BF337CECF}" srcOrd="0" destOrd="0" presId="urn:microsoft.com/office/officeart/2008/layout/VerticalCurvedList"/>
    <dgm:cxn modelId="{E5407897-8F8B-4D91-A786-3942B9B058D5}" srcId="{7E1EF071-B3B7-4B28-B2BC-84D93E8A6AF7}" destId="{A6C9FF09-8EFD-473E-A363-E1CFC68D6D48}" srcOrd="6" destOrd="0" parTransId="{7575E893-F087-49A0-B64D-65611CB0988A}" sibTransId="{A1AA7AF2-FA66-4DA8-B67D-3CFA32D6BA42}"/>
    <dgm:cxn modelId="{C5558B90-6CBF-4F02-B813-86C2BDBCAF9C}" type="presOf" srcId="{CBE34A02-5AA5-43E7-846A-DDDDD5D119A1}" destId="{2C969C74-F7F1-4BA5-8B20-FF2825F8E10F}" srcOrd="0" destOrd="0" presId="urn:microsoft.com/office/officeart/2008/layout/VerticalCurvedList"/>
    <dgm:cxn modelId="{252E38D8-F7D3-4263-803D-91ED5102E94D}" srcId="{7E1EF071-B3B7-4B28-B2BC-84D93E8A6AF7}" destId="{68C5D48C-E6A8-481D-8D20-1DB1ADDB6457}" srcOrd="5" destOrd="0" parTransId="{09E89A1D-686D-4A99-8D51-1323AAC3D355}" sibTransId="{460BC74C-8391-44BC-BD1E-B947B1859C0A}"/>
    <dgm:cxn modelId="{37640349-EC6B-4EA2-8EA6-F4225A6612C8}" srcId="{7E1EF071-B3B7-4B28-B2BC-84D93E8A6AF7}" destId="{C87C3A20-43DA-4B0B-BB57-AEC3035430CC}" srcOrd="1" destOrd="0" parTransId="{F06D30AC-6740-4697-A452-EAA338FD7FFE}" sibTransId="{2A75E153-13AB-40C1-8AB3-C46932EF3A83}"/>
    <dgm:cxn modelId="{85B5D510-64CF-4FF9-A7ED-8306A87AD897}" type="presOf" srcId="{7E1EF071-B3B7-4B28-B2BC-84D93E8A6AF7}" destId="{A351C886-2ECD-4377-B090-0BDE42B67693}" srcOrd="0" destOrd="0" presId="urn:microsoft.com/office/officeart/2008/layout/VerticalCurvedList"/>
    <dgm:cxn modelId="{A49DD795-BFBC-4247-BC7B-33620A32904E}" type="presOf" srcId="{D5A7F130-8095-4062-ABA5-EEFB90B588CA}" destId="{A0ECDBBD-5720-4CF8-B2F9-0AAF2FA0E390}" srcOrd="0" destOrd="0" presId="urn:microsoft.com/office/officeart/2008/layout/VerticalCurvedList"/>
    <dgm:cxn modelId="{A7CB6F01-32EE-4EE0-99DF-6A2556BC57DB}" type="presParOf" srcId="{A351C886-2ECD-4377-B090-0BDE42B67693}" destId="{73375A15-7855-4BA8-A0DF-5A38DEF43432}" srcOrd="0" destOrd="0" presId="urn:microsoft.com/office/officeart/2008/layout/VerticalCurvedList"/>
    <dgm:cxn modelId="{64D73668-7AF1-46D3-B72F-C62D9618145A}" type="presParOf" srcId="{73375A15-7855-4BA8-A0DF-5A38DEF43432}" destId="{0C66B015-44BE-4525-9B15-575C1E32A709}" srcOrd="0" destOrd="0" presId="urn:microsoft.com/office/officeart/2008/layout/VerticalCurvedList"/>
    <dgm:cxn modelId="{4676FE60-CFA3-4AF4-B477-2C2229CD2F43}" type="presParOf" srcId="{0C66B015-44BE-4525-9B15-575C1E32A709}" destId="{E0436729-82F4-4CC2-BA83-EB5DB6B54CC5}" srcOrd="0" destOrd="0" presId="urn:microsoft.com/office/officeart/2008/layout/VerticalCurvedList"/>
    <dgm:cxn modelId="{EF888C87-B032-4F9A-9909-DF7658EB7376}" type="presParOf" srcId="{0C66B015-44BE-4525-9B15-575C1E32A709}" destId="{2C969C74-F7F1-4BA5-8B20-FF2825F8E10F}" srcOrd="1" destOrd="0" presId="urn:microsoft.com/office/officeart/2008/layout/VerticalCurvedList"/>
    <dgm:cxn modelId="{DCB10D71-0DC1-4532-A976-294E173B329C}" type="presParOf" srcId="{0C66B015-44BE-4525-9B15-575C1E32A709}" destId="{9F4BB5A4-29A4-41E1-AD2E-F37B562AFE3F}" srcOrd="2" destOrd="0" presId="urn:microsoft.com/office/officeart/2008/layout/VerticalCurvedList"/>
    <dgm:cxn modelId="{55BB1CF8-D1B3-4C7C-9A1C-9A19B8A040D5}" type="presParOf" srcId="{0C66B015-44BE-4525-9B15-575C1E32A709}" destId="{7F3189EF-4D3C-4579-8092-0A452D935340}" srcOrd="3" destOrd="0" presId="urn:microsoft.com/office/officeart/2008/layout/VerticalCurvedList"/>
    <dgm:cxn modelId="{A0AE4AAC-413D-4270-B290-12E3D4A3D6D9}" type="presParOf" srcId="{73375A15-7855-4BA8-A0DF-5A38DEF43432}" destId="{A0ECDBBD-5720-4CF8-B2F9-0AAF2FA0E390}" srcOrd="1" destOrd="0" presId="urn:microsoft.com/office/officeart/2008/layout/VerticalCurvedList"/>
    <dgm:cxn modelId="{4E7E0872-C6CE-4A90-ACDB-2F4EB7ADBFF8}" type="presParOf" srcId="{73375A15-7855-4BA8-A0DF-5A38DEF43432}" destId="{2F8BEE6F-4E93-41FC-A101-BC903C9BC981}" srcOrd="2" destOrd="0" presId="urn:microsoft.com/office/officeart/2008/layout/VerticalCurvedList"/>
    <dgm:cxn modelId="{45CDFFD3-A4DF-4C99-9AF9-EA6109A44B27}" type="presParOf" srcId="{2F8BEE6F-4E93-41FC-A101-BC903C9BC981}" destId="{5D8A1097-2466-484E-A7B8-7C03F45A50DC}" srcOrd="0" destOrd="0" presId="urn:microsoft.com/office/officeart/2008/layout/VerticalCurvedList"/>
    <dgm:cxn modelId="{A46BA374-91AA-4140-B15D-FA6B3E1768F8}" type="presParOf" srcId="{73375A15-7855-4BA8-A0DF-5A38DEF43432}" destId="{C5EC5580-4C2D-4038-BF62-2F9DB56A4CC2}" srcOrd="3" destOrd="0" presId="urn:microsoft.com/office/officeart/2008/layout/VerticalCurvedList"/>
    <dgm:cxn modelId="{F28C5499-5260-490F-8741-232F2E64E10D}" type="presParOf" srcId="{73375A15-7855-4BA8-A0DF-5A38DEF43432}" destId="{99FC1E2B-3655-4CBC-9605-6A2037850674}" srcOrd="4" destOrd="0" presId="urn:microsoft.com/office/officeart/2008/layout/VerticalCurvedList"/>
    <dgm:cxn modelId="{E116915E-6136-402A-9F50-22E4F0A3086A}" type="presParOf" srcId="{99FC1E2B-3655-4CBC-9605-6A2037850674}" destId="{D5A0CA9B-0EA6-4DFA-929E-15A5F1329A34}" srcOrd="0" destOrd="0" presId="urn:microsoft.com/office/officeart/2008/layout/VerticalCurvedList"/>
    <dgm:cxn modelId="{38850400-F732-4E17-A00C-FF69CB603B54}" type="presParOf" srcId="{73375A15-7855-4BA8-A0DF-5A38DEF43432}" destId="{CC1376DB-BA4B-4A4B-83B5-45630352715F}" srcOrd="5" destOrd="0" presId="urn:microsoft.com/office/officeart/2008/layout/VerticalCurvedList"/>
    <dgm:cxn modelId="{2D9313B9-C625-422D-A18D-B5D97C8CA071}" type="presParOf" srcId="{73375A15-7855-4BA8-A0DF-5A38DEF43432}" destId="{DD341679-2E3B-406E-9DE6-47E72EA49C46}" srcOrd="6" destOrd="0" presId="urn:microsoft.com/office/officeart/2008/layout/VerticalCurvedList"/>
    <dgm:cxn modelId="{F9A539B9-DE47-4F64-9BCB-17D4F6D31E08}" type="presParOf" srcId="{DD341679-2E3B-406E-9DE6-47E72EA49C46}" destId="{160E4AA6-DFD8-4F31-A0C2-4B45BC17F96B}" srcOrd="0" destOrd="0" presId="urn:microsoft.com/office/officeart/2008/layout/VerticalCurvedList"/>
    <dgm:cxn modelId="{3D01DB28-CBB3-42D7-813D-0398D255D78F}" type="presParOf" srcId="{73375A15-7855-4BA8-A0DF-5A38DEF43432}" destId="{1606A07F-E81E-4DFA-98EC-1E32E5ECFAE3}" srcOrd="7" destOrd="0" presId="urn:microsoft.com/office/officeart/2008/layout/VerticalCurvedList"/>
    <dgm:cxn modelId="{B7067DAC-1891-4AA8-8B98-0B5627EDB376}" type="presParOf" srcId="{73375A15-7855-4BA8-A0DF-5A38DEF43432}" destId="{4545BF8B-3AB9-45F5-8118-781A92091EA0}" srcOrd="8" destOrd="0" presId="urn:microsoft.com/office/officeart/2008/layout/VerticalCurvedList"/>
    <dgm:cxn modelId="{89A8B525-A5FF-4504-80C7-3570F94897F0}" type="presParOf" srcId="{4545BF8B-3AB9-45F5-8118-781A92091EA0}" destId="{57EF226D-920A-420B-B3B2-970B959CCCE4}" srcOrd="0" destOrd="0" presId="urn:microsoft.com/office/officeart/2008/layout/VerticalCurvedList"/>
    <dgm:cxn modelId="{AD30F4B6-071D-49D6-A6CF-E9B19AA7B745}" type="presParOf" srcId="{73375A15-7855-4BA8-A0DF-5A38DEF43432}" destId="{64B2AC38-3231-4725-9332-81C5A52D1FF2}" srcOrd="9" destOrd="0" presId="urn:microsoft.com/office/officeart/2008/layout/VerticalCurvedList"/>
    <dgm:cxn modelId="{A43BC51B-0B9C-40CE-8C9A-10CBF3794E51}" type="presParOf" srcId="{73375A15-7855-4BA8-A0DF-5A38DEF43432}" destId="{54C50755-BC03-4C57-ABFD-A3347B439557}" srcOrd="10" destOrd="0" presId="urn:microsoft.com/office/officeart/2008/layout/VerticalCurvedList"/>
    <dgm:cxn modelId="{82AF1634-0D1B-432D-A961-DF52878D7DA4}" type="presParOf" srcId="{54C50755-BC03-4C57-ABFD-A3347B439557}" destId="{0591E4AC-B8C7-44E1-92ED-75689FA0A64D}" srcOrd="0" destOrd="0" presId="urn:microsoft.com/office/officeart/2008/layout/VerticalCurvedList"/>
    <dgm:cxn modelId="{B9F9E18F-8C7A-409B-AF1C-F80C18273911}" type="presParOf" srcId="{73375A15-7855-4BA8-A0DF-5A38DEF43432}" destId="{6B83169C-1248-4888-B936-305BF337CECF}" srcOrd="11" destOrd="0" presId="urn:microsoft.com/office/officeart/2008/layout/VerticalCurvedList"/>
    <dgm:cxn modelId="{1D0463C7-A80A-4990-96D9-90DAD5D05048}" type="presParOf" srcId="{73375A15-7855-4BA8-A0DF-5A38DEF43432}" destId="{C81F119A-FF75-4153-ACF5-F008C78CB28E}" srcOrd="12" destOrd="0" presId="urn:microsoft.com/office/officeart/2008/layout/VerticalCurvedList"/>
    <dgm:cxn modelId="{B188FBF4-255E-4D03-AE8B-226F8B40CE3F}" type="presParOf" srcId="{C81F119A-FF75-4153-ACF5-F008C78CB28E}" destId="{CE57D4C0-77F0-4121-B3E5-C8E8A203864F}" srcOrd="0" destOrd="0" presId="urn:microsoft.com/office/officeart/2008/layout/VerticalCurvedList"/>
    <dgm:cxn modelId="{48294704-010E-4BCA-B02D-BA191C9C758E}" type="presParOf" srcId="{73375A15-7855-4BA8-A0DF-5A38DEF43432}" destId="{8CF9EC5E-852B-463B-960B-976661DD42E0}" srcOrd="13" destOrd="0" presId="urn:microsoft.com/office/officeart/2008/layout/VerticalCurvedList"/>
    <dgm:cxn modelId="{2386E74A-51D1-4844-93CF-BC471BC26BFD}" type="presParOf" srcId="{73375A15-7855-4BA8-A0DF-5A38DEF43432}" destId="{32CFA69E-AF4E-4046-B4D3-ABE0420F8E35}" srcOrd="14" destOrd="0" presId="urn:microsoft.com/office/officeart/2008/layout/VerticalCurvedList"/>
    <dgm:cxn modelId="{1BF20177-B7B8-4562-9426-C3E01905D5B8}" type="presParOf" srcId="{32CFA69E-AF4E-4046-B4D3-ABE0420F8E35}" destId="{1CDD3C82-6F89-4129-BB6F-F81281183B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9C74-F7F1-4BA5-8B20-FF2825F8E10F}">
      <dsp:nvSpPr>
        <dsp:cNvPr id="0" name=""/>
        <dsp:cNvSpPr/>
      </dsp:nvSpPr>
      <dsp:spPr>
        <a:xfrm>
          <a:off x="-6237512" y="-796331"/>
          <a:ext cx="7430126" cy="7430126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CDBBD-5720-4CF8-B2F9-0AAF2FA0E390}">
      <dsp:nvSpPr>
        <dsp:cNvPr id="0" name=""/>
        <dsp:cNvSpPr/>
      </dsp:nvSpPr>
      <dsp:spPr>
        <a:xfrm>
          <a:off x="387251" y="409520"/>
          <a:ext cx="3955318" cy="5016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Диск </a:t>
          </a:r>
          <a:r>
            <a:rPr lang="en-US" sz="1800" kern="1200" dirty="0" smtClean="0"/>
            <a:t>D:</a:t>
          </a:r>
          <a:endParaRPr lang="ru-RU" sz="1800" kern="1200" dirty="0"/>
        </a:p>
      </dsp:txBody>
      <dsp:txXfrm>
        <a:off x="387251" y="409520"/>
        <a:ext cx="3955318" cy="501687"/>
      </dsp:txXfrm>
    </dsp:sp>
    <dsp:sp modelId="{5D8A1097-2466-484E-A7B8-7C03F45A50DC}">
      <dsp:nvSpPr>
        <dsp:cNvPr id="0" name=""/>
        <dsp:cNvSpPr/>
      </dsp:nvSpPr>
      <dsp:spPr>
        <a:xfrm>
          <a:off x="0" y="535493"/>
          <a:ext cx="627109" cy="627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C5580-4C2D-4038-BF62-2F9DB56A4CC2}">
      <dsp:nvSpPr>
        <dsp:cNvPr id="0" name=""/>
        <dsp:cNvSpPr/>
      </dsp:nvSpPr>
      <dsp:spPr>
        <a:xfrm>
          <a:off x="841574" y="1162493"/>
          <a:ext cx="3500994" cy="501687"/>
        </a:xfrm>
        <a:prstGeom prst="rect">
          <a:avLst/>
        </a:prstGeom>
        <a:gradFill rotWithShape="0">
          <a:gsLst>
            <a:gs pos="0">
              <a:schemeClr val="accent5">
                <a:hueOff val="406404"/>
                <a:satOff val="-3241"/>
                <a:lumOff val="-2451"/>
                <a:alphaOff val="0"/>
                <a:tint val="98000"/>
                <a:lumMod val="114000"/>
              </a:schemeClr>
            </a:gs>
            <a:gs pos="100000">
              <a:schemeClr val="accent5">
                <a:hueOff val="406404"/>
                <a:satOff val="-3241"/>
                <a:lumOff val="-245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Ученик8</a:t>
          </a:r>
          <a:endParaRPr lang="ru-RU" sz="1800" kern="1200" dirty="0"/>
        </a:p>
      </dsp:txBody>
      <dsp:txXfrm>
        <a:off x="841574" y="1162493"/>
        <a:ext cx="3500994" cy="501687"/>
      </dsp:txXfrm>
    </dsp:sp>
    <dsp:sp modelId="{D5A0CA9B-0EA6-4DFA-929E-15A5F1329A34}">
      <dsp:nvSpPr>
        <dsp:cNvPr id="0" name=""/>
        <dsp:cNvSpPr/>
      </dsp:nvSpPr>
      <dsp:spPr>
        <a:xfrm>
          <a:off x="528019" y="1099782"/>
          <a:ext cx="627109" cy="627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06404"/>
              <a:satOff val="-3241"/>
              <a:lumOff val="-2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1376DB-BA4B-4A4B-83B5-45630352715F}">
      <dsp:nvSpPr>
        <dsp:cNvPr id="0" name=""/>
        <dsp:cNvSpPr/>
      </dsp:nvSpPr>
      <dsp:spPr>
        <a:xfrm>
          <a:off x="1090541" y="1914914"/>
          <a:ext cx="3252027" cy="501687"/>
        </a:xfrm>
        <a:prstGeom prst="rect">
          <a:avLst/>
        </a:prstGeom>
        <a:gradFill rotWithShape="0">
          <a:gsLst>
            <a:gs pos="0">
              <a:schemeClr val="accent5">
                <a:hueOff val="812808"/>
                <a:satOff val="-6481"/>
                <a:lumOff val="-4902"/>
                <a:alphaOff val="0"/>
                <a:tint val="98000"/>
                <a:lumMod val="114000"/>
              </a:schemeClr>
            </a:gs>
            <a:gs pos="100000">
              <a:schemeClr val="accent5">
                <a:hueOff val="812808"/>
                <a:satOff val="-6481"/>
                <a:lumOff val="-490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Мои</a:t>
          </a:r>
          <a:r>
            <a:rPr lang="uk-UA" sz="1800" kern="1200" dirty="0" smtClean="0"/>
            <a:t> </a:t>
          </a:r>
          <a:r>
            <a:rPr lang="uk-UA" sz="1800" kern="1200" dirty="0" err="1" smtClean="0"/>
            <a:t>документы</a:t>
          </a:r>
          <a:endParaRPr lang="uk-UA" sz="1800" kern="1200" dirty="0" smtClean="0"/>
        </a:p>
      </dsp:txBody>
      <dsp:txXfrm>
        <a:off x="1090541" y="1914914"/>
        <a:ext cx="3252027" cy="501687"/>
      </dsp:txXfrm>
    </dsp:sp>
    <dsp:sp modelId="{160E4AA6-DFD8-4F31-A0C2-4B45BC17F96B}">
      <dsp:nvSpPr>
        <dsp:cNvPr id="0" name=""/>
        <dsp:cNvSpPr/>
      </dsp:nvSpPr>
      <dsp:spPr>
        <a:xfrm>
          <a:off x="776986" y="1852203"/>
          <a:ext cx="627109" cy="627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812808"/>
              <a:satOff val="-6481"/>
              <a:lumOff val="-49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6A07F-E81E-4DFA-98EC-1E32E5ECFAE3}">
      <dsp:nvSpPr>
        <dsp:cNvPr id="0" name=""/>
        <dsp:cNvSpPr/>
      </dsp:nvSpPr>
      <dsp:spPr>
        <a:xfrm>
          <a:off x="1170034" y="2667888"/>
          <a:ext cx="3172535" cy="501687"/>
        </a:xfrm>
        <a:prstGeom prst="rect">
          <a:avLst/>
        </a:prstGeom>
        <a:gradFill rotWithShape="0">
          <a:gsLst>
            <a:gs pos="0">
              <a:schemeClr val="accent5">
                <a:hueOff val="1219212"/>
                <a:satOff val="-9721"/>
                <a:lumOff val="-7353"/>
                <a:alphaOff val="0"/>
                <a:tint val="98000"/>
                <a:lumMod val="114000"/>
              </a:schemeClr>
            </a:gs>
            <a:gs pos="100000">
              <a:schemeClr val="accent5">
                <a:hueOff val="1219212"/>
                <a:satOff val="-9721"/>
                <a:lumOff val="-735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11-Б</a:t>
          </a:r>
          <a:endParaRPr lang="ru-RU" sz="1800" kern="1200" dirty="0"/>
        </a:p>
      </dsp:txBody>
      <dsp:txXfrm>
        <a:off x="1170034" y="2667888"/>
        <a:ext cx="3172535" cy="501687"/>
      </dsp:txXfrm>
    </dsp:sp>
    <dsp:sp modelId="{57EF226D-920A-420B-B3B2-970B959CCCE4}">
      <dsp:nvSpPr>
        <dsp:cNvPr id="0" name=""/>
        <dsp:cNvSpPr/>
      </dsp:nvSpPr>
      <dsp:spPr>
        <a:xfrm>
          <a:off x="856479" y="2605177"/>
          <a:ext cx="627109" cy="627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B2AC38-3231-4725-9332-81C5A52D1FF2}">
      <dsp:nvSpPr>
        <dsp:cNvPr id="0" name=""/>
        <dsp:cNvSpPr/>
      </dsp:nvSpPr>
      <dsp:spPr>
        <a:xfrm>
          <a:off x="1090541" y="3420861"/>
          <a:ext cx="3252027" cy="501687"/>
        </a:xfrm>
        <a:prstGeom prst="rect">
          <a:avLst/>
        </a:prstGeom>
        <a:gradFill rotWithShape="0">
          <a:gsLst>
            <a:gs pos="0">
              <a:schemeClr val="accent5">
                <a:hueOff val="1625617"/>
                <a:satOff val="-12962"/>
                <a:lumOff val="-9803"/>
                <a:alphaOff val="0"/>
                <a:tint val="98000"/>
                <a:lumMod val="114000"/>
              </a:schemeClr>
            </a:gs>
            <a:gs pos="100000">
              <a:schemeClr val="accent5">
                <a:hueOff val="1625617"/>
                <a:satOff val="-12962"/>
                <a:lumOff val="-980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Шаталов</a:t>
          </a:r>
          <a:endParaRPr lang="ru-RU" sz="1800" kern="1200" dirty="0"/>
        </a:p>
      </dsp:txBody>
      <dsp:txXfrm>
        <a:off x="1090541" y="3420861"/>
        <a:ext cx="3252027" cy="501687"/>
      </dsp:txXfrm>
    </dsp:sp>
    <dsp:sp modelId="{0591E4AC-B8C7-44E1-92ED-75689FA0A64D}">
      <dsp:nvSpPr>
        <dsp:cNvPr id="0" name=""/>
        <dsp:cNvSpPr/>
      </dsp:nvSpPr>
      <dsp:spPr>
        <a:xfrm>
          <a:off x="776986" y="3358150"/>
          <a:ext cx="627109" cy="627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625617"/>
              <a:satOff val="-12962"/>
              <a:lumOff val="-980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83169C-1248-4888-B936-305BF337CECF}">
      <dsp:nvSpPr>
        <dsp:cNvPr id="0" name=""/>
        <dsp:cNvSpPr/>
      </dsp:nvSpPr>
      <dsp:spPr>
        <a:xfrm>
          <a:off x="841574" y="4173282"/>
          <a:ext cx="3500994" cy="501687"/>
        </a:xfrm>
        <a:prstGeom prst="rect">
          <a:avLst/>
        </a:prstGeom>
        <a:gradFill rotWithShape="0">
          <a:gsLst>
            <a:gs pos="0">
              <a:schemeClr val="accent5">
                <a:hueOff val="2032020"/>
                <a:satOff val="-16202"/>
                <a:lumOff val="-12254"/>
                <a:alphaOff val="0"/>
                <a:tint val="98000"/>
                <a:lumMod val="114000"/>
              </a:schemeClr>
            </a:gs>
            <a:gs pos="100000">
              <a:schemeClr val="accent5">
                <a:hueOff val="2032020"/>
                <a:satOff val="-16202"/>
                <a:lumOff val="-1225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Лабораторный практикум</a:t>
          </a:r>
          <a:endParaRPr lang="ru-RU" sz="1800" kern="1200" dirty="0"/>
        </a:p>
      </dsp:txBody>
      <dsp:txXfrm>
        <a:off x="841574" y="4173282"/>
        <a:ext cx="3500994" cy="501687"/>
      </dsp:txXfrm>
    </dsp:sp>
    <dsp:sp modelId="{CE57D4C0-77F0-4121-B3E5-C8E8A203864F}">
      <dsp:nvSpPr>
        <dsp:cNvPr id="0" name=""/>
        <dsp:cNvSpPr/>
      </dsp:nvSpPr>
      <dsp:spPr>
        <a:xfrm>
          <a:off x="528019" y="4110571"/>
          <a:ext cx="627109" cy="627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032020"/>
              <a:satOff val="-16202"/>
              <a:lumOff val="-1225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F9EC5E-852B-463B-960B-976661DD42E0}">
      <dsp:nvSpPr>
        <dsp:cNvPr id="0" name=""/>
        <dsp:cNvSpPr/>
      </dsp:nvSpPr>
      <dsp:spPr>
        <a:xfrm>
          <a:off x="387251" y="4926256"/>
          <a:ext cx="3955318" cy="501687"/>
        </a:xfrm>
        <a:prstGeom prst="rect">
          <a:avLst/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98000"/>
                <a:lumMod val="114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Л.р.1.26</a:t>
          </a:r>
          <a:endParaRPr lang="ru-RU" sz="1800" kern="1200" dirty="0"/>
        </a:p>
      </dsp:txBody>
      <dsp:txXfrm>
        <a:off x="387251" y="4926256"/>
        <a:ext cx="3955318" cy="501687"/>
      </dsp:txXfrm>
    </dsp:sp>
    <dsp:sp modelId="{1CDD3C82-6F89-4129-BB6F-F81281183BEE}">
      <dsp:nvSpPr>
        <dsp:cNvPr id="0" name=""/>
        <dsp:cNvSpPr/>
      </dsp:nvSpPr>
      <dsp:spPr>
        <a:xfrm>
          <a:off x="73696" y="4863545"/>
          <a:ext cx="627109" cy="627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3216061"/>
            <a:ext cx="4438259" cy="3684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6900660"/>
            <a:ext cx="4438259" cy="124427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279603" y="2720996"/>
            <a:ext cx="1430865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3336950" y="4794652"/>
            <a:ext cx="557525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6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7166544"/>
            <a:ext cx="4816503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990600"/>
            <a:ext cx="4816503" cy="495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7985166"/>
            <a:ext cx="4816503" cy="713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9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4"/>
            <a:ext cx="4816504" cy="2445040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038256"/>
            <a:ext cx="4816504" cy="366434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0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941331"/>
            <a:ext cx="45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4189311"/>
            <a:ext cx="4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1339144"/>
            <a:ext cx="4620289" cy="4163147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5502291"/>
            <a:ext cx="4234607" cy="481163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7223402"/>
            <a:ext cx="4757755" cy="1459783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0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971800"/>
            <a:ext cx="4816504" cy="302683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7258201"/>
            <a:ext cx="4816503" cy="143706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4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5"/>
            <a:ext cx="481769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3595511"/>
            <a:ext cx="1735074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4545904"/>
            <a:ext cx="1735074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3595511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4545904"/>
            <a:ext cx="173918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3595511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4545904"/>
            <a:ext cx="173746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7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5"/>
            <a:ext cx="475894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6037194"/>
            <a:ext cx="1735074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6987585"/>
            <a:ext cx="1735074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6037193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7002968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6037194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6987585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5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9226982"/>
            <a:ext cx="742949" cy="330285"/>
          </a:xfrm>
        </p:spPr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9226981"/>
            <a:ext cx="2894846" cy="33028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30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9910042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580905"/>
            <a:ext cx="3457924" cy="8744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1107460" y="3705448"/>
            <a:ext cx="8660879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9906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2091266"/>
            <a:ext cx="835137" cy="6604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2091266"/>
            <a:ext cx="3312702" cy="6604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9194608"/>
            <a:ext cx="2894846" cy="3302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2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1339142"/>
            <a:ext cx="4757754" cy="10253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3260961"/>
            <a:ext cx="2318004" cy="43627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3260961"/>
            <a:ext cx="2311887" cy="43627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8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3595512"/>
            <a:ext cx="2727735" cy="50997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3595515"/>
            <a:ext cx="2727735" cy="509975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1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3595511"/>
            <a:ext cx="2725127" cy="109675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4692264"/>
            <a:ext cx="2727735" cy="40030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3595512"/>
            <a:ext cx="2727734" cy="109291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4688429"/>
            <a:ext cx="2727735" cy="400684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4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2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091267"/>
            <a:ext cx="2034443" cy="2160294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2091267"/>
            <a:ext cx="2724638" cy="6604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4458777"/>
            <a:ext cx="2034442" cy="4237568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2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995341"/>
            <a:ext cx="2240317" cy="227472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907822"/>
            <a:ext cx="2093327" cy="60903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4457700"/>
            <a:ext cx="2240317" cy="354047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1339144"/>
            <a:ext cx="4758945" cy="1025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3595511"/>
            <a:ext cx="4758945" cy="5099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9194609"/>
            <a:ext cx="742949" cy="330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fld id="{CED2B002-C58A-480C-A5BA-AEF07CB53DD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9194607"/>
            <a:ext cx="2894846" cy="330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iki.tgl.net.ru/images/c/c2/Infomir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7684196"/>
            <a:ext cx="2166938" cy="20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reativesystems.fr/img/logo/visu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78" y="144173"/>
            <a:ext cx="2244328" cy="14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766" y="1698170"/>
            <a:ext cx="50475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25" b="1" dirty="0">
                <a:solidFill>
                  <a:schemeClr val="bg1"/>
                </a:solidFill>
              </a:rPr>
              <a:t>КУО «</a:t>
            </a:r>
            <a:r>
              <a:rPr lang="uk-UA" sz="1625" b="1" dirty="0" err="1">
                <a:solidFill>
                  <a:schemeClr val="bg1"/>
                </a:solidFill>
              </a:rPr>
              <a:t>Специализированая</a:t>
            </a:r>
            <a:r>
              <a:rPr lang="uk-UA" sz="1625" b="1" dirty="0">
                <a:solidFill>
                  <a:schemeClr val="bg1"/>
                </a:solidFill>
              </a:rPr>
              <a:t> школа №129 </a:t>
            </a:r>
            <a:r>
              <a:rPr lang="uk-UA" sz="1625" b="1" dirty="0" err="1">
                <a:solidFill>
                  <a:schemeClr val="bg1"/>
                </a:solidFill>
              </a:rPr>
              <a:t>Физико-математического</a:t>
            </a:r>
            <a:r>
              <a:rPr lang="uk-UA" sz="1625" b="1" dirty="0">
                <a:solidFill>
                  <a:schemeClr val="bg1"/>
                </a:solidFill>
              </a:rPr>
              <a:t> </a:t>
            </a:r>
            <a:r>
              <a:rPr lang="uk-UA" sz="1625" b="1" dirty="0" err="1">
                <a:solidFill>
                  <a:schemeClr val="bg1"/>
                </a:solidFill>
              </a:rPr>
              <a:t>профиля</a:t>
            </a:r>
            <a:r>
              <a:rPr lang="uk-UA" sz="1625" b="1" dirty="0">
                <a:solidFill>
                  <a:schemeClr val="bg1"/>
                </a:solidFill>
              </a:rPr>
              <a:t>» ДГС</a:t>
            </a:r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398" y="3361033"/>
            <a:ext cx="5227921" cy="189282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9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Проектное</a:t>
            </a:r>
            <a:endParaRPr lang="uk-UA" sz="39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uk-UA" sz="3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uk-UA" sz="39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проектирование</a:t>
            </a:r>
            <a:r>
              <a:rPr lang="uk-UA" sz="3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br>
              <a:rPr lang="uk-UA" sz="3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uk-UA" sz="3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по </a:t>
            </a:r>
            <a:r>
              <a:rPr lang="uk-UA" sz="39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информатике</a:t>
            </a:r>
            <a:endParaRPr lang="uk-UA" sz="39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98" y="6880658"/>
            <a:ext cx="50475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25" b="1" dirty="0">
                <a:solidFill>
                  <a:schemeClr val="bg1"/>
                </a:solidFill>
              </a:rPr>
              <a:t>ученика 11-Б </a:t>
            </a:r>
            <a:r>
              <a:rPr lang="uk-UA" sz="1625" b="1" dirty="0" err="1">
                <a:solidFill>
                  <a:schemeClr val="bg1"/>
                </a:solidFill>
              </a:rPr>
              <a:t>класса</a:t>
            </a:r>
            <a:r>
              <a:rPr lang="uk-UA" sz="1625" b="1" dirty="0">
                <a:solidFill>
                  <a:schemeClr val="bg1"/>
                </a:solidFill>
              </a:rPr>
              <a:t/>
            </a:r>
            <a:br>
              <a:rPr lang="uk-UA" sz="1625" b="1" dirty="0">
                <a:solidFill>
                  <a:schemeClr val="bg1"/>
                </a:solidFill>
              </a:rPr>
            </a:br>
            <a:r>
              <a:rPr lang="uk-UA" sz="1625" b="1" dirty="0" err="1">
                <a:solidFill>
                  <a:schemeClr val="bg1"/>
                </a:solidFill>
              </a:rPr>
              <a:t>Шаталова</a:t>
            </a:r>
            <a:r>
              <a:rPr lang="uk-UA" sz="1625" b="1" dirty="0">
                <a:solidFill>
                  <a:schemeClr val="bg1"/>
                </a:solidFill>
              </a:rPr>
              <a:t> Вадима</a:t>
            </a:r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582" y="9221171"/>
            <a:ext cx="50475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25" b="1" dirty="0" err="1">
                <a:solidFill>
                  <a:srgbClr val="7030A0"/>
                </a:solidFill>
              </a:rPr>
              <a:t>Г.Днепропетровск</a:t>
            </a:r>
            <a:r>
              <a:rPr lang="uk-UA" sz="1625" b="1" dirty="0">
                <a:solidFill>
                  <a:srgbClr val="7030A0"/>
                </a:solidFill>
              </a:rPr>
              <a:t> </a:t>
            </a:r>
            <a:br>
              <a:rPr lang="uk-UA" sz="1625" b="1" dirty="0">
                <a:solidFill>
                  <a:srgbClr val="7030A0"/>
                </a:solidFill>
              </a:rPr>
            </a:br>
            <a:r>
              <a:rPr lang="uk-UA" sz="1625" b="1" dirty="0">
                <a:solidFill>
                  <a:srgbClr val="7030A0"/>
                </a:solidFill>
              </a:rPr>
              <a:t>2015г.</a:t>
            </a:r>
            <a:endParaRPr lang="ru-RU" sz="1625" b="1" dirty="0">
              <a:solidFill>
                <a:srgbClr val="7030A0"/>
              </a:solidFill>
            </a:endParaRPr>
          </a:p>
        </p:txBody>
      </p:sp>
      <p:pic>
        <p:nvPicPr>
          <p:cNvPr id="1032" name="Picture 8" descr="http://dap.ntua.gr/cv/phpBB/images/dock/my_network_pla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8" y="7815129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87" y="5344981"/>
            <a:ext cx="1367338" cy="1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5" y="6416882"/>
            <a:ext cx="5752259" cy="2884952"/>
          </a:xfrm>
          <a:prstGeom prst="rect">
            <a:avLst/>
          </a:prstGeom>
          <a:effectLst>
            <a:softEdge rad="774700"/>
          </a:effectLst>
        </p:spPr>
      </p:pic>
      <p:sp>
        <p:nvSpPr>
          <p:cNvPr id="4" name="TextBox 3"/>
          <p:cNvSpPr txBox="1"/>
          <p:nvPr/>
        </p:nvSpPr>
        <p:spPr>
          <a:xfrm>
            <a:off x="1507186" y="181948"/>
            <a:ext cx="38058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>
                <a:solidFill>
                  <a:srgbClr val="7030A0"/>
                </a:solidFill>
              </a:rPr>
              <a:t>Линейные алгоритмы</a:t>
            </a:r>
          </a:p>
        </p:txBody>
      </p:sp>
      <p:pic>
        <p:nvPicPr>
          <p:cNvPr id="2052" name="Picture 4" descr="http://mouo-kruf.ru/wp-content/uploads/2013/03/informati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27" y="657077"/>
            <a:ext cx="3660577" cy="29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343" y="4376233"/>
            <a:ext cx="5286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u="sng" dirty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uk-UA" sz="2000" u="sng" dirty="0" err="1">
                <a:solidFill>
                  <a:schemeClr val="tx2">
                    <a:lumMod val="75000"/>
                  </a:schemeClr>
                </a:solidFill>
              </a:rPr>
              <a:t>работы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78606" indent="-278606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</a:rPr>
              <a:t>формирование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</a:rPr>
              <a:t>навыков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</a:rPr>
              <a:t>умений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по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</a:rPr>
              <a:t>составлению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линейны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</a:rPr>
              <a:t>алгоритмов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</a:rPr>
              <a:t>яз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ыке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Visual Basic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78606" indent="-278606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навыков по вводу, редактированию, тестированию на компьютере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линейны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</a:rPr>
              <a:t>алгоритмов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utoShape 6" descr="data:image/jpeg;base64,/9j/4AAQSkZJRgABAQAAAQABAAD/2wCEAAkGBg0QDRAODBESDw8NEA8QDw8QDBAODw0QExAVFBQQFBIXHSYgFxkjGRUSIC8iJCcpLCwtFR4xNTAqNSYrLikBCQoKDgwOGg8PGiokHSUtKSw1KTUpNSktMywtMiwpKSwsNSwsKSopLSkpLCw1LCo1LSkpKSkvLCwpLCwvKSksKf/AABEIAOEA4QMBIgACEQEDEQH/xAAcAAEAAgIDAQAAAAAAAAAAAAAABgcBBQIECAP/xABIEAABAwIBCQMIBwMLBQAAAAABAAIDBBEFBgcSEyExQVFhInGRFDJidIGTs9EVNDVCUqHBgpKxCBYXIyRVY3Ky0vAlM2Rz4f/EABoBAQACAwEAAAAAAAAAAAAAAAADBAECBQb/xAAzEQACAQIDBgMHAwUAAAAAAAAAAQIDEQQSIRQjMTJBUSJhcQUTgZGhwdFCsfAkUmKC4f/aAAwDAQACEQMRAD8AvFERAEREAREQBERAEREAREQBERAEREAREQBERAEREAREQBERAEREAREQBERAEREAREQBERAEREAREQBERAEREAREQBERAEREAREQBERAEREAREQBERAEREAWuxvHqeji1lQ619jGDa+Q8mj/AIF9sVxKKmp5KiY2ZC0udzNtwHUmw9qoTHMp5auodPMdrtjGX7MTL7GD/m0qKpUyLzL+CwbxErvlRM8TziVcxIhIgZwDbF9urz+llp34pK43kmkcesrz+qjLKywR1f1VR1G+J3o4WENIokwxD03+8d81n6S9N3vHfNRU13VPLljOb7OSr6S9N3vHfNPpL03e8d81FPL08vTONnJX9Jem73jvmn0l6bveO+ainl6eXpnGzkr+kvTd7x3zT6S9N3vHfNRTy9PL0zjZyV/SXpu9475p9Jem73jvmop5enl6Zxs5K/pL03e8d81g4h6b/eO+ai3lyCu6pnGzkpbicrTdksgPSV4/gVtcNzg1kJAkcJ2cWyedbo8bfG6gba7qsvrLoqjXA1lhYT0krl+4DlHT1kenA7tNtpxu2PjPUcuoW0XnTCcopqadk8DrPYd33Xt4sdzBV+YFjEVXSx1MPmytvbixw2OYeoIIVulUz+pwcbg3h3dcrO+iIpjnhERAEREAREQBERAVhnxxox09PStNte90j+rYwLD95wP7Kp5tQrCz7vPltMOAgd/rVaArnV+dnsPZkUsNHzv+5sROs61dFsi5axRHQynb1qxrV1Nasa1BY7mtTWrp61NasCx3NamtXT1qa1BlO5rU1q6etTWoMp3NamtXT1qa1BlO5rVnWrpa1ZEqyLHd1qwZ11NYsGRBlPo6o2q1sxmNOd5VRuOwaM8Y5X7L/wCDPFVASrAzIOP0q8c6aT4kalo6TRR9oxUsPJF8oiLonjQiIgCIiAIiIAiIgKPz8fXqb/0O+Iq0CsvPx9epvV3fEVZhc+tzs9f7Of8ATx/nU5pdYutrkxgT62rZAwGxILyODb/ruUSi27IvVKsacHOXBH0wnJKuqgDBES125x2NI581uf5kUtPtxOuhiI3xRu1kvdotu78gsZdZSl0woaF7m0tKNTaJxa2ok3PcbecARojuvxUdqcBq4otdJC9kRt2y3YL7r8lNaMeCv5nOUqtVJ1KmS/CK4/Nk+yayYwPEddTUpmEkTWuEzwGF97i7Rc7BYbwN6jGU2QdZRdu2vpztbPH2m6PAkDd37l380VZq8WYOEsb2+0EO/QrrwZV1mGVtTTxkSU8dRMx1NLd0RAkcOz+A24j23Wzyyim0RQValXlCnK9knZu9++vR/QiaKwXYLhWLgvw1wo60i7qSSwbIeOhbY7vbt5hQvF8EqaSQx1UZjdwJHZd1a7cVDKDWvQ6FHFRqPK9Jdn9u50kWLpdaFm5lFi6XQXMosXS6C5m6LF0uguCp/mQ+1n+rSfEjVflT/Mf9rP8AVZPiRqWlzIoY97iXoX4iIuieOCIiAIiIAiIgCIiAo7Pz9fpvV3fEVZhWZn6+vU3q7viKsgVQq8zPWez3uI/zqcx0ViN/6PhGnur8RBbH+KGO3bk6WB0R1dfgofkpoHEKUSi7DMwEHrsH52W7zsawYvK15JYyKAQjgyIxA6I/aLz7SkfDFy68BX3teNJ8qWb17I2+afIsVMnlc7bxsNowdxI3u/RWJnPkggwSpBa0abWRRiw2vc8AW7hc/sr6ZvHU8WDwyh7GxiIOfIXBrW2HaLnHYLG91U+c/Lv6RqWxUxPklMTq9hGvkOwy25W2AcrnjZWG1CFjk04zxWKzvgn8kuCNdm7p5X4rTmIX1bi5/RpBH6rbZ0ckqqGvnqxGXU9Q7WabATqyWjSDxw23N921faM/Q+Eae6vxEFsf4oY7duTpYGw6uvwWnyXzi1lEBE/+1Uu408pJ0R/hv3s7to6KG0UskjoKVapUeIpWtwS7pf8AeBF2vIIIJBBBBBsQRuIKmmEZxNOMUuNR+W05sBKQDURdbnz/AG2PVbafJbCsXY6fBpBBUgaUlI8Bpvx7HL0m3CgGLYNU0khiqo3RuG647LurXbitbShquBOqlHFeCatJdHo16EsxXN8yWI1eCSirp+Md/wCti9Eg7b9DY96hMkbmuLXgtc02LXAgtPIg7l2cKxmppZRNSSOieOLTscPwuadjh0Km0eUWFYq0R4qxtHV2syrj2RPPDS/B7bjqEtGfDR/QzmrYfm8ce/6l+f3K+ul1Ispchayi7bhrqc7Wzx9ppadxNt3fu6qOXUbi1oy3TrQqxzQd0Zul1i6XWLElzN0usXS6WFwVYGY77Wf6rJ8SNV6SrBzHfa7/AFWT4kalpcyKGOe4l6F+oiK+eRCIiAIiIAiIgCIiAo3P19epvV3fEVZBWbn7+v03q7viKsQqVXmZ6rAPcR/nU+9LOY5GSDfG9jx+y4H9FPs8cAM9FVN3VFLo35mN9/4SBV2rmosBgxzCKJjZwJaIWkDSC9pLA0tcD5vmg3ttskFmTia4uapVYVXwV0/sU5rDo6Nzo3vo3Nr87KXZu8lH1VUJZWOEEHbJ0CdMjbsH3rdONlsK6pwbC5XQspZaqqiNnGdpgja7n2gXEdzQDwK6UOdnE45mvhEEcTd9O2Aat45OcbvPfpLKUYvVmtSpWxEGqcbJ9W9TS5W48+trZJnAsa3+rhiOwwxMuGsI4HeT1JWmVp6WC47/AOBiLuBItK70XbBJ3GzlCMpcja2geRUMJjv2Zmglh7/wnvWsoPm4k2HxMFalJZWun47mngqHxvbJE5zHsN2vY4tc08wRtCn+E5yYaiMUmPxCeM7BUtYNazkXtHnf5m2PQqu7pdaxk48CetQhWXiXx6k+x/NmdX5Xg8grKZ1yA1wc9vQHjbkbFQR7C0lrgWuabEEEEHkQtjgGU1ZQy6yjkLL202HtRSjk9h2Hv38iFO48VwbGgGVjW0FedjZQQIpXcAHn/S72Ere0ZcNGVfeVsPz+KPfqvXuRPJrLqsof6tpE1MfOppbujsd+gd7D3bOYKkT8n8KxYGTCnikrLFzqOSwDjx0Lbx1b7QFHMqMha2gcTKzTh4TMBLbekPu/w6qPskLSHNJa5pBBBIII3EEbisXcfDI293Trb2jKz7r7o7mK4NU0shiqo3RuG647Lhza7cQukrSyCxl+LiTDsVa2oa2PSjncLTNN7WLhv/zb9m8qCZWZOyYfWyUslyG9qN9v+5GfNd/EHqCsShpmXA3o4lym6VTmXyZqEWLpdaFy4KsHMb9rv9Vk+JGq9KsLMZ9rv9Vk+JGpKfMijjnuZehfyIivHkwiIgCIiAIiIAiIgKMz+fX6b1d3xFWIVm5/fr9N6u74irAFU6nMz0+Be5ic7rtYbilRTStmpZHQyN3PY6xtyPMdDsXUul1GXnZqzLGgyyw7E2CDHYxDPbRZXRCzb+mBtZ+begWmylzd1dINdBaqpXDSbNFZ3Z4Egbx1GzuUSut7kzlrW0DrQP04XG76eS7oX89n3T1FvapMyfMUnQlS1oP/AFfD4djR3U4yazo1ELBT4i3y6lI0bPIM0bfRefOHR3iFsTQYNjW2kIoMQdtMDyNCZ3onYH+yzuihOPZNVlDJoVUZbts142xv7nfpvSzjqh7yliN3VVpdn9ic4hkBQYhE6rwCZpI2vpndksPItO1h8RyVeYhh09PIYqiN0b272uFvaDxHULjh+JT08rZqaR0UjPNexxaR06jodisTD84NBiEYpcoImtcdjayNlgDze0bWHq3Z0CeGXkzXfYfh4o/VfkrS6Kb5TZr6iBnlFA4VlK4aTXRkPeG8xbY8d3goObg2OwjYRyK0cWuJapV4VVeLJhkvnJq6RogqB5XSbjDKbuY3/Deb27jcdy3tVkbhmKRuqMClEcwGlJRydktP+T7ve27VWV19aWrkikbLC90cjDdr2OLXNPMELZS6PVENTDK+em8svo/VFl5vMJqaAYjU1UboXU1PIWlw4sjc4Fp3Hbor65VOGMYHFiTAPK6EaNSANpaABJs5bnjoSuzlRlRUDJiMVhBqq8tiLtEMc+MHWPcQPRDGnq5RjNTlE2nrTSzbYK4atwd5ok3Nv33LfaFK7LwdDnxU5KWJ/Un80tGQm6XW7yzyedQV8tPt1d9OE/iidtb4bR3tK0d1XatodmE1OKkuDBVhZjPtd/qsnxI1XhKsLMX9rv8AVZPiRqSnzIq417mR6AREVw8sEREAREQBERAEREBRef36/S+ru+IqvCs/P99fpfV3fEVXhVKnMz0mCe5ic7pdYul1pYvXM3S6xdLpYXMg8lN8BzmSNj8lxaPy6lI0bvsZ429HHzx0dt6hQe6XWU2uBFUpQqq0kWHiWbymq4jV5PzNmYNr6ZzrSRH8Njtaeh9hUCqqWSJ5jmY6N7TZzXNLXD2L6YbilRTSialkdDI3c9jrG3I8COh2KfUuWmG4mwU+OxNhm3MrYm6Lb83AbWey7egW2kvIr3q0P8o/VfkiuTOWldh7r0z7xON308l3wyfs8D1FipwBgmOjs2oMRd90kWld6Ltgk7jZyjGU2berpW66nIq6Vw0myxWcdHgSBvHUfkohdZu46Mw4Uq+8pu0u6+5vcpcja2geRUMJjvZszQTG7vP3T3r7ZEZMurapoItDEdOVx2NAG2xP5nopjm0ylxCpPkla0VVCGuDpZ/PhaBuEh84cw7cOI3LUZbZW0cbJMOwNoZTOJFROwWE+3bHH/h33n727dvzlivERe+rTvR0v/cu35NRl9lK2trLQH+y0rdTTjdpNB7UtvSO3uDVG2PIILTYgggjYQRuIXG6XUb1dzoQgoRUFwRauVEQxbAYcSYL1NCC2cDeWDZJ4WDx0uqrurlzGUr3UtU2QXhleQAR2XdgNd7OHsVaZZ5PmgxGel+412lETxiftZ4DZ7Ct5q6UijhKijOVHs9Px8DSFWHmK+13+qyfEjVdlWHmK+13+qyfEjWIcyJcY9zI9AoiK2eZCIiAIiIAiIgCIiAorP99fpfV3fEVXBWj/ACgWkV1IeBgePB//ANCq0FVprU9DgnuonNFi6XUdi9cyixdLpYXMosXS6WFzKLF0ulhckGTGW9dh7rQP04Sbvp5LuhfzsPunqLe1TKmrMl8RlbPUjyCffJG/SEMh56bRon22Kq26XW6k0VquGhN3Wj7rQufKahwyohbT0mL01PTWAdAyWBokI4vdpXcOm7pxUT/mBh3970nv4f8AcoJdLrLlfiiKGFlBWjNr4Inf8wMO/vek9/D/ALl2qDIHCA8GfFaVzQdoFVE2/wCd1XV0ul12NnQqPT3jPSeG5U5P0FOI46ymDWAbI5RIT3NZcql85WVUOI4kaimaREyNkLHOGi6QNLiXlvC5cbdAO5RS6XSU3LQxQwkKMsybbBViZiftd/qsnxI1XJKsbMO0nFpDwFK+/tkj+SQ4mcW91I9AoiKyecCIiAIiIAiIgCIiAqvP3gbpKOGrYLmleQ/pHJYE/vBiolrl6/xXD4qiCSCYBzJWua4HcQRZeXMtMkZsNqnRPBMTiTDLwe3kT+IKKcep08FWssjNMCsr5By5aSisddTRzRcNJNJYsZzI5ouGkmklhmRzRcNJNJLDMjmi4aSaSWGZHNFw0k0ksMyOaLhpJpJYZkc1i646S4lyzYw5oy5yur+T/gjmx1Fa8WEpbFGebWXLiPabfsqqslcmJ8QqmwQghtwZJLdmNvE9/IL1JgOEw0lLFTQCzImho69T1UsI9TlY2tpkRsURFKcoIiIAiIgCIiAL5vJX0WCEBrqmR/BRPKjC21UTop2B7TzG0dQeCnbogV8X0LDvCA80Y3m7qInEwXezgDvHtUdlweqabOiePZdesJMDidvAXTlySp3b2jwWuRFqOKqR8zyqaKYb2O/dK4mnk/C790r1DJkHSn7o8F1n5uKU/dHgsZEb7ZPsjzNqn/hPgVjVu5HwK9JuzYUp4DwXzdmrpeQ8EyIbZPsjzfoO5HwKaLuR8CvRhzU03L8lj+iim5fkmRDbJ9kedNF3I+BTQdyPgV6L/oopuX5LkM1FNy/JMiG2T7I856t3I+BTVP8AwnwK9HtzV0vIeC+jc2FKOA8EyIbZPsjzcKeT8Lv3SuQo5juY790r0uzNxSD7o8F2Y8g6UfdHgEyIbZPsjzLFhFU42bE8/sqQYNm8qpnAzDVs4gecfkvQsWSVO3c0eC7keCRN3AJkRpLF1H5ENyTwNtJEI4GaI4m21x5k8VMaZz+K7TKJg3BfVsQC3KrdzDCV9FiyygCIiAIiIAiIgCIiAIiIAiIgCIiAIiI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769342" y="-117376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3"/>
          </a:p>
        </p:txBody>
      </p:sp>
      <p:pic>
        <p:nvPicPr>
          <p:cNvPr id="2056" name="Picture 8" descr="http://go-dsa.ru/img/poprobovat-svoi-s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7" y="3068704"/>
            <a:ext cx="1061242" cy="10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1.bp.blogspot.com/-eBgF2HeBuB0/UVQUcbhra8I/AAAAAAAAAAw/KQDVtNb9vh8/s1600/komp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2" y="7232033"/>
            <a:ext cx="2355096" cy="23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1.bp.blogspot.com/-1xRd6KZz6b8/UEy5eXNnQkI/AAAAAAAAAAM/fw_-FH9hvMw/s1600/Informatik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37" y="8116061"/>
            <a:ext cx="1859955" cy="13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38141"/>
            <a:ext cx="5752259" cy="2884952"/>
          </a:xfrm>
          <a:prstGeom prst="rect">
            <a:avLst/>
          </a:prstGeom>
          <a:effectLst>
            <a:softEdge rad="774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072" y="1247185"/>
            <a:ext cx="3865675" cy="1025360"/>
          </a:xfrm>
        </p:spPr>
        <p:txBody>
          <a:bodyPr/>
          <a:lstStyle/>
          <a:p>
            <a:r>
              <a:rPr lang="uk-UA" sz="2925" dirty="0"/>
              <a:t>Постановка </a:t>
            </a:r>
            <a:r>
              <a:rPr lang="uk-UA" sz="2925" dirty="0" err="1"/>
              <a:t>задачи</a:t>
            </a:r>
            <a:endParaRPr lang="ru-RU" sz="2925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83" y="3387938"/>
            <a:ext cx="5394571" cy="277263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бочке количеством 4 000 литров на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одится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К литров бензина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Одновременно включаются два насоса.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Первый насос подает в бочку каждую минуту Р1 бензина а второй насос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выкачует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Р2 литров бензина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Р1&gt;Р2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Вычислить через сколько минут бочка будет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полная.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s://56.img.avito.st/1280x960/1007480556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39" y="7187693"/>
            <a:ext cx="3624408" cy="27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98072" y="1160094"/>
            <a:ext cx="4324218" cy="1025360"/>
          </a:xfrm>
        </p:spPr>
        <p:txBody>
          <a:bodyPr/>
          <a:lstStyle/>
          <a:p>
            <a:r>
              <a:rPr lang="uk-UA" sz="2925" dirty="0"/>
              <a:t>Модель </a:t>
            </a:r>
            <a:br>
              <a:rPr lang="uk-UA" sz="2925" dirty="0"/>
            </a:br>
            <a:r>
              <a:rPr lang="uk-UA" sz="2925" dirty="0" err="1"/>
              <a:t>решения</a:t>
            </a:r>
            <a:r>
              <a:rPr lang="uk-UA" sz="2925" dirty="0"/>
              <a:t> </a:t>
            </a:r>
            <a:r>
              <a:rPr lang="uk-UA" sz="2925" dirty="0" err="1"/>
              <a:t>задачи</a:t>
            </a:r>
            <a:endParaRPr lang="ru-RU" sz="2925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5042" y="3424247"/>
            <a:ext cx="54966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 текущему уровню бензина прибавляется объем бензина закаченный насосом P1 и вычитается объем бензина который выкачал насос P2, т.е. z=z+P1-P2 и делать это пока z+P1-P2 меньше полного объема (т.е. S) - как только это условие нарушено - значит бочка заполнена.</a:t>
            </a:r>
          </a:p>
        </p:txBody>
      </p:sp>
      <p:pic>
        <p:nvPicPr>
          <p:cNvPr id="1026" name="Picture 2" descr="http://uch.znate.ru/tw_files2/urls_15/3/d-2901/2901_html_7a334a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34788"/>
            <a:ext cx="34385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98072" y="1160094"/>
            <a:ext cx="4324218" cy="1025360"/>
          </a:xfrm>
        </p:spPr>
        <p:txBody>
          <a:bodyPr/>
          <a:lstStyle/>
          <a:p>
            <a:r>
              <a:rPr lang="uk-UA" sz="2925" dirty="0"/>
              <a:t>Блок-с</a:t>
            </a:r>
            <a:r>
              <a:rPr lang="en-US" sz="2925" dirty="0"/>
              <a:t>x</a:t>
            </a:r>
            <a:r>
              <a:rPr lang="uk-UA" sz="2925" dirty="0" err="1"/>
              <a:t>ема</a:t>
            </a:r>
            <a:r>
              <a:rPr lang="uk-UA" sz="2925" dirty="0"/>
              <a:t> </a:t>
            </a:r>
            <a:br>
              <a:rPr lang="uk-UA" sz="2925" dirty="0"/>
            </a:br>
            <a:r>
              <a:rPr lang="uk-UA" sz="2925" dirty="0" err="1"/>
              <a:t>решения</a:t>
            </a:r>
            <a:r>
              <a:rPr lang="uk-UA" sz="2925" dirty="0"/>
              <a:t> </a:t>
            </a:r>
            <a:r>
              <a:rPr lang="uk-UA" sz="2925" dirty="0" err="1"/>
              <a:t>задачи</a:t>
            </a:r>
            <a:endParaRPr lang="ru-RU" sz="2925" dirty="0"/>
          </a:p>
        </p:txBody>
      </p:sp>
      <p:sp>
        <p:nvSpPr>
          <p:cNvPr id="3" name="TextBox 2"/>
          <p:cNvSpPr txBox="1"/>
          <p:nvPr/>
        </p:nvSpPr>
        <p:spPr>
          <a:xfrm>
            <a:off x="869582" y="9221171"/>
            <a:ext cx="50475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25" b="1" dirty="0" err="1">
                <a:solidFill>
                  <a:srgbClr val="7030A0"/>
                </a:solidFill>
              </a:rPr>
              <a:t>Г.Днепропетровск</a:t>
            </a:r>
            <a:r>
              <a:rPr lang="uk-UA" sz="1625" b="1" dirty="0">
                <a:solidFill>
                  <a:srgbClr val="7030A0"/>
                </a:solidFill>
              </a:rPr>
              <a:t> </a:t>
            </a:r>
            <a:br>
              <a:rPr lang="uk-UA" sz="1625" b="1" dirty="0">
                <a:solidFill>
                  <a:srgbClr val="7030A0"/>
                </a:solidFill>
              </a:rPr>
            </a:br>
            <a:r>
              <a:rPr lang="uk-UA" sz="1625" b="1" dirty="0">
                <a:solidFill>
                  <a:srgbClr val="7030A0"/>
                </a:solidFill>
              </a:rPr>
              <a:t>2015г.</a:t>
            </a:r>
            <a:endParaRPr lang="ru-RU" sz="1625" b="1" dirty="0">
              <a:solidFill>
                <a:srgbClr val="7030A0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619689" y="2425958"/>
            <a:ext cx="1547338" cy="47003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Начало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67349" y="3136492"/>
            <a:ext cx="1252018" cy="39631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S=4000</a:t>
            </a:r>
            <a:endParaRPr lang="ru-RU" sz="2000" dirty="0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2543560" y="3785036"/>
            <a:ext cx="1653117" cy="454868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/>
              <a:t>Ввод</a:t>
            </a:r>
            <a:r>
              <a:rPr lang="uk-UA" sz="2000" dirty="0"/>
              <a:t> </a:t>
            </a:r>
            <a:r>
              <a:rPr lang="en-US" sz="2000" dirty="0"/>
              <a:t>K</a:t>
            </a:r>
            <a:endParaRPr lang="ru-RU" sz="2000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2594116" y="4529522"/>
            <a:ext cx="1425251" cy="8684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/>
              <a:t>If K&gt;S then</a:t>
            </a:r>
            <a:endParaRPr lang="ru-RU" sz="1463" dirty="0"/>
          </a:p>
        </p:txBody>
      </p:sp>
      <p:sp>
        <p:nvSpPr>
          <p:cNvPr id="12" name="Блок-схема: данные 11"/>
          <p:cNvSpPr/>
          <p:nvPr/>
        </p:nvSpPr>
        <p:spPr>
          <a:xfrm>
            <a:off x="1325901" y="5343636"/>
            <a:ext cx="1410089" cy="454868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63" dirty="0" err="1"/>
              <a:t>Ввод</a:t>
            </a:r>
            <a:r>
              <a:rPr lang="uk-UA" sz="1463" dirty="0"/>
              <a:t> Р1,Р2</a:t>
            </a:r>
            <a:endParaRPr lang="ru-RU" sz="1463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009" y="6290208"/>
            <a:ext cx="804981" cy="39631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/>
              <a:t>Z=K</a:t>
            </a:r>
            <a:endParaRPr lang="ru-RU" sz="1463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76295" y="6921170"/>
            <a:ext cx="1104358" cy="4626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/>
              <a:t>z=z+P1-P2</a:t>
            </a:r>
          </a:p>
          <a:p>
            <a:pPr algn="ctr"/>
            <a:r>
              <a:rPr lang="en-US" sz="1463" dirty="0"/>
              <a:t>t=t+1</a:t>
            </a:r>
            <a:endParaRPr lang="ru-RU" sz="1463" dirty="0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2847555" y="7496004"/>
            <a:ext cx="1425251" cy="8684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Z+P1-P2&gt;S</a:t>
            </a:r>
            <a:endParaRPr lang="ru-RU" sz="1600" dirty="0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4507045" y="7701117"/>
            <a:ext cx="1537021" cy="456558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3" dirty="0"/>
              <a:t>Вывод </a:t>
            </a:r>
            <a:r>
              <a:rPr lang="en-US" sz="1463" dirty="0"/>
              <a:t>k</a:t>
            </a:r>
            <a:r>
              <a:rPr lang="ru-RU" sz="1463" dirty="0"/>
              <a:t>,Р1,Р2,</a:t>
            </a:r>
            <a:r>
              <a:rPr lang="en-US" sz="1463" dirty="0"/>
              <a:t>t</a:t>
            </a:r>
            <a:endParaRPr lang="ru-RU" sz="1463" dirty="0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4369796" y="8557810"/>
            <a:ext cx="1547338" cy="47003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Конец</a:t>
            </a:r>
            <a:endParaRPr lang="ru-RU" dirty="0"/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821801" y="8486656"/>
            <a:ext cx="1547338" cy="47003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/>
              <a:t>Конец</a:t>
            </a:r>
            <a:endParaRPr lang="ru-RU" sz="2000" dirty="0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460375" y="7269308"/>
            <a:ext cx="2068875" cy="950979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При таки</a:t>
            </a:r>
            <a:r>
              <a:rPr lang="en-US" sz="1400" dirty="0"/>
              <a:t>x</a:t>
            </a:r>
            <a:r>
              <a:rPr lang="uk-UA" sz="1400" dirty="0"/>
              <a:t> </a:t>
            </a:r>
            <a:r>
              <a:rPr lang="uk-UA" sz="1400" dirty="0" err="1"/>
              <a:t>условия</a:t>
            </a:r>
            <a:r>
              <a:rPr lang="en-US" sz="1400" dirty="0"/>
              <a:t>x</a:t>
            </a:r>
            <a:r>
              <a:rPr lang="uk-UA" sz="1400" dirty="0"/>
              <a:t> бочка не </a:t>
            </a:r>
            <a:r>
              <a:rPr lang="uk-UA" sz="1400" dirty="0" err="1"/>
              <a:t>наполнится</a:t>
            </a:r>
            <a:endParaRPr lang="ru-RU" sz="1400" dirty="0"/>
          </a:p>
        </p:txBody>
      </p:sp>
      <p:cxnSp>
        <p:nvCxnSpPr>
          <p:cNvPr id="23" name="Прямая со стрелкой 22"/>
          <p:cNvCxnSpPr>
            <a:stCxn id="8" idx="2"/>
            <a:endCxn id="9" idx="0"/>
          </p:cNvCxnSpPr>
          <p:nvPr/>
        </p:nvCxnSpPr>
        <p:spPr>
          <a:xfrm>
            <a:off x="3393358" y="2895989"/>
            <a:ext cx="0" cy="24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93357" y="3532803"/>
            <a:ext cx="0" cy="24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393358" y="3629192"/>
            <a:ext cx="976438" cy="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029778" y="4972877"/>
            <a:ext cx="391229" cy="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369797" y="3629192"/>
            <a:ext cx="6093" cy="1314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1" idx="0"/>
          </p:cNvCxnSpPr>
          <p:nvPr/>
        </p:nvCxnSpPr>
        <p:spPr>
          <a:xfrm flipH="1">
            <a:off x="3306741" y="4228175"/>
            <a:ext cx="1245" cy="301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2154576" y="4968392"/>
            <a:ext cx="429129" cy="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154575" y="4976090"/>
            <a:ext cx="3471" cy="34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971927" y="5798504"/>
            <a:ext cx="0" cy="24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692651" y="6466050"/>
            <a:ext cx="183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331498" y="6686518"/>
            <a:ext cx="2" cy="234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6" idx="1"/>
          </p:cNvCxnSpPr>
          <p:nvPr/>
        </p:nvCxnSpPr>
        <p:spPr>
          <a:xfrm flipH="1" flipV="1">
            <a:off x="2576389" y="7925654"/>
            <a:ext cx="271166" cy="4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566034" y="7152481"/>
            <a:ext cx="10411" cy="81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555422" y="7149473"/>
            <a:ext cx="313099" cy="6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7" idx="2"/>
          </p:cNvCxnSpPr>
          <p:nvPr/>
        </p:nvCxnSpPr>
        <p:spPr>
          <a:xfrm flipV="1">
            <a:off x="4272806" y="7929396"/>
            <a:ext cx="387942" cy="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142715" y="8161480"/>
            <a:ext cx="1501" cy="40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1546933" y="8229555"/>
            <a:ext cx="4054" cy="26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148514" y="6454472"/>
            <a:ext cx="8297" cy="79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1156613" y="6454472"/>
            <a:ext cx="945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Блок-схема: решение 69"/>
          <p:cNvSpPr/>
          <p:nvPr/>
        </p:nvSpPr>
        <p:spPr>
          <a:xfrm>
            <a:off x="1259301" y="6027226"/>
            <a:ext cx="1476689" cy="89394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/>
              <a:t>If </a:t>
            </a:r>
            <a:r>
              <a:rPr lang="uk-UA" sz="1463" dirty="0"/>
              <a:t>Р1</a:t>
            </a:r>
            <a:r>
              <a:rPr lang="en-US" sz="1463" dirty="0"/>
              <a:t>&gt;</a:t>
            </a:r>
            <a:r>
              <a:rPr lang="uk-UA" sz="1463" dirty="0"/>
              <a:t>Р2</a:t>
            </a:r>
            <a:r>
              <a:rPr lang="en-US" sz="1463" dirty="0"/>
              <a:t>then</a:t>
            </a:r>
            <a:endParaRPr lang="uk-UA" sz="1463" dirty="0"/>
          </a:p>
        </p:txBody>
      </p:sp>
      <p:sp>
        <p:nvSpPr>
          <p:cNvPr id="2" name="AutoShape 4" descr="http://chernovoschool.edusite.ru/images/p376_11cb2637210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chernovoschool.edusite.ru/images/p376_11cb2637210e.png"/>
          <p:cNvSpPr>
            <a:spLocks noChangeAspect="1" noChangeArrowheads="1"/>
          </p:cNvSpPr>
          <p:nvPr/>
        </p:nvSpPr>
        <p:spPr bwMode="auto">
          <a:xfrm>
            <a:off x="307975" y="7937"/>
            <a:ext cx="2061164" cy="206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09584" y="460977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163564" y="759942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478547" y="607692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099254" y="462042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913604" y="60390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494169" y="755418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98072" y="1160094"/>
            <a:ext cx="4324218" cy="1025360"/>
          </a:xfrm>
        </p:spPr>
        <p:txBody>
          <a:bodyPr/>
          <a:lstStyle/>
          <a:p>
            <a:r>
              <a:rPr lang="uk-UA" sz="2925" dirty="0" err="1"/>
              <a:t>Программа</a:t>
            </a:r>
            <a:r>
              <a:rPr lang="uk-UA" sz="2925" dirty="0"/>
              <a:t/>
            </a:r>
            <a:br>
              <a:rPr lang="uk-UA" sz="2925" dirty="0"/>
            </a:br>
            <a:r>
              <a:rPr lang="uk-UA" sz="2925" dirty="0" err="1"/>
              <a:t>решения</a:t>
            </a:r>
            <a:r>
              <a:rPr lang="uk-UA" sz="2925" dirty="0"/>
              <a:t> </a:t>
            </a:r>
            <a:r>
              <a:rPr lang="uk-UA" sz="2925" dirty="0" err="1"/>
              <a:t>задачи</a:t>
            </a:r>
            <a:r>
              <a:rPr lang="uk-UA" sz="2925" dirty="0"/>
              <a:t> на</a:t>
            </a:r>
            <a:r>
              <a:rPr lang="en-US" sz="2925" dirty="0"/>
              <a:t> Visual Basic</a:t>
            </a:r>
            <a:r>
              <a:rPr lang="uk-UA" sz="2925" dirty="0"/>
              <a:t> </a:t>
            </a:r>
            <a:endParaRPr lang="ru-RU" sz="2925" dirty="0"/>
          </a:p>
        </p:txBody>
      </p:sp>
      <p:sp>
        <p:nvSpPr>
          <p:cNvPr id="3" name="TextBox 2"/>
          <p:cNvSpPr txBox="1"/>
          <p:nvPr/>
        </p:nvSpPr>
        <p:spPr>
          <a:xfrm>
            <a:off x="869582" y="9221171"/>
            <a:ext cx="50475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25" b="1" dirty="0" err="1">
                <a:solidFill>
                  <a:srgbClr val="7030A0"/>
                </a:solidFill>
              </a:rPr>
              <a:t>Г.Днепропетровск</a:t>
            </a:r>
            <a:r>
              <a:rPr lang="uk-UA" sz="1625" b="1" dirty="0">
                <a:solidFill>
                  <a:srgbClr val="7030A0"/>
                </a:solidFill>
              </a:rPr>
              <a:t> </a:t>
            </a:r>
            <a:br>
              <a:rPr lang="uk-UA" sz="1625" b="1" dirty="0">
                <a:solidFill>
                  <a:srgbClr val="7030A0"/>
                </a:solidFill>
              </a:rPr>
            </a:br>
            <a:r>
              <a:rPr lang="uk-UA" sz="1625" b="1" dirty="0">
                <a:solidFill>
                  <a:srgbClr val="7030A0"/>
                </a:solidFill>
              </a:rPr>
              <a:t>2015г.</a:t>
            </a:r>
            <a:endParaRPr lang="ru-RU" sz="1625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531" y="3175029"/>
            <a:ext cx="5855299" cy="604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38" dirty="0" err="1">
                <a:solidFill>
                  <a:srgbClr val="002060"/>
                </a:solidFill>
              </a:rPr>
              <a:t>Private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Sub</a:t>
            </a:r>
            <a:r>
              <a:rPr lang="ru-RU" sz="1138" dirty="0"/>
              <a:t> </a:t>
            </a:r>
            <a:r>
              <a:rPr lang="ru-RU" sz="1138" dirty="0" err="1"/>
              <a:t>Form_Load</a:t>
            </a:r>
            <a:r>
              <a:rPr lang="ru-RU" sz="1138" dirty="0"/>
              <a:t>()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Dim</a:t>
            </a:r>
            <a:r>
              <a:rPr lang="ru-RU" sz="1138" dirty="0"/>
              <a:t> k </a:t>
            </a:r>
            <a:r>
              <a:rPr lang="ru-RU" sz="1138" dirty="0" err="1">
                <a:solidFill>
                  <a:srgbClr val="002060"/>
                </a:solidFill>
              </a:rPr>
              <a:t>As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Integer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Dim</a:t>
            </a:r>
            <a:r>
              <a:rPr lang="ru-RU" sz="1138" dirty="0"/>
              <a:t> P1 </a:t>
            </a:r>
            <a:r>
              <a:rPr lang="ru-RU" sz="1138" dirty="0" err="1">
                <a:solidFill>
                  <a:srgbClr val="002060"/>
                </a:solidFill>
              </a:rPr>
              <a:t>As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Integer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Dim</a:t>
            </a:r>
            <a:r>
              <a:rPr lang="ru-RU" sz="1138" dirty="0"/>
              <a:t> P2 </a:t>
            </a:r>
            <a:r>
              <a:rPr lang="ru-RU" sz="1138" dirty="0" err="1">
                <a:solidFill>
                  <a:srgbClr val="002060"/>
                </a:solidFill>
              </a:rPr>
              <a:t>As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Integer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Dim</a:t>
            </a:r>
            <a:r>
              <a:rPr lang="ru-RU" sz="1138" dirty="0"/>
              <a:t> t </a:t>
            </a:r>
            <a:r>
              <a:rPr lang="ru-RU" sz="1138" dirty="0" err="1">
                <a:solidFill>
                  <a:srgbClr val="002060"/>
                </a:solidFill>
              </a:rPr>
              <a:t>As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Integer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Dim</a:t>
            </a:r>
            <a:r>
              <a:rPr lang="ru-RU" sz="1138" dirty="0"/>
              <a:t> z </a:t>
            </a:r>
            <a:r>
              <a:rPr lang="ru-RU" sz="1138" dirty="0" err="1">
                <a:solidFill>
                  <a:srgbClr val="002060"/>
                </a:solidFill>
              </a:rPr>
              <a:t>As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Integer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Const</a:t>
            </a:r>
            <a:r>
              <a:rPr lang="ru-RU" sz="1138" dirty="0"/>
              <a:t> S = 4000</a:t>
            </a:r>
          </a:p>
          <a:p>
            <a:endParaRPr lang="ru-RU" sz="1138" dirty="0"/>
          </a:p>
          <a:p>
            <a:r>
              <a:rPr lang="ru-RU" sz="1138" dirty="0">
                <a:solidFill>
                  <a:srgbClr val="002060"/>
                </a:solidFill>
              </a:rPr>
              <a:t>1</a:t>
            </a:r>
            <a:r>
              <a:rPr lang="ru-RU" sz="1138" dirty="0"/>
              <a:t>: k = </a:t>
            </a:r>
            <a:r>
              <a:rPr lang="ru-RU" sz="1138" dirty="0" err="1"/>
              <a:t>InputBox</a:t>
            </a:r>
            <a:r>
              <a:rPr lang="ru-RU" sz="1138" dirty="0"/>
              <a:t>("Введите кол-во литров бензина, находящееся в бочке", , 3000)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If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/>
              <a:t>k &gt;= S </a:t>
            </a:r>
            <a:r>
              <a:rPr lang="ru-RU" sz="1138" dirty="0" err="1">
                <a:solidFill>
                  <a:srgbClr val="002060"/>
                </a:solidFill>
              </a:rPr>
              <a:t>Then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GoTo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/>
              <a:t>1</a:t>
            </a:r>
          </a:p>
          <a:p>
            <a:r>
              <a:rPr lang="ru-RU" sz="1138" dirty="0"/>
              <a:t>P1 = </a:t>
            </a:r>
            <a:r>
              <a:rPr lang="ru-RU" sz="1138" dirty="0" err="1"/>
              <a:t>InputBox</a:t>
            </a:r>
            <a:r>
              <a:rPr lang="ru-RU" sz="1138" dirty="0"/>
              <a:t>("Введите кол-во подаваемых литров бензина в час первым насосом ", , 120) </a:t>
            </a:r>
          </a:p>
          <a:p>
            <a:r>
              <a:rPr lang="ru-RU" sz="1138" dirty="0"/>
              <a:t>P2 = </a:t>
            </a:r>
            <a:r>
              <a:rPr lang="ru-RU" sz="1138" dirty="0" err="1"/>
              <a:t>InputBox</a:t>
            </a:r>
            <a:r>
              <a:rPr lang="ru-RU" sz="1138" dirty="0"/>
              <a:t>("Введите кол-во выкачиваемых литров бензина в час вторым насосом", , 80)</a:t>
            </a:r>
          </a:p>
          <a:p>
            <a:r>
              <a:rPr lang="ru-RU" sz="1138" dirty="0"/>
              <a:t>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If</a:t>
            </a:r>
            <a:r>
              <a:rPr lang="ru-RU" sz="1138" dirty="0"/>
              <a:t> P1 &gt; P2 </a:t>
            </a:r>
            <a:r>
              <a:rPr lang="ru-RU" sz="1138" dirty="0" err="1">
                <a:solidFill>
                  <a:srgbClr val="002060"/>
                </a:solidFill>
              </a:rPr>
              <a:t>Then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/>
              <a:t>z = k</a:t>
            </a:r>
          </a:p>
          <a:p>
            <a:r>
              <a:rPr lang="ru-RU" sz="1138" dirty="0">
                <a:solidFill>
                  <a:srgbClr val="002060"/>
                </a:solidFill>
              </a:rPr>
              <a:t>    </a:t>
            </a:r>
            <a:r>
              <a:rPr lang="ru-RU" sz="1138" dirty="0" err="1">
                <a:solidFill>
                  <a:srgbClr val="002060"/>
                </a:solidFill>
              </a:rPr>
              <a:t>Do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/>
              <a:t>z = z + P1 - P2 </a:t>
            </a:r>
          </a:p>
          <a:p>
            <a:r>
              <a:rPr lang="ru-RU" sz="1138" dirty="0"/>
              <a:t>t = t + 1 </a:t>
            </a:r>
          </a:p>
          <a:p>
            <a:r>
              <a:rPr lang="ru-RU" sz="1138" dirty="0">
                <a:solidFill>
                  <a:srgbClr val="002060"/>
                </a:solidFill>
              </a:rPr>
              <a:t>    </a:t>
            </a:r>
            <a:r>
              <a:rPr lang="ru-RU" sz="1138" dirty="0" err="1">
                <a:solidFill>
                  <a:srgbClr val="002060"/>
                </a:solidFill>
              </a:rPr>
              <a:t>Loop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Until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/>
              <a:t>z + (P1 - P2) &gt; S</a:t>
            </a:r>
          </a:p>
          <a:p>
            <a:endParaRPr lang="ru-RU" sz="1138" dirty="0"/>
          </a:p>
          <a:p>
            <a:r>
              <a:rPr lang="ru-RU" sz="1138" dirty="0" err="1"/>
              <a:t>MsgBox</a:t>
            </a:r>
            <a:r>
              <a:rPr lang="ru-RU" sz="1138" dirty="0"/>
              <a:t> ("В бочке было: " &amp; k &amp; " литров бензина, при условии, что первый насос подает в бочку " &amp; P1 &amp; " литров бензина в час, а второй выкачивает " _&amp; P2 &amp; " литров бензина в час, то время затраченное на заполнение бочки составит: " &amp; t &amp; " часов")</a:t>
            </a:r>
          </a:p>
          <a:p>
            <a:r>
              <a:rPr lang="ru-RU" sz="1138" dirty="0">
                <a:solidFill>
                  <a:srgbClr val="002060"/>
                </a:solidFill>
              </a:rPr>
              <a:t>   </a:t>
            </a:r>
            <a:r>
              <a:rPr lang="ru-RU" sz="1138" dirty="0" err="1">
                <a:solidFill>
                  <a:srgbClr val="002060"/>
                </a:solidFill>
              </a:rPr>
              <a:t>End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Else</a:t>
            </a:r>
            <a:endParaRPr lang="ru-RU" sz="1138" dirty="0">
              <a:solidFill>
                <a:srgbClr val="002060"/>
              </a:solidFill>
            </a:endParaRPr>
          </a:p>
          <a:p>
            <a:r>
              <a:rPr lang="ru-RU" sz="1138" dirty="0" err="1"/>
              <a:t>MsgBox</a:t>
            </a:r>
            <a:r>
              <a:rPr lang="ru-RU" sz="1138" dirty="0"/>
              <a:t> ("При таких условиях бочка никогда не наполнится!)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End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</a:p>
          <a:p>
            <a:r>
              <a:rPr lang="ru-RU" sz="1138" dirty="0" err="1">
                <a:solidFill>
                  <a:srgbClr val="002060"/>
                </a:solidFill>
              </a:rPr>
              <a:t>End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If</a:t>
            </a:r>
            <a:endParaRPr lang="ru-RU" sz="1138" dirty="0">
              <a:solidFill>
                <a:srgbClr val="002060"/>
              </a:solidFill>
            </a:endParaRPr>
          </a:p>
          <a:p>
            <a:endParaRPr lang="ru-RU" sz="1138" dirty="0">
              <a:solidFill>
                <a:srgbClr val="002060"/>
              </a:solidFill>
            </a:endParaRPr>
          </a:p>
          <a:p>
            <a:r>
              <a:rPr lang="ru-RU" sz="1138" dirty="0" err="1">
                <a:solidFill>
                  <a:srgbClr val="002060"/>
                </a:solidFill>
              </a:rPr>
              <a:t>End</a:t>
            </a:r>
            <a:r>
              <a:rPr lang="ru-RU" sz="1138" dirty="0">
                <a:solidFill>
                  <a:srgbClr val="002060"/>
                </a:solidFill>
              </a:rPr>
              <a:t> </a:t>
            </a:r>
            <a:r>
              <a:rPr lang="ru-RU" sz="1138" dirty="0" err="1">
                <a:solidFill>
                  <a:srgbClr val="002060"/>
                </a:solidFill>
              </a:rPr>
              <a:t>Sub</a:t>
            </a:r>
            <a:endParaRPr lang="ru-RU" sz="1138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6.s.qip.ru/J9hCkI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32031" y="1515968"/>
            <a:ext cx="992206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4" y="6071851"/>
            <a:ext cx="6538383" cy="327922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3076" name="Picture 4" descr="http://bukvi.ru/wp-content/uploads/2014/05/052914_105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4" y="6283144"/>
            <a:ext cx="5118838" cy="4344932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7329" y="1176510"/>
            <a:ext cx="4792058" cy="1025360"/>
          </a:xfrm>
        </p:spPr>
        <p:txBody>
          <a:bodyPr/>
          <a:lstStyle/>
          <a:p>
            <a:r>
              <a:rPr lang="uk-UA" sz="2925" dirty="0" err="1"/>
              <a:t>Камеральная</a:t>
            </a:r>
            <a:r>
              <a:rPr lang="uk-UA" sz="2925" dirty="0"/>
              <a:t> </a:t>
            </a:r>
            <a:r>
              <a:rPr lang="uk-UA" sz="2925" dirty="0" err="1"/>
              <a:t>отладка</a:t>
            </a:r>
            <a:r>
              <a:rPr lang="uk-UA" sz="2925" dirty="0"/>
              <a:t/>
            </a:r>
            <a:br>
              <a:rPr lang="uk-UA" sz="2925" dirty="0"/>
            </a:br>
            <a:r>
              <a:rPr lang="uk-UA" sz="2925" dirty="0"/>
              <a:t>Результат</a:t>
            </a:r>
            <a:r>
              <a:rPr lang="ru-RU" sz="2925" dirty="0"/>
              <a:t>ы решения, полученные на компьютере.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582" y="9221171"/>
            <a:ext cx="50475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25" b="1" dirty="0" err="1">
                <a:solidFill>
                  <a:srgbClr val="7030A0"/>
                </a:solidFill>
              </a:rPr>
              <a:t>Г.Днепропетровск</a:t>
            </a:r>
            <a:r>
              <a:rPr lang="uk-UA" sz="1625" b="1" dirty="0">
                <a:solidFill>
                  <a:srgbClr val="7030A0"/>
                </a:solidFill>
              </a:rPr>
              <a:t> </a:t>
            </a:r>
            <a:br>
              <a:rPr lang="uk-UA" sz="1625" b="1" dirty="0">
                <a:solidFill>
                  <a:srgbClr val="7030A0"/>
                </a:solidFill>
              </a:rPr>
            </a:br>
            <a:r>
              <a:rPr lang="uk-UA" sz="1625" b="1" dirty="0">
                <a:solidFill>
                  <a:srgbClr val="7030A0"/>
                </a:solidFill>
              </a:rPr>
              <a:t>2015г.</a:t>
            </a:r>
            <a:endParaRPr lang="ru-RU" sz="1625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582" y="4109471"/>
            <a:ext cx="5345481" cy="2483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k=3000 литров (переменной для хранения кол-ва литров бензина в бочке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)</a:t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P1=120 литров (переменной для хранения кол-ва литров закачиваемых первым насосом и P2=80 литров (переменной для хранения кол-ва литров выкачиваемых вторым насосом) и условии, что Р1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&gt;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Р2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получаем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: 25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часов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uk-UA" sz="1138" dirty="0">
                <a:solidFill>
                  <a:srgbClr val="002060"/>
                </a:solidFill>
              </a:rPr>
              <a:t/>
            </a:r>
            <a:br>
              <a:rPr lang="uk-UA" sz="1138" dirty="0">
                <a:solidFill>
                  <a:srgbClr val="002060"/>
                </a:solidFill>
              </a:rPr>
            </a:br>
            <a:r>
              <a:rPr lang="uk-UA" sz="1138" dirty="0">
                <a:solidFill>
                  <a:srgbClr val="002060"/>
                </a:solidFill>
              </a:rPr>
              <a:t> </a:t>
            </a:r>
            <a:endParaRPr lang="ru-RU" sz="1138" dirty="0"/>
          </a:p>
        </p:txBody>
      </p:sp>
      <p:pic>
        <p:nvPicPr>
          <p:cNvPr id="3074" name="Picture 2" descr="http://www.phidgets.com/wiki/images/5/51/Icon-Visual_Bas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05" y="1621768"/>
            <a:ext cx="1532229" cy="1532229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951"/>
            <a:ext cx="6538383" cy="327922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7423" y="1251068"/>
            <a:ext cx="4324218" cy="1025360"/>
          </a:xfrm>
        </p:spPr>
        <p:txBody>
          <a:bodyPr/>
          <a:lstStyle/>
          <a:p>
            <a:r>
              <a:rPr lang="ru-RU" sz="2925" dirty="0"/>
              <a:t>Путь выполнения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582" y="9221171"/>
            <a:ext cx="50475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25" b="1" dirty="0" err="1">
                <a:solidFill>
                  <a:srgbClr val="7030A0"/>
                </a:solidFill>
              </a:rPr>
              <a:t>Г.Днепропетровск</a:t>
            </a:r>
            <a:r>
              <a:rPr lang="uk-UA" sz="1625" b="1" dirty="0">
                <a:solidFill>
                  <a:srgbClr val="7030A0"/>
                </a:solidFill>
              </a:rPr>
              <a:t> </a:t>
            </a:r>
            <a:br>
              <a:rPr lang="uk-UA" sz="1625" b="1" dirty="0">
                <a:solidFill>
                  <a:srgbClr val="7030A0"/>
                </a:solidFill>
              </a:rPr>
            </a:br>
            <a:r>
              <a:rPr lang="uk-UA" sz="1625" b="1" dirty="0">
                <a:solidFill>
                  <a:srgbClr val="7030A0"/>
                </a:solidFill>
              </a:rPr>
              <a:t>2015г.</a:t>
            </a:r>
            <a:endParaRPr lang="ru-RU" sz="1625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214615"/>
              </p:ext>
            </p:extLst>
          </p:nvPr>
        </p:nvGraphicFramePr>
        <p:xfrm>
          <a:off x="1500868" y="3113314"/>
          <a:ext cx="4416266" cy="583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internika.org/sites/default/files/imagecache/work_n/image00398_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85" y="1612305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nv.si/images/icons/icon_interne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86713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208</TotalTime>
  <Words>389</Words>
  <Application>Microsoft Office PowerPoint</Application>
  <PresentationFormat>Лист A4 (210x297 мм)</PresentationFormat>
  <Paragraphs>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 (конференц-зал)</vt:lpstr>
      <vt:lpstr>Презентация PowerPoint</vt:lpstr>
      <vt:lpstr>Презентация PowerPoint</vt:lpstr>
      <vt:lpstr>Постановка задачи</vt:lpstr>
      <vt:lpstr>Модель  решения задачи</vt:lpstr>
      <vt:lpstr>Блок-сxема  решения задачи</vt:lpstr>
      <vt:lpstr>Программа решения задачи на Visual Basic </vt:lpstr>
      <vt:lpstr>Презентация PowerPoint</vt:lpstr>
      <vt:lpstr>Камеральная отладка Результаты решения, полученные на компьютере.</vt:lpstr>
      <vt:lpstr>Путь выполнения проекта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paca packa</dc:creator>
  <cp:lastModifiedBy>paca packa</cp:lastModifiedBy>
  <cp:revision>23</cp:revision>
  <dcterms:created xsi:type="dcterms:W3CDTF">2015-01-12T19:33:17Z</dcterms:created>
  <dcterms:modified xsi:type="dcterms:W3CDTF">2015-01-15T13:42:55Z</dcterms:modified>
</cp:coreProperties>
</file>