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C01C78-985E-41F0-A1D3-19FB119FAE16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A8ADD2-B5A7-4505-A529-A77CA1A28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246166" cy="1571636"/>
          </a:xfrm>
        </p:spPr>
        <p:txBody>
          <a:bodyPr>
            <a:normAutofit/>
          </a:bodyPr>
          <a:lstStyle/>
          <a:p>
            <a:r>
              <a:rPr lang="ru-RU" sz="6600" b="1" i="1" dirty="0" err="1" smtClean="0"/>
              <a:t>Paint.NET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5276862" cy="15001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/>
              <a:t>Виконали</a:t>
            </a:r>
          </a:p>
          <a:p>
            <a:pPr algn="l"/>
            <a:r>
              <a:rPr lang="ru-RU" dirty="0" err="1" smtClean="0"/>
              <a:t>учениці</a:t>
            </a:r>
            <a:r>
              <a:rPr lang="uk-UA" dirty="0" smtClean="0"/>
              <a:t> 10-А класу</a:t>
            </a:r>
          </a:p>
          <a:p>
            <a:pPr algn="l"/>
            <a:r>
              <a:rPr lang="uk-UA" dirty="0" smtClean="0"/>
              <a:t>Самойленко Олеся,</a:t>
            </a:r>
          </a:p>
          <a:p>
            <a:pPr algn="l"/>
            <a:r>
              <a:rPr lang="uk-UA" dirty="0" smtClean="0"/>
              <a:t>Халізєва Владислава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3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Харків 2014</a:t>
            </a:r>
            <a:endParaRPr kumimoji="0" lang="ru-RU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3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Харківська гімназія №55</a:t>
            </a:r>
            <a:endParaRPr kumimoji="0" lang="ru-RU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488"/>
            <a:ext cx="8858280" cy="164307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/>
              <a:t>Дяку</a:t>
            </a:r>
            <a:r>
              <a:rPr lang="uk-UA" sz="6600" b="1" dirty="0" err="1" smtClean="0"/>
              <a:t>ємо</a:t>
            </a:r>
            <a:r>
              <a:rPr lang="uk-UA" sz="6600" b="1" dirty="0" smtClean="0"/>
              <a:t> за увагу!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Інтерфейс редактору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3-ru.softsalad.com/screenshots/big/001/paint-net_62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408721" cy="455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Корисні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Робота </a:t>
            </a:r>
            <a:r>
              <a:rPr lang="uk-UA" dirty="0" smtClean="0"/>
              <a:t>з </a:t>
            </a:r>
            <a:r>
              <a:rPr lang="uk-UA" dirty="0" smtClean="0"/>
              <a:t>шарами, робота зі </a:t>
            </a:r>
            <a:r>
              <a:rPr lang="uk-UA" dirty="0" smtClean="0"/>
              <a:t>сканером і камерою, масштабування, видалення ефекту червоних очей, повна історія </a:t>
            </a:r>
            <a:r>
              <a:rPr lang="uk-UA" dirty="0" smtClean="0"/>
              <a:t>змін і </a:t>
            </a:r>
            <a:r>
              <a:rPr lang="uk-UA" dirty="0" smtClean="0"/>
              <a:t>багато іншого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Особливий </a:t>
            </a:r>
            <a:r>
              <a:rPr lang="uk-UA" dirty="0" smtClean="0"/>
              <a:t>наголос зроблений на функції для фотографів і просто на роботу з фотографіями.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Порівняння інтерфейсу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82808"/>
            <a:ext cx="4071966" cy="617498"/>
          </a:xfrm>
        </p:spPr>
        <p:txBody>
          <a:bodyPr/>
          <a:lstStyle/>
          <a:p>
            <a:pPr algn="ctr">
              <a:buNone/>
            </a:pPr>
            <a:r>
              <a:rPr lang="uk-UA" dirty="0" err="1" smtClean="0"/>
              <a:t>Paint</a:t>
            </a:r>
            <a:endParaRPr lang="ru-RU" dirty="0"/>
          </a:p>
        </p:txBody>
      </p:sp>
      <p:pic>
        <p:nvPicPr>
          <p:cNvPr id="8194" name="Picture 2" descr="http://dcp.sovserv.ru/media/images/b/d/a/292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4357718" cy="3511647"/>
          </a:xfrm>
          <a:prstGeom prst="rect">
            <a:avLst/>
          </a:prstGeom>
          <a:noFill/>
        </p:spPr>
      </p:pic>
      <p:pic>
        <p:nvPicPr>
          <p:cNvPr id="8198" name="Picture 6" descr="http://k14.vcmedia.vn/Images/Uploaded/Share/2012/02/26/120226teksoft-3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357157" y="2500306"/>
            <a:ext cx="4000529" cy="348194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1857364"/>
            <a:ext cx="4357718" cy="61749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uk-UA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Paint</a:t>
            </a:r>
            <a:r>
              <a:rPr lang="uk-UA" sz="3200" dirty="0" smtClean="0"/>
              <a:t>.NET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Робота з шарами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572296" cy="46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Чарівна паличка, простий </a:t>
            </a:r>
            <a:r>
              <a:rPr lang="uk-UA" sz="3200" dirty="0" smtClean="0"/>
              <a:t>текстовий редактор, інструменти для </a:t>
            </a:r>
            <a:r>
              <a:rPr lang="uk-UA" sz="3200" dirty="0" smtClean="0"/>
              <a:t>масштабування </a:t>
            </a:r>
            <a:r>
              <a:rPr lang="uk-UA" sz="3200" dirty="0" smtClean="0"/>
              <a:t>і заміни кольору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72494" cy="45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pPr algn="ctr"/>
            <a:r>
              <a:rPr lang="uk-UA" dirty="0" smtClean="0"/>
              <a:t>Необмежена історія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b="4557"/>
          <a:stretch>
            <a:fillRect/>
          </a:stretch>
        </p:blipFill>
        <p:spPr bwMode="auto">
          <a:xfrm>
            <a:off x="1142976" y="1571612"/>
            <a:ext cx="687098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dcp.sovserv.ru/media/images/4/7/4/150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4929222" cy="467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Плагіни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831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Для графічного </a:t>
            </a:r>
            <a:r>
              <a:rPr lang="uk-UA" dirty="0" smtClean="0"/>
              <a:t>редактора розроблено безліч </a:t>
            </a:r>
            <a:r>
              <a:rPr lang="uk-UA" dirty="0" err="1" smtClean="0"/>
              <a:t>плагінів</a:t>
            </a:r>
            <a:r>
              <a:rPr lang="uk-UA" dirty="0" smtClean="0"/>
              <a:t>, що збагачують можливості програми або просто додають нові </a:t>
            </a:r>
            <a:r>
              <a:rPr lang="uk-UA" dirty="0" err="1" smtClean="0"/>
              <a:t>спецефекти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50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Paint.NET</vt:lpstr>
      <vt:lpstr>Інтерфейс редактору</vt:lpstr>
      <vt:lpstr>Корисні функції</vt:lpstr>
      <vt:lpstr>Порівняння інтерфейсу</vt:lpstr>
      <vt:lpstr>Робота з шарами</vt:lpstr>
      <vt:lpstr>Чарівна паличка, простий текстовий редактор, інструменти для масштабування і заміни кольору</vt:lpstr>
      <vt:lpstr>Необмежена історія</vt:lpstr>
      <vt:lpstr>Спеціальні ефекти</vt:lpstr>
      <vt:lpstr>Плагіни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Paint.NET</dc:title>
  <dc:creator>Олеся</dc:creator>
  <cp:lastModifiedBy>Олеся</cp:lastModifiedBy>
  <cp:revision>6</cp:revision>
  <dcterms:created xsi:type="dcterms:W3CDTF">2014-05-11T20:40:58Z</dcterms:created>
  <dcterms:modified xsi:type="dcterms:W3CDTF">2014-05-12T04:36:03Z</dcterms:modified>
</cp:coreProperties>
</file>