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15" autoAdjust="0"/>
    <p:restoredTop sz="94590" autoAdjust="0"/>
  </p:normalViewPr>
  <p:slideViewPr>
    <p:cSldViewPr>
      <p:cViewPr varScale="1">
        <p:scale>
          <a:sx n="71" d="100"/>
          <a:sy n="71" d="100"/>
        </p:scale>
        <p:origin x="-12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  <a:ln>
            <a:noFill/>
          </a:ln>
        </p:spPr>
        <p:txBody>
          <a:bodyPr>
            <a:noAutofit/>
          </a:bodyPr>
          <a:lstStyle/>
          <a:p>
            <a:r>
              <a:rPr lang="uk-UA" sz="5400" dirty="0" smtClean="0"/>
              <a:t>Типи файлів та програми 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                                                 </a:t>
            </a:r>
            <a:r>
              <a:rPr lang="uk-UA" sz="3600" dirty="0" smtClean="0"/>
              <a:t>Учня 5.г-Б класу </a:t>
            </a:r>
          </a:p>
          <a:p>
            <a:r>
              <a:rPr lang="uk-UA" sz="3600" dirty="0" smtClean="0"/>
              <a:t>                                            Бендаса Юрія</a:t>
            </a:r>
          </a:p>
        </p:txBody>
      </p:sp>
      <p:pic>
        <p:nvPicPr>
          <p:cNvPr id="6" name="Содержимое 3" descr="1185948741_viu1185894923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714488"/>
            <a:ext cx="4525963" cy="45259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18" name="Прямая со стрелкой 17"/>
          <p:cNvCxnSpPr/>
          <p:nvPr/>
        </p:nvCxnSpPr>
        <p:spPr>
          <a:xfrm rot="10800000" flipV="1">
            <a:off x="4857752" y="1142984"/>
            <a:ext cx="3000396" cy="2786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0800000" flipV="1">
            <a:off x="4857752" y="1142984"/>
            <a:ext cx="1428760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0800000" flipV="1">
            <a:off x="642910" y="1071546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0800000" flipV="1">
            <a:off x="3643306" y="1071546"/>
            <a:ext cx="64294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0800000" flipV="1">
            <a:off x="2214546" y="1071546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8000" dirty="0" smtClean="0">
                <a:solidFill>
                  <a:schemeClr val="bg1">
                    <a:lumMod val="50000"/>
                  </a:schemeClr>
                </a:solidFill>
              </a:rPr>
              <a:t>План</a:t>
            </a:r>
            <a:endParaRPr lang="ru-RU" sz="8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000" dirty="0" smtClean="0"/>
              <a:t>Типи файлів.</a:t>
            </a:r>
          </a:p>
          <a:p>
            <a:r>
              <a:rPr lang="uk-UA" sz="4000" dirty="0" smtClean="0"/>
              <a:t>Ім'я та розширення імені файлу.</a:t>
            </a:r>
          </a:p>
          <a:p>
            <a:r>
              <a:rPr lang="uk-UA" sz="4000" dirty="0" smtClean="0"/>
              <a:t>Запуск програми та завершення їх роботи. </a:t>
            </a:r>
          </a:p>
          <a:p>
            <a:r>
              <a:rPr lang="uk-UA" sz="4000" dirty="0" smtClean="0"/>
              <a:t>Стандартні застосунки </a:t>
            </a:r>
            <a:r>
              <a:rPr lang="en-US" sz="4000" dirty="0" smtClean="0"/>
              <a:t>Windows.</a:t>
            </a:r>
            <a:endParaRPr lang="ru-RU" sz="4000" dirty="0" smtClean="0"/>
          </a:p>
          <a:p>
            <a:pPr>
              <a:buNone/>
            </a:pPr>
            <a:endParaRPr lang="uk-UA" dirty="0" smtClean="0"/>
          </a:p>
        </p:txBody>
      </p:sp>
      <p:pic>
        <p:nvPicPr>
          <p:cNvPr id="6" name="Содержимое 3" descr="taring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6692" y="0"/>
            <a:ext cx="3087308" cy="21431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Типи  файл</a:t>
            </a:r>
            <a:r>
              <a:rPr lang="uk-UA" dirty="0" smtClean="0"/>
              <a:t>ів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Тип файлу визначає структуру даних у файлі та програму, якою він обробляється.</a:t>
            </a:r>
          </a:p>
          <a:p>
            <a:r>
              <a:rPr lang="uk-UA" dirty="0" smtClean="0"/>
              <a:t>Залежно від типу файлу його можна віднести до однієї з трьох категорій:</a:t>
            </a:r>
          </a:p>
          <a:p>
            <a:r>
              <a:rPr lang="uk-UA" dirty="0" smtClean="0"/>
              <a:t>виконувані файли;</a:t>
            </a:r>
          </a:p>
          <a:p>
            <a:r>
              <a:rPr lang="uk-UA" dirty="0" smtClean="0"/>
              <a:t>файли зареєстрованих типів;</a:t>
            </a:r>
          </a:p>
          <a:p>
            <a:r>
              <a:rPr lang="uk-UA" dirty="0" smtClean="0"/>
              <a:t>файли невідомого типу.</a:t>
            </a:r>
          </a:p>
          <a:p>
            <a:pPr>
              <a:buNone/>
            </a:pPr>
            <a:endParaRPr lang="uk-UA" dirty="0" smtClean="0"/>
          </a:p>
        </p:txBody>
      </p:sp>
      <p:pic>
        <p:nvPicPr>
          <p:cNvPr id="8" name="Содержимое 5" descr="fs-icon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4768233"/>
            <a:ext cx="3714744" cy="1804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Ім'я та розширення імені файлу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  <a:ln>
            <a:noFill/>
          </a:ln>
          <a:effectLst>
            <a:outerShdw sx="1000" sy="1000" algn="ctr" rotWithShape="0">
              <a:srgbClr val="000000"/>
            </a:outerShdw>
          </a:effectLst>
        </p:spPr>
        <p:txBody>
          <a:bodyPr/>
          <a:lstStyle/>
          <a:p>
            <a:r>
              <a:rPr lang="uk-UA" dirty="0" smtClean="0"/>
              <a:t>Розширення імені файлу – суфікс, відокремлений  від імені файлу крапкою;  за ним визначається тип файлу.</a:t>
            </a:r>
            <a:endParaRPr lang="ru-RU" dirty="0"/>
          </a:p>
        </p:txBody>
      </p:sp>
      <p:pic>
        <p:nvPicPr>
          <p:cNvPr id="4" name="Содержимое 3" descr="image_875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3214686"/>
            <a:ext cx="5822218" cy="3380642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 smtClean="0"/>
              <a:t>Запуск програми</a:t>
            </a:r>
            <a:r>
              <a:rPr lang="uk-UA" dirty="0" smtClean="0"/>
              <a:t> 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Вибрати команду в головному меню операційної системи;</a:t>
            </a:r>
          </a:p>
          <a:p>
            <a:r>
              <a:rPr lang="uk-UA" dirty="0" smtClean="0"/>
              <a:t>Двічі клацнути ярлик  виконуваного файлу програми;</a:t>
            </a:r>
          </a:p>
          <a:p>
            <a:r>
              <a:rPr lang="uk-UA" dirty="0" smtClean="0"/>
              <a:t>Відкрити документ;</a:t>
            </a:r>
          </a:p>
          <a:p>
            <a:r>
              <a:rPr lang="uk-UA" dirty="0" smtClean="0"/>
              <a:t>Якщо ні в головному меню, ні на робочому столі немає ярлика програми, але ви знаєте ім'я її виконуваного файлу, можна спробувати запустити програму за допомогою діалогового вікна </a:t>
            </a:r>
            <a:r>
              <a:rPr lang="uk-UA" b="1" dirty="0" smtClean="0"/>
              <a:t>Запуск програми</a:t>
            </a:r>
            <a:r>
              <a:rPr lang="uk-UA" dirty="0" smtClean="0"/>
              <a:t>.</a:t>
            </a:r>
            <a:endParaRPr lang="uk-UA" dirty="0" smtClean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Завершення роботи програми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Клацнути на значку системного меню у вікні програми і вибрати команду </a:t>
            </a:r>
            <a:r>
              <a:rPr lang="uk-UA" b="1" dirty="0" smtClean="0"/>
              <a:t>Закрити</a:t>
            </a:r>
            <a:r>
              <a:rPr lang="uk-UA" dirty="0" smtClean="0"/>
              <a:t>;</a:t>
            </a:r>
          </a:p>
          <a:p>
            <a:r>
              <a:rPr lang="uk-UA" dirty="0" smtClean="0"/>
              <a:t>Двічі клацнути на значку системного меню у вікні програми;</a:t>
            </a:r>
          </a:p>
          <a:p>
            <a:r>
              <a:rPr lang="uk-UA" dirty="0" smtClean="0"/>
              <a:t>Клацнути правою кнопкою миші на кнопці програми, що міститься на панелі завдань, і вибрати в контекстному меню команду </a:t>
            </a:r>
            <a:r>
              <a:rPr lang="uk-UA" b="1" dirty="0" smtClean="0"/>
              <a:t>Закрити</a:t>
            </a:r>
            <a:r>
              <a:rPr lang="uk-UA" dirty="0" smtClean="0"/>
              <a:t>;</a:t>
            </a:r>
          </a:p>
          <a:p>
            <a:r>
              <a:rPr lang="uk-UA" dirty="0" smtClean="0"/>
              <a:t>Натиснути клавіші</a:t>
            </a:r>
            <a:r>
              <a:rPr lang="en-US" dirty="0" smtClean="0"/>
              <a:t> </a:t>
            </a:r>
            <a:r>
              <a:rPr lang="en-US" b="1" dirty="0" smtClean="0"/>
              <a:t>Alt+F4</a:t>
            </a:r>
            <a:r>
              <a:rPr lang="uk-UA" b="1" dirty="0" smtClean="0"/>
              <a:t>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Стандартні застосунки </a:t>
            </a:r>
            <a:r>
              <a:rPr lang="en-US" dirty="0" smtClean="0"/>
              <a:t>Windows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Програми, що працюють у вікнах </a:t>
            </a:r>
            <a:r>
              <a:rPr lang="en-US" dirty="0" smtClean="0"/>
              <a:t>Windows</a:t>
            </a:r>
            <a:r>
              <a:rPr lang="ru-RU" dirty="0" smtClean="0"/>
              <a:t>, називають також </a:t>
            </a:r>
            <a:r>
              <a:rPr lang="en-US" i="1" dirty="0" smtClean="0"/>
              <a:t>Windows</a:t>
            </a:r>
            <a:r>
              <a:rPr lang="uk-UA" i="1" dirty="0" smtClean="0"/>
              <a:t>-застосунками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5" name="Рисунок 4" descr="extensiones-de-archivo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2643182"/>
            <a:ext cx="3786214" cy="3786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05883483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2786058"/>
            <a:ext cx="2269915" cy="35142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500306"/>
            <a:ext cx="8229600" cy="1143000"/>
          </a:xfrm>
        </p:spPr>
        <p:txBody>
          <a:bodyPr>
            <a:noAutofit/>
          </a:bodyPr>
          <a:lstStyle/>
          <a:p>
            <a:r>
              <a:rPr lang="en-US" sz="11500" dirty="0" smtClean="0"/>
              <a:t>The End</a:t>
            </a:r>
            <a:endParaRPr lang="ru-RU" sz="115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0F0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70</TotalTime>
  <Words>218</Words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Типи файлів та програми </vt:lpstr>
      <vt:lpstr>План</vt:lpstr>
      <vt:lpstr>Типи  файлів</vt:lpstr>
      <vt:lpstr>Ім'я та розширення імені файлу</vt:lpstr>
      <vt:lpstr>  Запуск програми  </vt:lpstr>
      <vt:lpstr>Завершення роботи програми</vt:lpstr>
      <vt:lpstr>Стандартні застосунки Windows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8</cp:revision>
  <dcterms:modified xsi:type="dcterms:W3CDTF">2014-02-24T18:01:34Z</dcterms:modified>
</cp:coreProperties>
</file>