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ha92" initials="S" lastIdx="1" clrIdx="0">
    <p:extLst>
      <p:ext uri="{19B8F6BF-5375-455C-9EA6-DF929625EA0E}">
        <p15:presenceInfo xmlns:p15="http://schemas.microsoft.com/office/powerpoint/2012/main" xmlns="" userId="Sasha9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3D8D-8FFF-49AF-B3E4-03157FFB9384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A3CC-5EB5-438B-9425-54CF9B17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8A3CC-5EB5-438B-9425-54CF9B1775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10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60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700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38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081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46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37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11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6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32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77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52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6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7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59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3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4A8A-D24A-4AE4-929C-3734055BFFD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F14250-69AA-4701-978D-16A4CB9C6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383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4%D1%80%D0%B0%D0%BA%D1%82%D0%B0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q=%D0%BA%D0%BE%D0%BC%D0%BF'%D1%8E%D1%82%D0%B5%D1%80%D0%BD%D0%B0+%D0%B3%D1%80%D0%B0%D1%84%D1%96%D0%BA%D0%B0&amp;espv=210&amp;es_sm=93&amp;source=lnms&amp;tbm=isch&amp;sa=X&amp;ei=SwJ6UqzSL4PRtQam-4DABw&amp;ved=0CAkQ_AUoAQ&amp;biw=1280&amp;bih=819" TargetMode="External"/><Relationship Id="rId2" Type="http://schemas.openxmlformats.org/officeDocument/2006/relationships/hyperlink" Target="http://olya-angels.blogspot.com/2011/06/blog-post_283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E%D0%BC%D0%BF'%D1%8E%D1%82%D0%B5%D1%80%D0%BD%D0%B0_%D0%B3%D1%80%D0%B0%D1%84%D1%96%D0%BA%D0%B0" TargetMode="External"/><Relationship Id="rId4" Type="http://schemas.openxmlformats.org/officeDocument/2006/relationships/hyperlink" Target="http://uk.wikipedia.org/wiki/%D0%A4%D0%BE%D1%82%D0%BE%D0%B3%D1%80%D0%B0%D1%84%D1%96%D1%8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1%85%D0%BD%D0%BE%D0%BB%D0%BE%D0%B3%D1%96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1%D0%B2%D1%96%D1%82%D0%BB%D0%BE" TargetMode="External"/><Relationship Id="rId4" Type="http://schemas.openxmlformats.org/officeDocument/2006/relationships/hyperlink" Target="http://uk.wikipedia.org/wiki/%D0%97%D0%BE%D0%B1%D1%80%D0%B0%D0%B6%D0%B5%D0%BD%D0%BD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0%D1%84%D1%96%D0%BA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%D1%80%D0%BE%D0%B3%D1%80%D0%B0%D0%BC%D0%BD%D0%B5_%D0%B7%D0%B0%D0%B1%D0%B5%D0%B7%D0%BF%D0%B5%D1%87%D0%B5%D0%BD%D0%BD%D1%8F" TargetMode="External"/><Relationship Id="rId4" Type="http://schemas.openxmlformats.org/officeDocument/2006/relationships/hyperlink" Target="http://uk.wikipedia.org/wiki/%D0%90%D0%BF%D0%B0%D1%80%D0%B0%D1%82%D0%BD%D0%B5_%D0%B7%D0%B0%D0%B1%D0%B5%D0%B7%D0%BF%D0%B5%D1%87%D0%B5%D0%BD%D0%BD%D1%8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9F%D1%96%D0%BA%D1%81%D0%B5%D0%BB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0%B3%D0%B0%D1%82%D0%BE%D0%BA%D1%83%D1%82%D0%BD%D0%B8%D0%BA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uk.wikipedia.org/wiki/%D0%9A%D1%80%D0%B8%D0%B2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0%BD%D1%96%D1%8F" TargetMode="External"/><Relationship Id="rId11" Type="http://schemas.openxmlformats.org/officeDocument/2006/relationships/hyperlink" Target="http://uk.wikipedia.org/wiki/%D0%9F%D1%96%D0%BA%D1%81%D0%B5%D0%BB%D1%8C" TargetMode="External"/><Relationship Id="rId5" Type="http://schemas.openxmlformats.org/officeDocument/2006/relationships/hyperlink" Target="http://uk.wikipedia.org/wiki/%D0%A2%D0%BE%D1%87%D0%BA%D0%B0" TargetMode="External"/><Relationship Id="rId10" Type="http://schemas.openxmlformats.org/officeDocument/2006/relationships/hyperlink" Target="http://uk.wikipedia.org/wiki/%D0%97%D0%BE%D0%B1%D1%80%D0%B0%D0%B6%D0%B5%D0%BD%D0%BD%D1%8F" TargetMode="External"/><Relationship Id="rId4" Type="http://schemas.openxmlformats.org/officeDocument/2006/relationships/hyperlink" Target="http://uk.wikipedia.org/wiki/%D0%93%D0%B5%D0%BE%D0%BC%D0%B5%D1%82%D1%80%D0%B8%D1%87%D0%BD%D0%B8%D0%B9_%D0%BF%D1%80%D0%B8%D0%BC%D1%96%D1%82%D0%B8%D0%B2" TargetMode="External"/><Relationship Id="rId9" Type="http://schemas.openxmlformats.org/officeDocument/2006/relationships/hyperlink" Target="http://uk.wikipedia.org/wiki/%D0%A0%D0%B0%D1%81%D1%82%D1%80%D0%BE%D0%B2%D0%B0_%D0%B3%D1%80%D0%B0%D1%84%D1%96%D0%BA%D0%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32460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4602" y="4468936"/>
            <a:ext cx="3590305" cy="222874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Шекера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475" y="4173092"/>
            <a:ext cx="4207652" cy="2524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960" y="556481"/>
            <a:ext cx="2745508" cy="2198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wolfgang_amadeus_mozart_-_requiem_for_a_dream_london_symphony_orchestra_(zaycev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fade out="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88572" y="5891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44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графіка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4838" y="2121724"/>
            <a:ext cx="8915400" cy="3777622"/>
          </a:xfrm>
        </p:spPr>
        <p:txBody>
          <a:bodyPr/>
          <a:lstStyle/>
          <a:p>
            <a:r>
              <a:rPr lang="ru-RU" b="1" dirty="0"/>
              <a:t>Фрактальна </a:t>
            </a:r>
            <a:r>
              <a:rPr lang="ru-RU" b="1" dirty="0" err="1"/>
              <a:t>графіка</a:t>
            </a:r>
            <a:r>
              <a:rPr lang="ru-RU" dirty="0"/>
              <a:t> —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 </a:t>
            </a:r>
            <a:r>
              <a:rPr lang="ru-RU" dirty="0" err="1">
                <a:hlinkClick r:id="rId2" tooltip="Фрактал"/>
              </a:rPr>
              <a:t>фракталів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676" y="2937745"/>
            <a:ext cx="5328061" cy="3623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235" y="3537630"/>
            <a:ext cx="4311123" cy="27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98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169" y="292702"/>
            <a:ext cx="10588831" cy="6448547"/>
          </a:xfrm>
        </p:spPr>
      </p:pic>
    </p:spTree>
    <p:extLst>
      <p:ext uri="{BB962C8B-B14F-4D97-AF65-F5344CB8AC3E}">
        <p14:creationId xmlns:p14="http://schemas.microsoft.com/office/powerpoint/2010/main" xmlns="" val="254080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olya-angels.blogspot.com/2011/06/blog-post_2836.html</a:t>
            </a:r>
            <a:endParaRPr lang="uk-UA" dirty="0" smtClean="0"/>
          </a:p>
          <a:p>
            <a:pPr lvl="0"/>
            <a:r>
              <a:rPr lang="ru-RU" u="sng" dirty="0">
                <a:hlinkClick r:id="rId3"/>
              </a:rPr>
              <a:t>https://www.google.com.ua/search?q=%D0%BA%D0%BE%D0%BC%D0%BF'%D1%8E%D1%82%D0%B5%D1%80%D0%BD%D0%B0+%D0%B3%D1%80%D0%B0%D1%84%D1%96%D0%BA%D0%B0&amp;espv=210&amp;es_sm=93&amp;source=lnms&amp;tbm=isch&amp;sa=X&amp;ei=SwJ6UqzSL4PRtQam-4DABw&amp;ved=0CAkQ_AUoAQ&amp;biw=1280&amp;bih=819#imgdii=_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http://uk.wikipedia.org/wiki/%D0%A4%D0%BE%D1%82%D0%BE%D0%B3%D1%80%D0%B0%D1%84%D1%96%D1%8F</a:t>
            </a:r>
            <a:endParaRPr lang="ru-RU" dirty="0"/>
          </a:p>
          <a:p>
            <a:pPr lvl="0"/>
            <a:r>
              <a:rPr lang="ru-RU" u="sng" dirty="0">
                <a:hlinkClick r:id="rId5"/>
              </a:rPr>
              <a:t>http://uk.wikipedia.org/wiki/%D0%9A%D0%BE%D0%BC%D0%BF'%D1%8E%D1%82%D0%B5%D1%80%D0%BD%D0%B0_%D0%B3%D1%80%D0%B0%D1%84%D1%96%D0%BA%D0%B0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31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447" y="2227812"/>
            <a:ext cx="6350924" cy="113053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1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393" y="303476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7237" y="2169226"/>
            <a:ext cx="5667375" cy="3778250"/>
          </a:xfrm>
        </p:spPr>
      </p:pic>
      <p:sp>
        <p:nvSpPr>
          <p:cNvPr id="5" name="Прямоугольник 4"/>
          <p:cNvSpPr/>
          <p:nvPr/>
        </p:nvSpPr>
        <p:spPr>
          <a:xfrm>
            <a:off x="601683" y="14118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Фотогра́фія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Технологія"/>
              </a:rPr>
              <a:t>технологій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одиничних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довготривалих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Зображення"/>
              </a:rPr>
              <a:t>зображень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sng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Світло"/>
              </a:rPr>
              <a:t>світла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0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650" y="244099"/>
            <a:ext cx="8911687" cy="128089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Комп'ютерна графіка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1792" y="2075357"/>
            <a:ext cx="4861355" cy="3019157"/>
          </a:xfrm>
        </p:spPr>
      </p:pic>
      <p:sp>
        <p:nvSpPr>
          <p:cNvPr id="5" name="Прямоугольник 4"/>
          <p:cNvSpPr/>
          <p:nvPr/>
        </p:nvSpPr>
        <p:spPr>
          <a:xfrm>
            <a:off x="1326078" y="1524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</a:t>
            </a:r>
            <a:r>
              <a:rPr lang="ru-RU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гра́фіка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Графіка"/>
              </a:rPr>
              <a:t>графіка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оцифровуються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обробляються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Апаратне забезпечення"/>
              </a:rPr>
              <a:t>апаратні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Програмне забезпечення"/>
              </a:rPr>
              <a:t>програмні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0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154" y="341477"/>
            <a:ext cx="8911687" cy="128089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 графіка поділяється: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73255" y="2075509"/>
            <a:ext cx="7770250" cy="1135260"/>
            <a:chOff x="92016" y="649"/>
            <a:chExt cx="8130744" cy="1135260"/>
          </a:xfrm>
          <a:solidFill>
            <a:schemeClr val="accent2">
              <a:lumMod val="75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92016" y="649"/>
              <a:ext cx="8130744" cy="113526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92016" y="649"/>
              <a:ext cx="8130744" cy="11352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Растрова</a:t>
              </a:r>
              <a:r>
                <a:rPr lang="ru-RU" sz="5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5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endParaRPr lang="ru-RU" sz="5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573256" y="3158836"/>
            <a:ext cx="7770250" cy="1147157"/>
            <a:chOff x="0" y="0"/>
            <a:chExt cx="8618475" cy="2032733"/>
          </a:xfrm>
          <a:solidFill>
            <a:schemeClr val="accent5">
              <a:lumMod val="50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0" y="107902"/>
              <a:ext cx="8618475" cy="192483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8618475" cy="19248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480" tIns="157480" rIns="157480" bIns="157480" numCol="1" spcCol="1270" anchor="ctr" anchorCtr="0">
              <a:noAutofit/>
            </a:bodyPr>
            <a:lstStyle/>
            <a:p>
              <a:pPr lvl="0" algn="l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200" b="0" i="0" kern="1200" dirty="0" err="1" smtClean="0"/>
                <a:t>Векторна</a:t>
              </a:r>
              <a:r>
                <a:rPr lang="ru-RU" sz="6200" b="0" i="0" kern="1200" dirty="0" smtClean="0"/>
                <a:t> </a:t>
              </a:r>
              <a:r>
                <a:rPr lang="ru-RU" sz="6200" b="0" i="0" kern="1200" dirty="0" err="1" smtClean="0"/>
                <a:t>графіка</a:t>
              </a:r>
              <a:endParaRPr lang="ru-RU" sz="6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73255" y="4305993"/>
            <a:ext cx="7770250" cy="1274788"/>
            <a:chOff x="0" y="0"/>
            <a:chExt cx="8333776" cy="164014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8333776" cy="164014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0" y="0"/>
              <a:ext cx="8333776" cy="16401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860" tIns="149860" rIns="149860" bIns="149860" numCol="1" spcCol="1270" anchor="ctr" anchorCtr="0">
              <a:noAutofit/>
            </a:bodyPr>
            <a:lstStyle/>
            <a:p>
              <a:pPr lvl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9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Фрактальна </a:t>
              </a:r>
              <a:r>
                <a:rPr lang="ru-RU" sz="59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графіка</a:t>
              </a:r>
              <a:endParaRPr lang="ru-RU" sz="59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45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649" y="657361"/>
            <a:ext cx="8911687" cy="128089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642" y="1905000"/>
            <a:ext cx="8915400" cy="3777622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растрового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точка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іксель"/>
              </a:rPr>
              <a:t>пікселем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4148" y="2621281"/>
            <a:ext cx="4474408" cy="3550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603" y="2534661"/>
            <a:ext cx="6106377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12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141" y="672878"/>
            <a:ext cx="8911687" cy="82673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растрової графіки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166" y="2357886"/>
            <a:ext cx="5241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42316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автоматизованого вводу (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оцифрування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зображень,фотографій,слайдів,малюнків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сканерів,відеокамер,цифрових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фотоапаратів;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3215640"/>
            <a:ext cx="699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Фотореалістичність.Можна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отримувати різні             ефекти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туман,розмитість,токорегулювати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кольори,створбвати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8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645" y="624110"/>
            <a:ext cx="8911687" cy="74749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едоліки растрової графіки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703" y="1920240"/>
            <a:ext cx="815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управління окремими фрагментами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зображення.Потрібно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самостійно виділяти ділянку, що є складним процесом;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924" y="2773680"/>
            <a:ext cx="823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Растрове зображення має певну роздільність і глибину представлення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кольорів.Ці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параметри можна змінювати лише у визначених межах і, як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правило,із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втратою якості;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19" y="3977640"/>
            <a:ext cx="821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файлу є пропорційним до площі зображення,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родільчості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типу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зображення,і,переважно,при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хорошій якості є великим.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671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029" y="267851"/>
            <a:ext cx="8911687" cy="128089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Векторна графіка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1890" y="1687368"/>
            <a:ext cx="2276475" cy="23431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468" y="3470253"/>
            <a:ext cx="4000500" cy="2981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3775" y="1531917"/>
            <a:ext cx="8775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Ве́кторна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гра́фіка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еометричний примітив"/>
              </a:rPr>
              <a:t>геометричних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еометричний примітив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еометричний примітив"/>
              </a:rPr>
              <a:t>примітивів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чка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Лінія"/>
              </a:rPr>
              <a:t>ліній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ива"/>
              </a:rPr>
              <a:t>кривих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Багатокутник"/>
              </a:rPr>
              <a:t>полігонів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Растрова графіка"/>
              </a:rPr>
              <a:t>растрової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Растрова графіка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Растрова графіка"/>
              </a:rPr>
              <a:t>графіки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Зображення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Піксель"/>
              </a:rPr>
              <a:t>пікселів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66297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8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векторної графіки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179" y="2067258"/>
            <a:ext cx="6816437" cy="3957930"/>
          </a:xfrm>
        </p:spPr>
      </p:pic>
    </p:spTree>
    <p:extLst>
      <p:ext uri="{BB962C8B-B14F-4D97-AF65-F5344CB8AC3E}">
        <p14:creationId xmlns:p14="http://schemas.microsoft.com/office/powerpoint/2010/main" xmlns="" val="274238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186</Words>
  <Application>Microsoft Office PowerPoint</Application>
  <PresentationFormat>Произвольный</PresentationFormat>
  <Paragraphs>34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Презентація на тему:"Фотографія та комп’ютерна графіка"</vt:lpstr>
      <vt:lpstr>Фотографія</vt:lpstr>
      <vt:lpstr>Комп'ютерна графіка </vt:lpstr>
      <vt:lpstr>Комп’ютерна графіка поділяється:</vt:lpstr>
      <vt:lpstr>Растрова графіка </vt:lpstr>
      <vt:lpstr>Переваги растрової графіки</vt:lpstr>
      <vt:lpstr>Недоліки растрової графіки </vt:lpstr>
      <vt:lpstr>Векторна графіка</vt:lpstr>
      <vt:lpstr>Переваги векторної графіки</vt:lpstr>
      <vt:lpstr>Фрактальна графіка</vt:lpstr>
      <vt:lpstr>Слайд 11</vt:lpstr>
      <vt:lpstr>Використані джерела:</vt:lpstr>
      <vt:lpstr>Дякую за увагу</vt:lpstr>
    </vt:vector>
  </TitlesOfParts>
  <Company>DDGroup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тему:”Фотографія та комп’ютерна графіка</dc:title>
  <dc:creator>Sasha92</dc:creator>
  <cp:lastModifiedBy>User</cp:lastModifiedBy>
  <cp:revision>16</cp:revision>
  <dcterms:created xsi:type="dcterms:W3CDTF">2013-11-06T09:00:58Z</dcterms:created>
  <dcterms:modified xsi:type="dcterms:W3CDTF">2015-02-25T19:08:46Z</dcterms:modified>
</cp:coreProperties>
</file>