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58" r:id="rId5"/>
    <p:sldId id="260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>
      <p:cViewPr varScale="1">
        <p:scale>
          <a:sx n="68" d="100"/>
          <a:sy n="6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839"/>
            <a:ext cx="8715977" cy="54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467544" y="1457342"/>
            <a:ext cx="881731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28575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Надлишкова</a:t>
            </a:r>
            <a:r>
              <a:rPr lang="ru-RU" sz="5400" b="1" cap="none" spc="0" dirty="0" smtClean="0">
                <a:ln w="28575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 комп</a:t>
            </a:r>
            <a:r>
              <a:rPr lang="en-US" sz="5400" b="1" cap="none" spc="0" dirty="0" smtClean="0">
                <a:ln w="28575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’</a:t>
            </a:r>
            <a:r>
              <a:rPr lang="uk-UA" sz="5400" b="1" cap="none" spc="0" dirty="0" err="1" smtClean="0">
                <a:ln w="28575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ютеризація</a:t>
            </a:r>
            <a:r>
              <a:rPr lang="uk-UA" sz="5400" b="1" cap="none" spc="0" dirty="0" smtClean="0">
                <a:ln w="28575" cmpd="sng">
                  <a:solidFill>
                    <a:schemeClr val="tx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 суспільства</a:t>
            </a:r>
            <a:endParaRPr lang="ru-RU" sz="5400" b="1" cap="none" spc="0" dirty="0">
              <a:ln w="28575" cmpd="sng">
                <a:solidFill>
                  <a:schemeClr val="tx2">
                    <a:lumMod val="1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050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Що таке </a:t>
            </a:r>
            <a:r>
              <a:rPr lang="uk-UA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комп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uk-UA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ютеризація</a:t>
            </a:r>
            <a:r>
              <a:rPr lang="uk-U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063" y="1412775"/>
            <a:ext cx="3672408" cy="21153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431540" y="1316267"/>
            <a:ext cx="38884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Комп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ютеризація</a:t>
            </a: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– це процес введення електронно-обчислюваної техніки в усі сфери життєдіяльності людини. Використання </a:t>
            </a:r>
            <a:r>
              <a:rPr lang="uk-UA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комп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ютерної</a:t>
            </a: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техніки розширюється в економіці, господарстві, технологічних процесах, транспорті, передачі енергії і в багатьох інших сферах.</a:t>
            </a:r>
            <a:endParaRPr lang="ru-RU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1540" y="3775201"/>
            <a:ext cx="8856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ln w="3175"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</a:rPr>
              <a:t>Комп</a:t>
            </a:r>
            <a:r>
              <a:rPr lang="en-US" dirty="0">
                <a:ln w="3175"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err="1" smtClean="0">
                <a:ln w="3175"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</a:rPr>
              <a:t>ютеризація</a:t>
            </a:r>
            <a:r>
              <a:rPr lang="uk-UA" dirty="0" smtClean="0">
                <a:ln w="3175"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</a:rPr>
              <a:t> є центральною і </a:t>
            </a:r>
            <a:r>
              <a:rPr lang="uk-UA" dirty="0" err="1" smtClean="0">
                <a:ln w="3175"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</a:rPr>
              <a:t>обов</a:t>
            </a:r>
            <a:r>
              <a:rPr lang="en-US" dirty="0" smtClean="0">
                <a:ln w="3175"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err="1" smtClean="0">
                <a:ln w="3175"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</a:rPr>
              <a:t>язковою</a:t>
            </a:r>
            <a:r>
              <a:rPr lang="uk-UA" dirty="0" smtClean="0">
                <a:ln w="3175"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</a:rPr>
              <a:t> умовою розвитку інформаційних взаємодій, що визначають становлення життєдіяльності сучасної людини. Введення </a:t>
            </a:r>
            <a:r>
              <a:rPr lang="uk-UA" dirty="0" err="1">
                <a:ln w="3175"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</a:rPr>
              <a:t>комп</a:t>
            </a:r>
            <a:r>
              <a:rPr lang="en-US" dirty="0">
                <a:ln w="3175"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err="1" smtClean="0">
                <a:ln w="3175"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</a:rPr>
              <a:t>ютерів</a:t>
            </a:r>
            <a:r>
              <a:rPr lang="uk-UA" dirty="0" smtClean="0">
                <a:ln w="3175"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</a:rPr>
              <a:t> в різні сфери промисловості, удосконалення їх технічної бази і оснащення сучасними комунікаційними засобами підвищує оперативність накопичення й переробки інформації, стає фактором підвищення ефективності і надійності техніко-економічних основ проектів економічного розвитку.</a:t>
            </a:r>
            <a:endParaRPr lang="ru-RU" dirty="0">
              <a:ln w="3175">
                <a:noFill/>
              </a:ln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082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116632"/>
            <a:ext cx="78488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В цілому, </a:t>
            </a:r>
            <a:r>
              <a:rPr lang="uk-UA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комп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ютеризація</a:t>
            </a: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має позитивні наслідки: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Події, що трапились на одному кінці світу, становляться відомими всьому світу за декілька хвилин;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Людина може легко знайти в Інтернеті нові книги, музику, фільми і т.д.;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Кожному, в кого є Інтернет, доступна величезна кількість різної інформації;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З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явилась можливість купувати речі, не виходячи із дому;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Персональні </a:t>
            </a:r>
            <a:r>
              <a:rPr lang="uk-UA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комп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ютери</a:t>
            </a: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полегшали роботу лікарям, вчителям, бухгалтерам, математикам і представникам багатьох різних професій, до того ж, в результаті з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явилась велика кількість нових професій;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Спілкування в Інтернеті спровокувало молодіж вивчати іноземні мови;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Еволюція культури;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Перетворення суспільства на «інформаційне».</a:t>
            </a:r>
          </a:p>
          <a:p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Але надлишкова </a:t>
            </a:r>
            <a:r>
              <a:rPr lang="uk-UA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комп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ютеризація</a:t>
            </a: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має таку ж кількість негативних наслідків, що можуть бути катастрофічними.</a:t>
            </a:r>
            <a:endParaRPr lang="ru-RU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endParaRPr lang="ru-RU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828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88640"/>
            <a:ext cx="4139782" cy="27587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539552" y="188640"/>
            <a:ext cx="396044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Суть проблеми надлишкової  </a:t>
            </a:r>
            <a:r>
              <a:rPr lang="uk-UA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комп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ютеризації</a:t>
            </a: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суспільства:</a:t>
            </a:r>
          </a:p>
          <a:p>
            <a:pPr marL="285750" indent="-285750">
              <a:buFont typeface="Corbel" pitchFamily="34" charset="0"/>
              <a:buChar char="∆"/>
            </a:pP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Людство стає все більш залежним від </a:t>
            </a:r>
            <a:r>
              <a:rPr lang="uk-UA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комп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ютерів</a:t>
            </a: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і велика кількість людей не здатна працювати без них;</a:t>
            </a:r>
          </a:p>
          <a:p>
            <a:pPr marL="285750" indent="-285750">
              <a:buFont typeface="Corbel" pitchFamily="34" charset="0"/>
              <a:buChar char="∆"/>
            </a:pP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Негативний вплив на здоров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‘</a:t>
            </a: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я людини;</a:t>
            </a:r>
          </a:p>
          <a:p>
            <a:pPr marL="285750" indent="-285750">
              <a:buFont typeface="Corbel" pitchFamily="34" charset="0"/>
              <a:buChar char="∆"/>
            </a:pP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Все більше людей страждають від «</a:t>
            </a:r>
            <a:r>
              <a:rPr lang="uk-UA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комп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ютерної</a:t>
            </a: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залежності»;</a:t>
            </a:r>
          </a:p>
          <a:p>
            <a:pPr marL="285750" indent="-285750">
              <a:buFont typeface="Corbel" pitchFamily="34" charset="0"/>
              <a:buChar char="∆"/>
            </a:pP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Зникає потяг до видів діяльності, не </a:t>
            </a:r>
            <a:r>
              <a:rPr lang="uk-UA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пов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язаних</a:t>
            </a: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з </a:t>
            </a:r>
            <a:r>
              <a:rPr lang="uk-UA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комп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ютерами</a:t>
            </a: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285750" indent="-285750">
              <a:buFont typeface="Corbel" pitchFamily="34" charset="0"/>
              <a:buChar char="∆"/>
            </a:pP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Поступова деградація суспільства в плані розумових здібностей, культури спілкування і сприйняття інформації;</a:t>
            </a:r>
          </a:p>
          <a:p>
            <a:pPr marL="285750" indent="-285750">
              <a:buFont typeface="Corbel" pitchFamily="34" charset="0"/>
              <a:buChar char="∆"/>
            </a:pPr>
            <a:r>
              <a:rPr lang="uk-UA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Швидке поширення непотрібної або шкідливої інформації, а також дезінформації, «інформаційна війна»</a:t>
            </a:r>
            <a:endParaRPr lang="ru-RU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Corbel" pitchFamily="34" charset="0"/>
              <a:buChar char="∆"/>
            </a:pPr>
            <a:endParaRPr lang="ru-RU" dirty="0"/>
          </a:p>
          <a:p>
            <a:pPr marL="285750" indent="-285750">
              <a:buFont typeface="Corbel" pitchFamily="34" charset="0"/>
              <a:buChar char="∆"/>
            </a:pPr>
            <a:endParaRPr lang="ru-RU" dirty="0"/>
          </a:p>
          <a:p>
            <a:pPr marL="285750" indent="-285750">
              <a:buFont typeface="Corbel" pitchFamily="34" charset="0"/>
              <a:buChar char="∆"/>
            </a:pPr>
            <a:endParaRPr lang="ru-RU" dirty="0"/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166620"/>
            <a:ext cx="4139782" cy="3208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9444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73468"/>
            <a:ext cx="63367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Про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вплив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комп'ютера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здоров'я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людини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стали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говорити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ще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сімдесятих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роках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минулого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століття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, але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ці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питання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вщухають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понині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Комп'ютер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настільки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ж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безпечний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, як і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інші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побутові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прилади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Однак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, як і з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іншими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приладами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із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застосуванням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комп'ютера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пов'язані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потенційні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загрози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нашого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здоров'я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До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основних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факторів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ризику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відносяться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:</a:t>
            </a:r>
          </a:p>
          <a:p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•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Наслідки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електромагнітного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випромінювання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;</a:t>
            </a:r>
            <a:b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•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Проблеми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із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зором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;</a:t>
            </a:r>
            <a:b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•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Проблеми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м'язами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суглобами</a:t>
            </a:r>
            <a:r>
              <a:rPr lang="ru-RU" dirty="0">
                <a:solidFill>
                  <a:schemeClr val="bg2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При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цьому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ступінь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ризику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залежить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того часу,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який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людина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проводить за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комп'ютером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 Через те,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сьогодні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величезна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кількість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людей проводить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багато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часу за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комп'ютером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ці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проблеми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поширюються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все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швидше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але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їм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легко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запобігти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дотримуючись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основних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правил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сидіння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комп'ютером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477" y="2870635"/>
            <a:ext cx="2247900" cy="2028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1" y="273468"/>
            <a:ext cx="1732313" cy="241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74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16632"/>
            <a:ext cx="78488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Комп'ютеризація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суспільства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процес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який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неможливо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зупинити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адже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комп'ютерні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технології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наше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майбутнє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 Не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дивлячись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вищеописані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проблеми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комп'ютерні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технології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принесли немало добра людям,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полегшивши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труд,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подарувавши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масу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нових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можливостей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самореалізації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творчої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діяльності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Електронно-обчислювальна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техніка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внесла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людину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в ХХІ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століття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й буде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вірою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та правдою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служити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їй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  Головне,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цей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процес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відбувався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рівномірно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контрольовано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мінімізувати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шкоду і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збільшити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позитивні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ефекти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необхідно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вести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збалансований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спосіб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й не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проводити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більшість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часу за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комп'ютером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 Будь-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надлишковій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кількості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має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негативний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вплив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тому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суспільство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повинно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слідкувати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цим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процесом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запобігати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негативним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ефектам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допустити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повної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деградації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суспільства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Хоча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хто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зна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, як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повернеться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?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480" y="3645024"/>
            <a:ext cx="3068960" cy="30689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7164288" y="3736114"/>
            <a:ext cx="1224136" cy="5760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862917"/>
            <a:ext cx="3605386" cy="27040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1843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Другая 7">
      <a:dk1>
        <a:sysClr val="windowText" lastClr="000000"/>
      </a:dk1>
      <a:lt1>
        <a:sysClr val="window" lastClr="FFFFFF"/>
      </a:lt1>
      <a:dk2>
        <a:srgbClr val="C79600"/>
      </a:dk2>
      <a:lt2>
        <a:srgbClr val="EAEBDE"/>
      </a:lt2>
      <a:accent1>
        <a:srgbClr val="BF9000"/>
      </a:accent1>
      <a:accent2>
        <a:srgbClr val="BF9000"/>
      </a:accent2>
      <a:accent3>
        <a:srgbClr val="A8CDD7"/>
      </a:accent3>
      <a:accent4>
        <a:srgbClr val="C0BEAF"/>
      </a:accent4>
      <a:accent5>
        <a:srgbClr val="FFC000"/>
      </a:accent5>
      <a:accent6>
        <a:srgbClr val="E8B7B7"/>
      </a:accent6>
      <a:hlink>
        <a:srgbClr val="DB5353"/>
      </a:hlink>
      <a:folHlink>
        <a:srgbClr val="903638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89</TotalTime>
  <Words>524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Метро</vt:lpstr>
      <vt:lpstr>Презентация PowerPoint</vt:lpstr>
      <vt:lpstr>Що таке комп’ютеризація?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9</cp:revision>
  <dcterms:created xsi:type="dcterms:W3CDTF">2014-11-04T18:41:32Z</dcterms:created>
  <dcterms:modified xsi:type="dcterms:W3CDTF">2014-11-04T20:23:19Z</dcterms:modified>
</cp:coreProperties>
</file>