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3DA26EB-8EE7-4D91-9F0C-427720F68434}">
          <p14:sldIdLst>
            <p14:sldId id="256"/>
          </p14:sldIdLst>
        </p14:section>
        <p14:section name="Раздел без заголовка" id="{D8ADC367-485B-48E0-9663-E719AC99A4BA}">
          <p14:sldIdLst>
            <p14:sldId id="257"/>
            <p14:sldId id="258"/>
            <p14:sldId id="259"/>
            <p14:sldId id="260"/>
          </p14:sldIdLst>
        </p14:section>
        <p14:section name="Раздел без заголовка" id="{A2FD85FB-D9CC-49B5-916A-EA050CBAB7A4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Раздел без заголовка" id="{95154842-A801-4EA2-A108-C128314FA615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124744"/>
            <a:ext cx="828092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Робота з папками і текстовими файлами за допомогою вікна </a:t>
            </a:r>
            <a:r>
              <a:rPr lang="en-US" dirty="0" smtClean="0"/>
              <a:t>My Computer. </a:t>
            </a:r>
            <a:r>
              <a:rPr lang="uk-UA" dirty="0" smtClean="0"/>
              <a:t>Програма </a:t>
            </a:r>
            <a:r>
              <a:rPr lang="en-US" dirty="0" smtClean="0"/>
              <a:t>Windows Explorer. </a:t>
            </a:r>
            <a:r>
              <a:rPr lang="uk-UA" dirty="0" smtClean="0"/>
              <a:t>Ознайомлення з файловим менеджером </a:t>
            </a:r>
            <a:r>
              <a:rPr lang="en-US" dirty="0" smtClean="0"/>
              <a:t>Windows Commander</a:t>
            </a:r>
            <a:r>
              <a:rPr lang="uk-UA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(</a:t>
            </a:r>
            <a:r>
              <a:rPr lang="en-US" dirty="0" smtClean="0"/>
              <a:t>TOTAL COMANDER</a:t>
            </a:r>
            <a:r>
              <a:rPr lang="uk-UA" dirty="0" smtClean="0"/>
              <a:t>)</a:t>
            </a:r>
            <a:r>
              <a:rPr lang="en-US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3762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uk-UA" dirty="0"/>
              <a:t>Створення папок і файлів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85590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папку </a:t>
            </a:r>
            <a:r>
              <a:rPr lang="ru-RU" dirty="0" err="1" smtClean="0"/>
              <a:t>або</a:t>
            </a:r>
            <a:r>
              <a:rPr lang="ru-RU" dirty="0" smtClean="0"/>
              <a:t> файл </a:t>
            </a:r>
            <a:r>
              <a:rPr lang="ru-RU" dirty="0" err="1" smtClean="0"/>
              <a:t>кланіть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правомі</a:t>
            </a:r>
            <a:r>
              <a:rPr lang="ru-RU" dirty="0"/>
              <a:t> </a:t>
            </a:r>
            <a:r>
              <a:rPr lang="ru-RU" dirty="0" err="1"/>
              <a:t>підвікні</a:t>
            </a:r>
            <a:r>
              <a:rPr lang="ru-RU" dirty="0"/>
              <a:t> правою </a:t>
            </a:r>
            <a:r>
              <a:rPr lang="ru-RU" dirty="0" err="1"/>
              <a:t>кнопкою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. У контекстному меню </a:t>
            </a:r>
            <a:r>
              <a:rPr lang="ru-RU" dirty="0" err="1"/>
              <a:t>вкажіть</a:t>
            </a:r>
            <a:r>
              <a:rPr lang="ru-RU" dirty="0"/>
              <a:t> на команду Создать, коли </a:t>
            </a:r>
            <a:r>
              <a:rPr lang="ru-RU" dirty="0" err="1"/>
              <a:t>з’явиться</a:t>
            </a:r>
            <a:r>
              <a:rPr lang="ru-RU" dirty="0"/>
              <a:t> </a:t>
            </a:r>
            <a:r>
              <a:rPr lang="ru-RU" dirty="0" err="1"/>
              <a:t>підменю</a:t>
            </a:r>
            <a:r>
              <a:rPr lang="ru-RU" dirty="0"/>
              <a:t> </a:t>
            </a:r>
            <a:r>
              <a:rPr lang="ru-RU" dirty="0" err="1" smtClean="0"/>
              <a:t>виберіть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команду.</a:t>
            </a:r>
            <a:endParaRPr lang="uk-UA" dirty="0"/>
          </a:p>
        </p:txBody>
      </p:sp>
      <p:pic>
        <p:nvPicPr>
          <p:cNvPr id="7170" name="Picture 2" descr="C:\Users\User\Desktop\Новая папка (3)\image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565" y="2842960"/>
            <a:ext cx="5471699" cy="37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72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Знищення папок і файлів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8559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знищити</a:t>
            </a:r>
            <a:r>
              <a:rPr lang="ru-RU" dirty="0"/>
              <a:t> будь-яку папку </a:t>
            </a:r>
            <a:r>
              <a:rPr lang="ru-RU" dirty="0" err="1"/>
              <a:t>чи</a:t>
            </a:r>
            <a:r>
              <a:rPr lang="ru-RU" dirty="0"/>
              <a:t> файл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мишою</a:t>
            </a:r>
            <a:r>
              <a:rPr lang="ru-RU" dirty="0"/>
              <a:t>,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контекстне</a:t>
            </a:r>
            <a:r>
              <a:rPr lang="ru-RU" dirty="0"/>
              <a:t> меню і </a:t>
            </a:r>
            <a:r>
              <a:rPr lang="ru-RU" dirty="0" err="1"/>
              <a:t>виконати</a:t>
            </a:r>
            <a:r>
              <a:rPr lang="ru-RU" dirty="0"/>
              <a:t> команду </a:t>
            </a:r>
            <a:r>
              <a:rPr lang="ru-RU" b="1" dirty="0"/>
              <a:t>Удалить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підтвердити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у </a:t>
            </a:r>
            <a:r>
              <a:rPr lang="ru-RU" dirty="0" err="1"/>
              <a:t>відповідному</a:t>
            </a:r>
            <a:r>
              <a:rPr lang="ru-RU" dirty="0"/>
              <a:t> </a:t>
            </a:r>
            <a:r>
              <a:rPr lang="ru-RU" dirty="0" err="1"/>
              <a:t>вікні</a:t>
            </a:r>
            <a:r>
              <a:rPr lang="ru-RU" dirty="0"/>
              <a:t>, клацнувши на команду </a:t>
            </a:r>
            <a:r>
              <a:rPr lang="ru-RU" b="1" dirty="0"/>
              <a:t>Да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8194" name="Picture 2" descr="C:\Users\User\Desktop\Новая папка (3)\image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3573016"/>
            <a:ext cx="7060147" cy="25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574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Копіювання</a:t>
            </a:r>
            <a:r>
              <a:rPr lang="ru-RU" dirty="0"/>
              <a:t> і </a:t>
            </a:r>
            <a:r>
              <a:rPr lang="ru-RU" dirty="0" err="1"/>
              <a:t>переміщення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папок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файлів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1358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папками </a:t>
            </a:r>
            <a:r>
              <a:rPr lang="ru-RU" dirty="0" err="1"/>
              <a:t>чи</a:t>
            </a:r>
            <a:r>
              <a:rPr lang="ru-RU" dirty="0"/>
              <a:t> файлами. </a:t>
            </a:r>
            <a:r>
              <a:rPr lang="ru-RU" dirty="0" err="1"/>
              <a:t>Най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вони </a:t>
            </a:r>
            <a:r>
              <a:rPr lang="ru-RU" dirty="0" err="1"/>
              <a:t>виконуються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вікнами</a:t>
            </a:r>
            <a:r>
              <a:rPr lang="ru-RU" dirty="0"/>
              <a:t> папок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на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столі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програмі</a:t>
            </a:r>
            <a:r>
              <a:rPr lang="ru-RU" dirty="0"/>
              <a:t> Проводник.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79370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Переносити папки або файли можна за допомогою контекстного меню (пункт Вирізати, Вставити) і відповідних комбінацій клавіш(</a:t>
            </a:r>
            <a:r>
              <a:rPr lang="en-US" dirty="0" err="1" smtClean="0"/>
              <a:t>Ctrl+X</a:t>
            </a:r>
            <a:r>
              <a:rPr lang="en-US" dirty="0" smtClean="0"/>
              <a:t> – </a:t>
            </a:r>
            <a:r>
              <a:rPr lang="ru-RU" dirty="0" err="1" smtClean="0"/>
              <a:t>вирізати</a:t>
            </a:r>
            <a:r>
              <a:rPr lang="ru-RU" dirty="0" smtClean="0"/>
              <a:t>, </a:t>
            </a:r>
            <a:r>
              <a:rPr lang="en-US" dirty="0" err="1" smtClean="0"/>
              <a:t>Ctrl+V</a:t>
            </a:r>
            <a:r>
              <a:rPr lang="en-US" dirty="0" smtClean="0"/>
              <a:t> – </a:t>
            </a:r>
            <a:r>
              <a:rPr lang="ru-RU" dirty="0" err="1" smtClean="0"/>
              <a:t>вставити</a:t>
            </a:r>
            <a:r>
              <a:rPr lang="uk-UA" dirty="0" smtClean="0"/>
              <a:t>).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2980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Копіювати</a:t>
            </a:r>
            <a:r>
              <a:rPr lang="ru-RU" dirty="0" smtClean="0"/>
              <a:t> </a:t>
            </a:r>
            <a:r>
              <a:rPr lang="ru-RU" dirty="0"/>
              <a:t>папки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допомогою</a:t>
            </a:r>
            <a:r>
              <a:rPr lang="ru-RU" dirty="0"/>
              <a:t> контекстного меню (пункт </a:t>
            </a:r>
            <a:r>
              <a:rPr lang="ru-RU" dirty="0" smtClean="0"/>
              <a:t>Коп</a:t>
            </a:r>
            <a:r>
              <a:rPr lang="uk-UA" dirty="0" smtClean="0"/>
              <a:t>і</a:t>
            </a:r>
            <a:r>
              <a:rPr lang="ru-RU" dirty="0" err="1" smtClean="0"/>
              <a:t>ювати</a:t>
            </a:r>
            <a:r>
              <a:rPr lang="ru-RU" dirty="0" smtClean="0"/>
              <a:t>, </a:t>
            </a:r>
            <a:r>
              <a:rPr lang="ru-RU" dirty="0" err="1"/>
              <a:t>Вставити</a:t>
            </a:r>
            <a:r>
              <a:rPr lang="ru-RU" dirty="0"/>
              <a:t>), </a:t>
            </a:r>
            <a:r>
              <a:rPr lang="uk-UA" dirty="0"/>
              <a:t>і відповідних комбінацій </a:t>
            </a:r>
            <a:r>
              <a:rPr lang="uk-UA" dirty="0" smtClean="0"/>
              <a:t>клавіш</a:t>
            </a:r>
            <a:r>
              <a:rPr lang="ru-RU" dirty="0" smtClean="0"/>
              <a:t>(</a:t>
            </a:r>
            <a:r>
              <a:rPr lang="ru-RU" dirty="0" err="1" smtClean="0"/>
              <a:t>Ctrl</a:t>
            </a:r>
            <a:r>
              <a:rPr lang="ru-RU" dirty="0" smtClean="0"/>
              <a:t>+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вир</a:t>
            </a:r>
            <a:r>
              <a:rPr lang="uk-UA" dirty="0" smtClean="0"/>
              <a:t>і</a:t>
            </a:r>
            <a:r>
              <a:rPr lang="ru-RU" dirty="0" err="1" smtClean="0"/>
              <a:t>зати</a:t>
            </a:r>
            <a:r>
              <a:rPr lang="ru-RU" dirty="0"/>
              <a:t>, </a:t>
            </a:r>
            <a:r>
              <a:rPr lang="ru-RU" dirty="0" err="1"/>
              <a:t>Ctrl+V</a:t>
            </a:r>
            <a:r>
              <a:rPr lang="ru-RU" dirty="0"/>
              <a:t> – </a:t>
            </a:r>
            <a:r>
              <a:rPr lang="ru-RU" dirty="0" err="1"/>
              <a:t>вставити</a:t>
            </a:r>
            <a:r>
              <a:rPr lang="ru-RU" dirty="0"/>
              <a:t>).</a:t>
            </a:r>
          </a:p>
        </p:txBody>
      </p:sp>
      <p:pic>
        <p:nvPicPr>
          <p:cNvPr id="9218" name="Picture 2" descr="C:\Users\User\Desktop\Новая папка (3)\image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7152"/>
            <a:ext cx="5400600" cy="19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82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Перейменування папок і файлів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Нерідко виникає потреба перейменувати папку чи файл. З цією метою можна:</a:t>
            </a:r>
          </a:p>
          <a:p>
            <a:endParaRPr lang="uk-UA" dirty="0"/>
          </a:p>
          <a:p>
            <a:r>
              <a:rPr lang="uk-UA" dirty="0" smtClean="0"/>
              <a:t>1) клацнути </a:t>
            </a:r>
            <a:r>
              <a:rPr lang="uk-UA" dirty="0"/>
              <a:t>на папку чи файл правою кнопкою миші і в контекстному меню вибрати команду перейменувати;</a:t>
            </a:r>
          </a:p>
          <a:p>
            <a:endParaRPr lang="uk-UA" dirty="0"/>
          </a:p>
          <a:p>
            <a:r>
              <a:rPr lang="uk-UA" dirty="0" smtClean="0"/>
              <a:t>2) двічі </a:t>
            </a:r>
            <a:r>
              <a:rPr lang="uk-UA" dirty="0"/>
              <a:t>повільно клацнути на імені папки чи файлу.</a:t>
            </a:r>
          </a:p>
        </p:txBody>
      </p:sp>
      <p:pic>
        <p:nvPicPr>
          <p:cNvPr id="10242" name="Picture 2" descr="C:\Users\User\Desktop\Новая папка (3)\image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882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512" y="620688"/>
            <a:ext cx="367188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Total Commander </a:t>
            </a:r>
            <a:r>
              <a:rPr lang="en-US" dirty="0"/>
              <a:t>- </a:t>
            </a:r>
            <a:r>
              <a:rPr lang="uk-UA" dirty="0"/>
              <a:t>файловий менеджер, що працює під </a:t>
            </a:r>
            <a:r>
              <a:rPr lang="en-US" dirty="0"/>
              <a:t>Microsoft Windows. </a:t>
            </a:r>
            <a:r>
              <a:rPr lang="uk-UA" dirty="0"/>
              <a:t>Раніше носив ім'я </a:t>
            </a:r>
            <a:r>
              <a:rPr lang="en-US" b="1" dirty="0"/>
              <a:t>Windows Commander</a:t>
            </a:r>
            <a:r>
              <a:rPr lang="en-US" dirty="0"/>
              <a:t>, </a:t>
            </a:r>
            <a:r>
              <a:rPr lang="uk-UA" dirty="0"/>
              <a:t>з 29 жовтня 2002 року по вимозі корпорації </a:t>
            </a:r>
            <a:r>
              <a:rPr lang="en-US" dirty="0"/>
              <a:t>Microsoft </a:t>
            </a:r>
            <a:r>
              <a:rPr lang="uk-UA" dirty="0"/>
              <a:t>був перейменований. Перша публічна німецька версія стала доступна 25 вересня 1993.</a:t>
            </a:r>
          </a:p>
        </p:txBody>
      </p:sp>
      <p:pic>
        <p:nvPicPr>
          <p:cNvPr id="5" name="Picture 8" descr="w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04813"/>
            <a:ext cx="5033963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4433888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36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366" y="2708770"/>
            <a:ext cx="5184776" cy="38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6469" y="1844824"/>
            <a:ext cx="7056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/>
              <a:t>Центральне</a:t>
            </a:r>
            <a:r>
              <a:rPr lang="ru-RU" sz="1600" dirty="0"/>
              <a:t> </a:t>
            </a:r>
            <a:r>
              <a:rPr lang="ru-RU" sz="1600" dirty="0" err="1"/>
              <a:t>вікно</a:t>
            </a:r>
            <a:r>
              <a:rPr lang="ru-RU" sz="1600" dirty="0"/>
              <a:t> </a:t>
            </a:r>
            <a:r>
              <a:rPr lang="ru-RU" sz="1600" dirty="0" err="1"/>
              <a:t>програми</a:t>
            </a:r>
            <a:r>
              <a:rPr lang="ru-RU" sz="1600" dirty="0"/>
              <a:t>, </a:t>
            </a:r>
            <a:r>
              <a:rPr lang="ru-RU" sz="1600" dirty="0" err="1"/>
              <a:t>розділене</a:t>
            </a:r>
            <a:r>
              <a:rPr lang="ru-RU" sz="1600" dirty="0"/>
              <a:t> на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рівноправні</a:t>
            </a:r>
            <a:r>
              <a:rPr lang="ru-RU" sz="1600" dirty="0"/>
              <a:t> </a:t>
            </a:r>
            <a:r>
              <a:rPr lang="ru-RU" sz="1600" dirty="0" err="1"/>
              <a:t>частини</a:t>
            </a:r>
            <a:r>
              <a:rPr lang="ru-RU" sz="1600" dirty="0"/>
              <a:t>: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88479" y="5117254"/>
            <a:ext cx="1987499" cy="616001"/>
          </a:xfrm>
          <a:prstGeom prst="rightArrow">
            <a:avLst>
              <a:gd name="adj1" fmla="val 50000"/>
              <a:gd name="adj2" fmla="val 806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6932142" y="4717054"/>
            <a:ext cx="1960338" cy="727103"/>
          </a:xfrm>
          <a:prstGeom prst="leftArrow">
            <a:avLst>
              <a:gd name="adj1" fmla="val 50000"/>
              <a:gd name="adj2" fmla="val 67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340794" y="2154242"/>
            <a:ext cx="604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в </a:t>
            </a:r>
            <a:r>
              <a:rPr lang="ru-RU" sz="1600" dirty="0" err="1"/>
              <a:t>кожній</a:t>
            </a:r>
            <a:r>
              <a:rPr lang="ru-RU" sz="1600" dirty="0"/>
              <a:t> з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вибрати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smtClean="0"/>
              <a:t>каталоги</a:t>
            </a:r>
            <a:endParaRPr lang="uk-UA" sz="16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668444" y="1865317"/>
            <a:ext cx="936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err="1" smtClean="0"/>
              <a:t>ліву</a:t>
            </a:r>
            <a:endParaRPr lang="uk-UA" sz="16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67544" y="2154242"/>
            <a:ext cx="172819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І праву </a:t>
            </a:r>
            <a:r>
              <a:rPr lang="ru-RU" sz="1600" dirty="0" err="1" smtClean="0"/>
              <a:t>панелі</a:t>
            </a:r>
            <a:r>
              <a:rPr lang="ru-RU" sz="1600" dirty="0" smtClean="0"/>
              <a:t>,</a:t>
            </a:r>
            <a:endParaRPr lang="uk-UA" sz="1600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Структура програми </a:t>
            </a:r>
            <a:r>
              <a:rPr lang="en-US" dirty="0" smtClean="0"/>
              <a:t>Total </a:t>
            </a:r>
            <a:r>
              <a:rPr lang="en-US" dirty="0"/>
              <a:t>Commander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1500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711"/>
          <a:stretch>
            <a:fillRect/>
          </a:stretch>
        </p:blipFill>
        <p:spPr bwMode="auto">
          <a:xfrm>
            <a:off x="215775" y="2531542"/>
            <a:ext cx="87487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945347">
            <a:off x="1008236" y="2122599"/>
            <a:ext cx="2808287" cy="649288"/>
          </a:xfrm>
          <a:prstGeom prst="rightArrow">
            <a:avLst>
              <a:gd name="adj1" fmla="val 50000"/>
              <a:gd name="adj2" fmla="val 1081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uk-UA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858098">
            <a:off x="1640823" y="2250148"/>
            <a:ext cx="15789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smtClean="0"/>
              <a:t>Головне </a:t>
            </a:r>
            <a:r>
              <a:rPr lang="ru-RU" dirty="0"/>
              <a:t>меню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20015096">
            <a:off x="4841223" y="2068779"/>
            <a:ext cx="3117956" cy="719137"/>
          </a:xfrm>
          <a:prstGeom prst="leftArrow">
            <a:avLst>
              <a:gd name="adj1" fmla="val 50000"/>
              <a:gd name="adj2" fmla="val 1176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uk-UA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 rot="19949837">
            <a:off x="5378782" y="2144669"/>
            <a:ext cx="2259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Панель </a:t>
            </a:r>
            <a:r>
              <a:rPr lang="ru-RU" dirty="0" err="1" smtClean="0"/>
              <a:t>инструментів</a:t>
            </a:r>
            <a:endParaRPr lang="ru-RU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4958896">
            <a:off x="1856307" y="1637490"/>
            <a:ext cx="792163" cy="4139842"/>
          </a:xfrm>
          <a:prstGeom prst="upArrow">
            <a:avLst>
              <a:gd name="adj1" fmla="val 50000"/>
              <a:gd name="adj2" fmla="val 1158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 rot="21159733">
            <a:off x="213384" y="3529246"/>
            <a:ext cx="3946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Панель </a:t>
            </a:r>
            <a:r>
              <a:rPr lang="ru-RU" dirty="0" err="1"/>
              <a:t>мережевих</a:t>
            </a:r>
            <a:r>
              <a:rPr lang="ru-RU" dirty="0"/>
              <a:t> </a:t>
            </a:r>
            <a:r>
              <a:rPr lang="ru-RU" dirty="0" err="1"/>
              <a:t>підключень</a:t>
            </a:r>
            <a:endParaRPr lang="ru-RU" dirty="0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3684309">
            <a:off x="3445393" y="3108347"/>
            <a:ext cx="873125" cy="3529012"/>
          </a:xfrm>
          <a:prstGeom prst="upArrow">
            <a:avLst>
              <a:gd name="adj1" fmla="val 50000"/>
              <a:gd name="adj2" fmla="val 1010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 rot="19860608">
            <a:off x="2573095" y="4757314"/>
            <a:ext cx="2301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 err="1" smtClean="0"/>
              <a:t>Інформаційна</a:t>
            </a:r>
            <a:r>
              <a:rPr lang="ru-RU" dirty="0" smtClean="0"/>
              <a:t> панель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630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65"/>
          <a:stretch>
            <a:fillRect/>
          </a:stretch>
        </p:blipFill>
        <p:spPr bwMode="auto">
          <a:xfrm>
            <a:off x="755650" y="404813"/>
            <a:ext cx="74898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19475" y="3068638"/>
            <a:ext cx="54721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 err="1"/>
              <a:t>Команди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файлами - на кнопках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F3 </a:t>
            </a:r>
            <a:r>
              <a:rPr lang="ru-RU" b="1" dirty="0" err="1"/>
              <a:t>View</a:t>
            </a:r>
            <a:r>
              <a:rPr lang="ru-RU" b="1" dirty="0"/>
              <a:t> </a:t>
            </a:r>
            <a:r>
              <a:rPr lang="ru-RU" b="1" dirty="0" smtClean="0"/>
              <a:t>(перегляд)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F4 </a:t>
            </a:r>
            <a:r>
              <a:rPr lang="ru-RU" b="1" dirty="0" err="1"/>
              <a:t>Edit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редагування</a:t>
            </a:r>
            <a:r>
              <a:rPr lang="ru-RU" b="1" dirty="0" smtClean="0"/>
              <a:t>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F5 </a:t>
            </a:r>
            <a:r>
              <a:rPr lang="ru-RU" b="1" dirty="0" err="1"/>
              <a:t>Copy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копіювання</a:t>
            </a:r>
            <a:r>
              <a:rPr lang="ru-RU" b="1" dirty="0" smtClean="0"/>
              <a:t>)</a:t>
            </a:r>
            <a:endParaRPr lang="en-US" b="1" dirty="0"/>
          </a:p>
          <a:p>
            <a:r>
              <a:rPr lang="en-US" b="1" dirty="0"/>
              <a:t>F6 Move </a:t>
            </a:r>
            <a:r>
              <a:rPr lang="en-US" b="1" dirty="0" smtClean="0"/>
              <a:t>(</a:t>
            </a:r>
            <a:r>
              <a:rPr lang="ru-RU" b="1" dirty="0" err="1" smtClean="0"/>
              <a:t>переміщення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en-US" b="1" dirty="0"/>
              <a:t>F7 </a:t>
            </a:r>
            <a:r>
              <a:rPr lang="en-US" b="1" dirty="0" err="1"/>
              <a:t>NewFolder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папки)</a:t>
            </a:r>
            <a:endParaRPr lang="ru-RU" b="1" dirty="0"/>
          </a:p>
          <a:p>
            <a:r>
              <a:rPr lang="en-US" b="1" dirty="0"/>
              <a:t>F8 Delete </a:t>
            </a:r>
            <a:r>
              <a:rPr lang="en-US" b="1" dirty="0" smtClean="0"/>
              <a:t>(</a:t>
            </a:r>
            <a:r>
              <a:rPr lang="ru-RU" b="1" dirty="0" err="1" smtClean="0"/>
              <a:t>видалення</a:t>
            </a:r>
            <a:r>
              <a:rPr lang="ru-RU" b="1" dirty="0" smtClean="0"/>
              <a:t>)</a:t>
            </a:r>
            <a:endParaRPr lang="ru-RU" b="1" dirty="0"/>
          </a:p>
          <a:p>
            <a:r>
              <a:rPr lang="en-US" b="1" dirty="0"/>
              <a:t>ALT+F4 Exit </a:t>
            </a:r>
            <a:r>
              <a:rPr lang="en-US" b="1" dirty="0" smtClean="0"/>
              <a:t>(</a:t>
            </a:r>
            <a:r>
              <a:rPr lang="ru-RU" b="1" dirty="0" err="1" smtClean="0"/>
              <a:t>вихід</a:t>
            </a:r>
            <a:r>
              <a:rPr lang="ru-RU" b="1" dirty="0" smtClean="0"/>
              <a:t> з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8269418">
            <a:off x="-144462" y="3824288"/>
            <a:ext cx="4608512" cy="792162"/>
          </a:xfrm>
          <a:prstGeom prst="rightArrow">
            <a:avLst>
              <a:gd name="adj1" fmla="val 50000"/>
              <a:gd name="adj2" fmla="val 1454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8184096">
            <a:off x="219076" y="4110037"/>
            <a:ext cx="3744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Рядок </a:t>
            </a:r>
            <a:r>
              <a:rPr lang="ru-RU" dirty="0" err="1"/>
              <a:t>функціональних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8416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файл коп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837" b="45465"/>
          <a:stretch>
            <a:fillRect/>
          </a:stretch>
        </p:blipFill>
        <p:spPr bwMode="auto">
          <a:xfrm>
            <a:off x="1619672" y="3717032"/>
            <a:ext cx="5366809" cy="305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388" y="1628800"/>
            <a:ext cx="896461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1600" b="1" dirty="0"/>
              <a:t>Меню "Файл" </a:t>
            </a:r>
            <a:r>
              <a:rPr lang="ru-RU" sz="1600" dirty="0" err="1" smtClean="0"/>
              <a:t>призначене</a:t>
            </a:r>
            <a:r>
              <a:rPr lang="ru-RU" sz="1600" dirty="0" smtClean="0"/>
              <a:t> </a:t>
            </a:r>
            <a:r>
              <a:rPr lang="ru-RU" sz="1600" dirty="0"/>
              <a:t>для </a:t>
            </a:r>
            <a:r>
              <a:rPr lang="ru-RU" sz="1600" dirty="0" err="1"/>
              <a:t>здійснення</a:t>
            </a:r>
            <a:r>
              <a:rPr lang="ru-RU" sz="1600" dirty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операцій</a:t>
            </a:r>
            <a:r>
              <a:rPr lang="ru-RU" sz="1600" dirty="0"/>
              <a:t> над файлами і папками,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атрибутів</a:t>
            </a:r>
            <a:r>
              <a:rPr lang="ru-RU" sz="1600" dirty="0"/>
              <a:t> файлу і </a:t>
            </a:r>
            <a:r>
              <a:rPr lang="ru-RU" sz="1600" dirty="0" err="1"/>
              <a:t>поточних</a:t>
            </a:r>
            <a:r>
              <a:rPr lang="ru-RU" sz="1600" dirty="0"/>
              <a:t> </a:t>
            </a:r>
            <a:r>
              <a:rPr lang="ru-RU" sz="1600" dirty="0" err="1"/>
              <a:t>дати</a:t>
            </a:r>
            <a:r>
              <a:rPr lang="ru-RU" sz="1600" dirty="0"/>
              <a:t> / часу, упаковки і </a:t>
            </a:r>
            <a:r>
              <a:rPr lang="ru-RU" sz="1600" dirty="0" err="1"/>
              <a:t>розпаковування</a:t>
            </a:r>
            <a:r>
              <a:rPr lang="ru-RU" sz="1600" dirty="0"/>
              <a:t> </a:t>
            </a:r>
            <a:r>
              <a:rPr lang="ru-RU" sz="1600" dirty="0" err="1"/>
              <a:t>файлів</a:t>
            </a:r>
            <a:r>
              <a:rPr lang="ru-RU" sz="1600" dirty="0"/>
              <a:t> та / </a:t>
            </a:r>
            <a:r>
              <a:rPr lang="ru-RU" sz="1600" dirty="0" err="1"/>
              <a:t>або</a:t>
            </a:r>
            <a:r>
              <a:rPr lang="ru-RU" sz="1600" dirty="0"/>
              <a:t> папок, </a:t>
            </a:r>
            <a:r>
              <a:rPr lang="ru-RU" sz="1600" dirty="0" err="1"/>
              <a:t>тестування</a:t>
            </a:r>
            <a:r>
              <a:rPr lang="ru-RU" sz="1600" dirty="0"/>
              <a:t> стану </a:t>
            </a:r>
            <a:r>
              <a:rPr lang="ru-RU" sz="1600" dirty="0" err="1"/>
              <a:t>архівів</a:t>
            </a:r>
            <a:r>
              <a:rPr lang="ru-RU" sz="1600" dirty="0"/>
              <a:t>, </a:t>
            </a:r>
            <a:r>
              <a:rPr lang="ru-RU" sz="1600" dirty="0" err="1"/>
              <a:t>порівняння</a:t>
            </a:r>
            <a:r>
              <a:rPr lang="ru-RU" sz="1600" dirty="0"/>
              <a:t> </a:t>
            </a:r>
            <a:r>
              <a:rPr lang="ru-RU" sz="1600" dirty="0" err="1"/>
              <a:t>вмісту</a:t>
            </a:r>
            <a:r>
              <a:rPr lang="ru-RU" sz="1600" dirty="0"/>
              <a:t> </a:t>
            </a:r>
            <a:r>
              <a:rPr lang="ru-RU" sz="1600" dirty="0" err="1"/>
              <a:t>файлів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перегляду </a:t>
            </a:r>
            <a:r>
              <a:rPr lang="ru-RU" sz="1600" dirty="0" err="1"/>
              <a:t>властивостей</a:t>
            </a:r>
            <a:r>
              <a:rPr lang="ru-RU" sz="1600" dirty="0"/>
              <a:t> файлу і </a:t>
            </a:r>
            <a:r>
              <a:rPr lang="ru-RU" sz="1600" dirty="0" err="1"/>
              <a:t>займаного</a:t>
            </a:r>
            <a:r>
              <a:rPr lang="ru-RU" sz="1600" dirty="0"/>
              <a:t> ним </a:t>
            </a:r>
            <a:r>
              <a:rPr lang="ru-RU" sz="1600" dirty="0" err="1"/>
              <a:t>або</a:t>
            </a:r>
            <a:r>
              <a:rPr lang="ru-RU" sz="1600" dirty="0"/>
              <a:t> ж </a:t>
            </a:r>
            <a:r>
              <a:rPr lang="ru-RU" sz="1600" dirty="0" err="1"/>
              <a:t>декількома</a:t>
            </a:r>
            <a:r>
              <a:rPr lang="ru-RU" sz="1600" dirty="0"/>
              <a:t> </a:t>
            </a:r>
            <a:r>
              <a:rPr lang="ru-RU" sz="1600" dirty="0" err="1"/>
              <a:t>елементами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. Не </a:t>
            </a:r>
            <a:r>
              <a:rPr lang="ru-RU" sz="1600" dirty="0" err="1"/>
              <a:t>менш</a:t>
            </a:r>
            <a:r>
              <a:rPr lang="ru-RU" sz="1600" dirty="0"/>
              <a:t> </a:t>
            </a:r>
            <a:r>
              <a:rPr lang="ru-RU" sz="1600" dirty="0" err="1"/>
              <a:t>корисними</a:t>
            </a:r>
            <a:r>
              <a:rPr lang="ru-RU" sz="1600" dirty="0"/>
              <a:t> в </a:t>
            </a:r>
            <a:r>
              <a:rPr lang="ru-RU" sz="1600" dirty="0" err="1"/>
              <a:t>даному</a:t>
            </a:r>
            <a:r>
              <a:rPr lang="ru-RU" sz="1600" dirty="0"/>
              <a:t> </a:t>
            </a:r>
            <a:r>
              <a:rPr lang="ru-RU" sz="1600" dirty="0" err="1"/>
              <a:t>підміню</a:t>
            </a:r>
            <a:r>
              <a:rPr lang="ru-RU" sz="1600" dirty="0"/>
              <a:t> є </a:t>
            </a:r>
            <a:r>
              <a:rPr lang="ru-RU" sz="1600" dirty="0" err="1"/>
              <a:t>утиліти</a:t>
            </a:r>
            <a:r>
              <a:rPr lang="ru-RU" sz="1600" dirty="0"/>
              <a:t> </a:t>
            </a:r>
            <a:r>
              <a:rPr lang="ru-RU" sz="1600" dirty="0" err="1"/>
              <a:t>групового</a:t>
            </a:r>
            <a:r>
              <a:rPr lang="ru-RU" sz="1600" dirty="0"/>
              <a:t> </a:t>
            </a:r>
            <a:r>
              <a:rPr lang="ru-RU" sz="1600" dirty="0" err="1"/>
              <a:t>перейменування</a:t>
            </a:r>
            <a:r>
              <a:rPr lang="ru-RU" sz="1600" dirty="0"/>
              <a:t> </a:t>
            </a:r>
            <a:r>
              <a:rPr lang="ru-RU" sz="1600" dirty="0" err="1"/>
              <a:t>одразу</a:t>
            </a:r>
            <a:r>
              <a:rPr lang="ru-RU" sz="1600" dirty="0"/>
              <a:t> </a:t>
            </a:r>
            <a:r>
              <a:rPr lang="ru-RU" sz="1600" dirty="0" err="1"/>
              <a:t>декількох</a:t>
            </a:r>
            <a:r>
              <a:rPr lang="ru-RU" sz="1600" dirty="0"/>
              <a:t> </a:t>
            </a:r>
            <a:r>
              <a:rPr lang="ru-RU" sz="1600" dirty="0" err="1"/>
              <a:t>файлів</a:t>
            </a:r>
            <a:r>
              <a:rPr lang="ru-RU" sz="1600" dirty="0"/>
              <a:t>, </a:t>
            </a:r>
            <a:r>
              <a:rPr lang="ru-RU" sz="1600" dirty="0" err="1"/>
              <a:t>друку</a:t>
            </a:r>
            <a:r>
              <a:rPr lang="ru-RU" sz="1600" dirty="0"/>
              <a:t> </a:t>
            </a:r>
            <a:r>
              <a:rPr lang="ru-RU" sz="1600" dirty="0" err="1"/>
              <a:t>обраного</a:t>
            </a:r>
            <a:r>
              <a:rPr lang="ru-RU" sz="1600" dirty="0"/>
              <a:t> файлу </a:t>
            </a:r>
            <a:r>
              <a:rPr lang="ru-RU" sz="1600" dirty="0" err="1"/>
              <a:t>або</a:t>
            </a:r>
            <a:r>
              <a:rPr lang="ru-RU" sz="1600" dirty="0"/>
              <a:t> ж </a:t>
            </a:r>
            <a:r>
              <a:rPr lang="ru-RU" sz="1600" dirty="0" err="1"/>
              <a:t>вмісту</a:t>
            </a:r>
            <a:r>
              <a:rPr lang="ru-RU" sz="1600" dirty="0"/>
              <a:t> поточного каталогу, </a:t>
            </a:r>
            <a:r>
              <a:rPr lang="ru-RU" sz="1600" dirty="0" err="1"/>
              <a:t>розбиття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ж "</a:t>
            </a:r>
            <a:r>
              <a:rPr lang="ru-RU" sz="1600" dirty="0" err="1"/>
              <a:t>збірки</a:t>
            </a:r>
            <a:r>
              <a:rPr lang="ru-RU" sz="1600" dirty="0"/>
              <a:t>" </a:t>
            </a:r>
            <a:r>
              <a:rPr lang="ru-RU" sz="1600" dirty="0" err="1"/>
              <a:t>раніше</a:t>
            </a:r>
            <a:r>
              <a:rPr lang="ru-RU" sz="1600" dirty="0"/>
              <a:t> </a:t>
            </a:r>
            <a:r>
              <a:rPr lang="ru-RU" sz="1600" dirty="0" err="1"/>
              <a:t>розбитого</a:t>
            </a:r>
            <a:r>
              <a:rPr lang="ru-RU" sz="1600" dirty="0"/>
              <a:t> файлу,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кодування</a:t>
            </a:r>
            <a:r>
              <a:rPr lang="ru-RU" sz="1600" dirty="0"/>
              <a:t> та </a:t>
            </a:r>
            <a:r>
              <a:rPr lang="ru-RU" sz="1600" dirty="0" err="1"/>
              <a:t>декодування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в форматах </a:t>
            </a:r>
            <a:r>
              <a:rPr lang="en-US" sz="1600" dirty="0"/>
              <a:t>Mime, UUE </a:t>
            </a:r>
            <a:r>
              <a:rPr lang="ru-RU" sz="1600" dirty="0"/>
              <a:t>і </a:t>
            </a:r>
            <a:r>
              <a:rPr lang="en-US" sz="1600" dirty="0"/>
              <a:t>XXE.</a:t>
            </a:r>
            <a:endParaRPr lang="ru-RU" sz="1600" dirty="0"/>
          </a:p>
          <a:p>
            <a:r>
              <a:rPr lang="ru-RU" dirty="0"/>
              <a:t> </a:t>
            </a:r>
            <a:endParaRPr lang="uk-UA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926976"/>
          </a:xfrm>
        </p:spPr>
        <p:txBody>
          <a:bodyPr>
            <a:normAutofit/>
          </a:bodyPr>
          <a:lstStyle/>
          <a:p>
            <a:r>
              <a:rPr lang="uk-UA" dirty="0" smtClean="0"/>
              <a:t>Головне меню програми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7661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ма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760" b="49013"/>
          <a:stretch>
            <a:fillRect/>
          </a:stretch>
        </p:blipFill>
        <p:spPr bwMode="auto">
          <a:xfrm>
            <a:off x="539750" y="2276475"/>
            <a:ext cx="8208963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87487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/>
              <a:t>В </a:t>
            </a:r>
            <a:r>
              <a:rPr lang="ru-RU" sz="1600" b="1" dirty="0"/>
              <a:t>меню "</a:t>
            </a:r>
            <a:r>
              <a:rPr lang="ru-RU" sz="1600" b="1" dirty="0" err="1"/>
              <a:t>Виділення</a:t>
            </a:r>
            <a:r>
              <a:rPr lang="ru-RU" sz="1600" b="1" dirty="0"/>
              <a:t>"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 smtClean="0"/>
              <a:t>уточнити</a:t>
            </a:r>
            <a:r>
              <a:rPr lang="ru-RU" sz="1600" dirty="0"/>
              <a:t> </a:t>
            </a:r>
            <a:r>
              <a:rPr lang="ru-RU" sz="1600" dirty="0" err="1"/>
              <a:t>інформацію</a:t>
            </a:r>
            <a:r>
              <a:rPr lang="ru-RU" sz="1600" dirty="0"/>
              <a:t> </a:t>
            </a:r>
            <a:r>
              <a:rPr lang="ru-RU" sz="1600" dirty="0" smtClean="0"/>
              <a:t>про </a:t>
            </a:r>
            <a:r>
              <a:rPr lang="ru-RU" sz="1600" dirty="0" err="1" smtClean="0"/>
              <a:t>файли</a:t>
            </a:r>
            <a:r>
              <a:rPr lang="ru-RU" sz="1600" dirty="0" smtClean="0"/>
              <a:t> </a:t>
            </a:r>
            <a:r>
              <a:rPr lang="ru-RU" sz="1600" dirty="0"/>
              <a:t>і </a:t>
            </a:r>
            <a:r>
              <a:rPr lang="ru-RU" sz="1600" dirty="0" err="1" smtClean="0"/>
              <a:t>директорії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певний</a:t>
            </a:r>
            <a:r>
              <a:rPr lang="ru-RU" sz="1600" dirty="0"/>
              <a:t> тип </a:t>
            </a:r>
            <a:r>
              <a:rPr lang="ru-RU" sz="1600" dirty="0" err="1"/>
              <a:t>файлів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знаходяться</a:t>
            </a:r>
            <a:r>
              <a:rPr lang="ru-RU" sz="1600" dirty="0"/>
              <a:t> в </a:t>
            </a:r>
            <a:r>
              <a:rPr lang="ru-RU" sz="1600" dirty="0" err="1"/>
              <a:t>поточній</a:t>
            </a:r>
            <a:r>
              <a:rPr lang="ru-RU" sz="1600" dirty="0"/>
              <a:t> </a:t>
            </a:r>
            <a:r>
              <a:rPr lang="ru-RU" sz="1600" dirty="0" err="1"/>
              <a:t>директорії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вибором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 "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групу</a:t>
            </a:r>
            <a:r>
              <a:rPr lang="ru-RU" sz="1600" dirty="0"/>
              <a:t>". 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, 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файли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викликом</a:t>
            </a:r>
            <a:r>
              <a:rPr lang="ru-RU" sz="1600" dirty="0"/>
              <a:t> </a:t>
            </a:r>
            <a:r>
              <a:rPr lang="ru-RU" sz="1600" dirty="0" err="1"/>
              <a:t>опції</a:t>
            </a:r>
            <a:r>
              <a:rPr lang="ru-RU" sz="1600" dirty="0"/>
              <a:t> "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файли</a:t>
            </a:r>
            <a:r>
              <a:rPr lang="ru-RU" sz="1600" dirty="0"/>
              <a:t>", </a:t>
            </a:r>
            <a:r>
              <a:rPr lang="ru-RU" sz="1600" dirty="0" err="1"/>
              <a:t>скасувати</a:t>
            </a:r>
            <a:r>
              <a:rPr lang="ru-RU" sz="1600" dirty="0"/>
              <a:t> </a:t>
            </a:r>
            <a:r>
              <a:rPr lang="ru-RU" sz="1600" dirty="0" err="1"/>
              <a:t>виділення</a:t>
            </a:r>
            <a:r>
              <a:rPr lang="ru-RU" sz="1600" dirty="0"/>
              <a:t> - командою "</a:t>
            </a:r>
            <a:r>
              <a:rPr lang="ru-RU" sz="1600" dirty="0" err="1"/>
              <a:t>Зняти</a:t>
            </a:r>
            <a:r>
              <a:rPr lang="ru-RU" sz="1600" dirty="0"/>
              <a:t> </a:t>
            </a:r>
            <a:r>
              <a:rPr lang="ru-RU" sz="1600" dirty="0" err="1"/>
              <a:t>виділення</a:t>
            </a:r>
            <a:r>
              <a:rPr lang="ru-RU" sz="1600" dirty="0"/>
              <a:t> </a:t>
            </a:r>
            <a:r>
              <a:rPr lang="ru-RU" sz="1600" dirty="0" err="1"/>
              <a:t>файлів</a:t>
            </a:r>
            <a:r>
              <a:rPr lang="ru-RU" sz="1600" dirty="0"/>
              <a:t>", а </a:t>
            </a:r>
            <a:r>
              <a:rPr lang="ru-RU" sz="1600" dirty="0" err="1"/>
              <a:t>порівняти</a:t>
            </a:r>
            <a:r>
              <a:rPr lang="ru-RU" sz="1600" dirty="0"/>
              <a:t> </a:t>
            </a:r>
            <a:r>
              <a:rPr lang="ru-RU" sz="1600" dirty="0" err="1"/>
              <a:t>вміст</a:t>
            </a:r>
            <a:r>
              <a:rPr lang="ru-RU" sz="1600" dirty="0"/>
              <a:t> </a:t>
            </a:r>
            <a:r>
              <a:rPr lang="ru-RU" sz="1600" dirty="0" err="1"/>
              <a:t>директорій</a:t>
            </a:r>
            <a:r>
              <a:rPr lang="ru-RU" sz="1600" dirty="0"/>
              <a:t> - </a:t>
            </a:r>
            <a:r>
              <a:rPr lang="ru-RU" sz="1600" dirty="0" err="1"/>
              <a:t>функцією</a:t>
            </a:r>
            <a:r>
              <a:rPr lang="ru-RU" sz="1600" dirty="0"/>
              <a:t> "</a:t>
            </a:r>
            <a:r>
              <a:rPr lang="ru-RU" sz="1600" dirty="0" err="1"/>
              <a:t>Порівняти</a:t>
            </a:r>
            <a:r>
              <a:rPr lang="ru-RU" sz="1600" dirty="0"/>
              <a:t> каталоги" (</a:t>
            </a:r>
            <a:r>
              <a:rPr lang="en-US" sz="1600" dirty="0"/>
              <a:t>Shift + F2).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xmlns="" val="64423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45357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Програма</a:t>
            </a:r>
            <a:r>
              <a:rPr lang="ru-RU" dirty="0" smtClean="0"/>
              <a:t> Мой компьютер 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My</a:t>
            </a:r>
            <a:r>
              <a:rPr lang="ru-RU" dirty="0" smtClean="0"/>
              <a:t> </a:t>
            </a:r>
            <a:r>
              <a:rPr lang="ru-RU" dirty="0" err="1" smtClean="0"/>
              <a:t>Computer</a:t>
            </a:r>
            <a:r>
              <a:rPr lang="ru-RU" dirty="0" smtClean="0"/>
              <a:t>)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76872"/>
            <a:ext cx="42124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·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/>
              <a:t>перегляд і </a:t>
            </a:r>
            <a:r>
              <a:rPr lang="ru-RU" dirty="0" err="1"/>
              <a:t>управління</a:t>
            </a:r>
            <a:r>
              <a:rPr lang="ru-RU" dirty="0"/>
              <a:t> папками і файлами, </a:t>
            </a:r>
            <a:r>
              <a:rPr lang="ru-RU" dirty="0" err="1"/>
              <a:t>розміщеними</a:t>
            </a:r>
            <a:r>
              <a:rPr lang="ru-RU" dirty="0"/>
              <a:t> на дисках і дискетах, доступ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піктограм</a:t>
            </a:r>
            <a:r>
              <a:rPr lang="ru-RU" dirty="0"/>
              <a:t> (папок)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 smtClean="0"/>
              <a:t>дисків</a:t>
            </a:r>
            <a:r>
              <a:rPr lang="ru-RU" dirty="0" smtClean="0"/>
              <a:t>;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Програма</a:t>
            </a:r>
            <a:r>
              <a:rPr lang="ru-RU" dirty="0"/>
              <a:t> Мой компьютер </a:t>
            </a:r>
            <a:r>
              <a:rPr lang="ru-RU" dirty="0" err="1"/>
              <a:t>призначена</a:t>
            </a:r>
            <a:r>
              <a:rPr lang="ru-RU" dirty="0"/>
              <a:t> для доступу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 smtClean="0"/>
              <a:t>копм’ютера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7" name="AutoShape 2" descr="http://tdmu.edu.ua/ukr/structure/med-inf/ukr/library/textbook/bascour/image002.gif"/>
          <p:cNvSpPr>
            <a:spLocks noChangeAspect="1" noChangeArrowheads="1"/>
          </p:cNvSpPr>
          <p:nvPr/>
        </p:nvSpPr>
        <p:spPr bwMode="auto">
          <a:xfrm>
            <a:off x="155575" y="-1439863"/>
            <a:ext cx="34480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User\Desktop\Новая папка (3)\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557" y="2178790"/>
            <a:ext cx="3920343" cy="34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5536" y="4293096"/>
            <a:ext cx="421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·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</a:t>
            </a:r>
            <a:r>
              <a:rPr lang="ru-RU" dirty="0"/>
              <a:t>роботу </a:t>
            </a:r>
            <a:r>
              <a:rPr lang="ru-RU" dirty="0" err="1"/>
              <a:t>операційної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на </a:t>
            </a:r>
            <a:r>
              <a:rPr lang="ru-RU" dirty="0" err="1"/>
              <a:t>власний</a:t>
            </a:r>
            <a:r>
              <a:rPr lang="ru-RU" dirty="0"/>
              <a:t> смак і </a:t>
            </a:r>
            <a:r>
              <a:rPr lang="ru-RU" dirty="0" err="1"/>
              <a:t>підключати</a:t>
            </a:r>
            <a:r>
              <a:rPr lang="ru-RU" dirty="0"/>
              <a:t> </a:t>
            </a:r>
            <a:r>
              <a:rPr lang="ru-RU" dirty="0" err="1"/>
              <a:t>периферійні</a:t>
            </a:r>
            <a:r>
              <a:rPr lang="ru-RU" dirty="0"/>
              <a:t> </a:t>
            </a:r>
            <a:r>
              <a:rPr lang="ru-RU" dirty="0" err="1"/>
              <a:t>пристрої</a:t>
            </a:r>
            <a:r>
              <a:rPr lang="ru-RU" dirty="0"/>
              <a:t> при </a:t>
            </a:r>
            <a:r>
              <a:rPr lang="ru-RU" dirty="0" err="1"/>
              <a:t>допомозі</a:t>
            </a:r>
            <a:r>
              <a:rPr lang="ru-RU" dirty="0"/>
              <a:t> папки Панель управления (5);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80526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· </a:t>
            </a:r>
            <a:r>
              <a:rPr lang="ru-RU" dirty="0" err="1" smtClean="0"/>
              <a:t>підключати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налаштовувати</a:t>
            </a:r>
            <a:r>
              <a:rPr lang="ru-RU" dirty="0"/>
              <a:t> роботу </a:t>
            </a:r>
            <a:r>
              <a:rPr lang="ru-RU" dirty="0" err="1"/>
              <a:t>принтерів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/>
              <a:t>папки Принтеры (6);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5555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онфигура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052" b="47777"/>
          <a:stretch>
            <a:fillRect/>
          </a:stretch>
        </p:blipFill>
        <p:spPr bwMode="auto">
          <a:xfrm>
            <a:off x="611188" y="1700213"/>
            <a:ext cx="7920037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741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 </a:t>
            </a:r>
            <a:r>
              <a:rPr lang="ru-RU" b="1" dirty="0"/>
              <a:t>меню "</a:t>
            </a:r>
            <a:r>
              <a:rPr lang="ru-RU" b="1" dirty="0" err="1"/>
              <a:t>Конфігурація</a:t>
            </a:r>
            <a:r>
              <a:rPr lang="ru-RU" b="1" dirty="0"/>
              <a:t>"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конфігурації</a:t>
            </a:r>
            <a:r>
              <a:rPr lang="ru-RU" dirty="0" smtClean="0"/>
              <a:t> і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смак.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165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4401" y="692696"/>
            <a:ext cx="69119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Меню </a:t>
            </a:r>
            <a:r>
              <a:rPr lang="en-US" b="1" dirty="0"/>
              <a:t>Net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 потоком </a:t>
            </a:r>
            <a:r>
              <a:rPr lang="ru-RU" dirty="0" err="1"/>
              <a:t>даних</a:t>
            </a:r>
            <a:r>
              <a:rPr lang="ru-RU" dirty="0"/>
              <a:t> по протоколу </a:t>
            </a:r>
            <a:r>
              <a:rPr lang="en-US" dirty="0"/>
              <a:t>ftp-</a:t>
            </a:r>
            <a:r>
              <a:rPr lang="ru-RU" dirty="0" err="1"/>
              <a:t>з'єднань</a:t>
            </a:r>
            <a:r>
              <a:rPr lang="ru-RU" dirty="0"/>
              <a:t> і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з </a:t>
            </a:r>
            <a:r>
              <a:rPr lang="en-US" dirty="0"/>
              <a:t>FTP- </a:t>
            </a:r>
            <a:r>
              <a:rPr lang="ru-RU" dirty="0"/>
              <a:t>і </a:t>
            </a:r>
            <a:r>
              <a:rPr lang="en-US" dirty="0"/>
              <a:t>HTTP-</a:t>
            </a:r>
            <a:r>
              <a:rPr lang="ru-RU" dirty="0"/>
              <a:t>сервером. </a:t>
            </a:r>
          </a:p>
        </p:txBody>
      </p:sp>
      <p:pic>
        <p:nvPicPr>
          <p:cNvPr id="5" name="Picture 6" descr="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59" b="44241"/>
          <a:stretch>
            <a:fillRect/>
          </a:stretch>
        </p:blipFill>
        <p:spPr bwMode="auto">
          <a:xfrm>
            <a:off x="972392" y="1916832"/>
            <a:ext cx="7258795" cy="429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503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Програма</a:t>
            </a:r>
            <a:r>
              <a:rPr lang="ru-RU" dirty="0"/>
              <a:t> Мой компьютер </a:t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My</a:t>
            </a:r>
            <a:r>
              <a:rPr lang="ru-RU" dirty="0"/>
              <a:t> </a:t>
            </a:r>
            <a:r>
              <a:rPr lang="ru-RU" dirty="0" err="1"/>
              <a:t>Computer</a:t>
            </a:r>
            <a:r>
              <a:rPr lang="ru-RU" dirty="0"/>
              <a:t>)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43924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·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/>
              <a:t>підключення</a:t>
            </a:r>
            <a:r>
              <a:rPr lang="ru-RU" dirty="0"/>
              <a:t> через </a:t>
            </a:r>
            <a:r>
              <a:rPr lang="ru-RU" dirty="0" err="1"/>
              <a:t>телефонну</a:t>
            </a:r>
            <a:r>
              <a:rPr lang="ru-RU" dirty="0"/>
              <a:t> </a:t>
            </a:r>
            <a:r>
              <a:rPr lang="ru-RU" dirty="0" err="1"/>
              <a:t>лінію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комп’ютерів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в </a:t>
            </a:r>
            <a:r>
              <a:rPr lang="ru-RU" dirty="0" err="1"/>
              <a:t>локальну</a:t>
            </a:r>
            <a:r>
              <a:rPr lang="ru-RU" dirty="0"/>
              <a:t> мережу, при </a:t>
            </a:r>
            <a:r>
              <a:rPr lang="ru-RU" dirty="0" err="1"/>
              <a:t>допомозі</a:t>
            </a:r>
            <a:r>
              <a:rPr lang="ru-RU" dirty="0"/>
              <a:t> папки Удалённый доступ к сети (7);</a:t>
            </a:r>
          </a:p>
          <a:p>
            <a:endParaRPr lang="ru-RU" dirty="0"/>
          </a:p>
          <a:p>
            <a:r>
              <a:rPr lang="ru-RU" dirty="0"/>
              <a:t>· </a:t>
            </a:r>
            <a:r>
              <a:rPr lang="ru-RU" dirty="0" err="1" smtClean="0"/>
              <a:t>налаштовувати</a:t>
            </a:r>
            <a:r>
              <a:rPr lang="ru-RU" dirty="0" smtClean="0"/>
              <a:t> </a:t>
            </a:r>
            <a:r>
              <a:rPr lang="ru-RU" dirty="0"/>
              <a:t>роботу </a:t>
            </a:r>
            <a:r>
              <a:rPr lang="ru-RU" dirty="0" err="1"/>
              <a:t>програми-планувальника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запускається</a:t>
            </a:r>
            <a:r>
              <a:rPr lang="ru-RU" dirty="0"/>
              <a:t> разом з </a:t>
            </a:r>
            <a:r>
              <a:rPr lang="ru-RU" dirty="0" err="1"/>
              <a:t>комп’ютером</a:t>
            </a:r>
            <a:r>
              <a:rPr lang="ru-RU" dirty="0"/>
              <a:t> і </a:t>
            </a:r>
            <a:r>
              <a:rPr lang="ru-RU" dirty="0" err="1"/>
              <a:t>працює</a:t>
            </a:r>
            <a:r>
              <a:rPr lang="ru-RU" dirty="0"/>
              <a:t> у фоновому </a:t>
            </a:r>
            <a:r>
              <a:rPr lang="ru-RU" dirty="0" err="1"/>
              <a:t>режимі</a:t>
            </a:r>
            <a:r>
              <a:rPr lang="ru-RU" dirty="0"/>
              <a:t>, не </a:t>
            </a:r>
            <a:r>
              <a:rPr lang="ru-RU" dirty="0" err="1"/>
              <a:t>мішаючи</a:t>
            </a:r>
            <a:r>
              <a:rPr lang="ru-RU" dirty="0"/>
              <a:t> </a:t>
            </a:r>
            <a:r>
              <a:rPr lang="ru-RU" dirty="0" err="1"/>
              <a:t>користувачу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основну</a:t>
            </a:r>
            <a:r>
              <a:rPr lang="ru-RU" dirty="0"/>
              <a:t> роботу, при </a:t>
            </a:r>
            <a:r>
              <a:rPr lang="ru-RU" dirty="0" err="1"/>
              <a:t>допомозі</a:t>
            </a:r>
            <a:r>
              <a:rPr lang="ru-RU" dirty="0"/>
              <a:t> папки Незаконченные задания (8</a:t>
            </a:r>
            <a:r>
              <a:rPr lang="ru-RU" dirty="0" smtClean="0"/>
              <a:t>);</a:t>
            </a:r>
            <a:endParaRPr lang="ru-RU" dirty="0"/>
          </a:p>
        </p:txBody>
      </p:sp>
      <p:pic>
        <p:nvPicPr>
          <p:cNvPr id="5" name="Picture 3" descr="C:\Users\User\Desktop\Новая папка (3)\image00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920343" cy="342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805264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· </a:t>
            </a:r>
            <a:r>
              <a:rPr lang="ru-RU" dirty="0" err="1"/>
              <a:t>налаштувати</a:t>
            </a:r>
            <a:r>
              <a:rPr lang="ru-RU" dirty="0"/>
              <a:t> доступ до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Web</a:t>
            </a:r>
            <a:r>
              <a:rPr lang="ru-RU" dirty="0"/>
              <a:t> -</a:t>
            </a:r>
            <a:r>
              <a:rPr lang="ru-RU" dirty="0" err="1"/>
              <a:t>сторінок</a:t>
            </a: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/>
              <a:t>папки </a:t>
            </a:r>
            <a:r>
              <a:rPr lang="ru-RU" dirty="0" err="1"/>
              <a:t>Web</a:t>
            </a:r>
            <a:r>
              <a:rPr lang="ru-RU" dirty="0"/>
              <a:t>-папки (9).</a:t>
            </a:r>
          </a:p>
        </p:txBody>
      </p:sp>
    </p:spTree>
    <p:extLst>
      <p:ext uri="{BB962C8B-B14F-4D97-AF65-F5344CB8AC3E}">
        <p14:creationId xmlns:p14="http://schemas.microsoft.com/office/powerpoint/2010/main" xmlns="" val="3549044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568952" cy="103942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Відкриття</a:t>
            </a:r>
            <a:r>
              <a:rPr lang="ru-RU" dirty="0"/>
              <a:t> і перегляд </a:t>
            </a:r>
            <a:r>
              <a:rPr lang="ru-RU" dirty="0" err="1"/>
              <a:t>вмісту</a:t>
            </a:r>
            <a:r>
              <a:rPr lang="ru-RU" dirty="0"/>
              <a:t> папок у </a:t>
            </a:r>
            <a:r>
              <a:rPr lang="ru-RU" dirty="0" err="1"/>
              <a:t>програмі</a:t>
            </a:r>
            <a:r>
              <a:rPr lang="ru-RU" dirty="0"/>
              <a:t> Мой компьютер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Відкрити</a:t>
            </a:r>
            <a:r>
              <a:rPr lang="ru-RU" dirty="0"/>
              <a:t> будь-яку з </a:t>
            </a:r>
            <a:r>
              <a:rPr lang="ru-RU" dirty="0" err="1"/>
              <a:t>представлених</a:t>
            </a:r>
            <a:r>
              <a:rPr lang="ru-RU" dirty="0"/>
              <a:t> папок 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Мой компьютер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трьома</a:t>
            </a:r>
            <a:r>
              <a:rPr lang="ru-RU" dirty="0"/>
              <a:t> способами: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/>
              <a:t>клацнути</a:t>
            </a:r>
            <a:r>
              <a:rPr lang="ru-RU" dirty="0"/>
              <a:t> на </a:t>
            </a:r>
            <a:r>
              <a:rPr lang="ru-RU" dirty="0" err="1"/>
              <a:t>папці</a:t>
            </a:r>
            <a:r>
              <a:rPr lang="ru-RU" dirty="0"/>
              <a:t> </a:t>
            </a:r>
            <a:r>
              <a:rPr lang="ru-RU" dirty="0" err="1"/>
              <a:t>лівою</a:t>
            </a:r>
            <a:r>
              <a:rPr lang="ru-RU" dirty="0"/>
              <a:t> </a:t>
            </a:r>
            <a:r>
              <a:rPr lang="ru-RU" dirty="0" err="1"/>
              <a:t>кнопкою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err="1" smtClean="0"/>
              <a:t>Клацнути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папці</a:t>
            </a:r>
            <a:r>
              <a:rPr lang="ru-RU" dirty="0"/>
              <a:t> правою </a:t>
            </a:r>
            <a:r>
              <a:rPr lang="ru-RU" dirty="0" err="1"/>
              <a:t>кнопкою</a:t>
            </a:r>
            <a:r>
              <a:rPr lang="ru-RU" dirty="0"/>
              <a:t> </a:t>
            </a:r>
            <a:r>
              <a:rPr lang="ru-RU" dirty="0" err="1"/>
              <a:t>миші</a:t>
            </a:r>
            <a:r>
              <a:rPr lang="ru-RU" dirty="0"/>
              <a:t>, в контекстному меню, яке </a:t>
            </a:r>
            <a:r>
              <a:rPr lang="ru-RU" dirty="0" err="1"/>
              <a:t>відкриється</a:t>
            </a:r>
            <a:r>
              <a:rPr lang="ru-RU" dirty="0"/>
              <a:t>, </a:t>
            </a:r>
            <a:r>
              <a:rPr lang="ru-RU" dirty="0" err="1"/>
              <a:t>виконати</a:t>
            </a:r>
            <a:r>
              <a:rPr lang="ru-RU" dirty="0"/>
              <a:t> команду Открыть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     </a:t>
            </a:r>
            <a:r>
              <a:rPr lang="ru-RU" dirty="0" err="1" smtClean="0"/>
              <a:t>Клацнути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папці</a:t>
            </a:r>
            <a:r>
              <a:rPr lang="ru-RU" dirty="0"/>
              <a:t> </a:t>
            </a:r>
            <a:r>
              <a:rPr lang="ru-RU" dirty="0" err="1"/>
              <a:t>мишою</a:t>
            </a:r>
            <a:r>
              <a:rPr lang="ru-RU" dirty="0"/>
              <a:t>, </a:t>
            </a:r>
            <a:r>
              <a:rPr lang="ru-RU" dirty="0" err="1"/>
              <a:t>відкрити</a:t>
            </a:r>
            <a:r>
              <a:rPr lang="ru-RU" dirty="0"/>
              <a:t> меню Файл, </a:t>
            </a:r>
            <a:r>
              <a:rPr lang="ru-RU" dirty="0" err="1"/>
              <a:t>виконати</a:t>
            </a:r>
            <a:r>
              <a:rPr lang="ru-RU" dirty="0"/>
              <a:t> команду Открыть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C:\Users\User\Desktop\Новая папка (3)\image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7968811" cy="13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25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Мой </a:t>
            </a:r>
            <a:r>
              <a:rPr lang="ru-RU" dirty="0"/>
              <a:t>компьютер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02128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/>
              <a:t> кнопки Вверх, Вперёд, </a:t>
            </a:r>
            <a:r>
              <a:rPr lang="ru-RU" dirty="0" smtClean="0"/>
              <a:t>Назад. Вони </a:t>
            </a:r>
            <a:r>
              <a:rPr lang="ru-RU" dirty="0" err="1" smtClean="0"/>
              <a:t>слугують</a:t>
            </a:r>
            <a:r>
              <a:rPr lang="ru-RU" dirty="0" smtClean="0"/>
              <a:t> для </a:t>
            </a:r>
            <a:r>
              <a:rPr lang="ru-RU" dirty="0" err="1" smtClean="0"/>
              <a:t>швидкої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по </a:t>
            </a:r>
            <a:r>
              <a:rPr lang="ru-RU" dirty="0" err="1" smtClean="0"/>
              <a:t>програмі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рядку заголовків вказано назву об’єкта, який переглядається. В робочій </a:t>
            </a:r>
            <a:r>
              <a:rPr lang="uk-UA" dirty="0" smtClean="0"/>
              <a:t>зоні </a:t>
            </a:r>
            <a:r>
              <a:rPr lang="uk-UA" dirty="0"/>
              <a:t>перелік всіх папок, ярликів і файлів, які розміщені на диску С:. Щоб розкрити будь-яку з них, чи запустити програму необхідно виконати будь-який із трьох наведених </a:t>
            </a:r>
            <a:r>
              <a:rPr lang="uk-UA" dirty="0" smtClean="0"/>
              <a:t>раніше </a:t>
            </a:r>
            <a:r>
              <a:rPr lang="uk-UA" dirty="0"/>
              <a:t>способів.</a:t>
            </a:r>
          </a:p>
        </p:txBody>
      </p:sp>
      <p:pic>
        <p:nvPicPr>
          <p:cNvPr id="3074" name="Picture 2" descr="C:\Users\User\Desktop\Новая папка (3)\image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56696"/>
            <a:ext cx="5688632" cy="323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992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uk-UA" dirty="0"/>
              <a:t>Програма </a:t>
            </a:r>
            <a:r>
              <a:rPr lang="en-US" dirty="0"/>
              <a:t>Windows Explorer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8559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Проводник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/>
              <a:t>як і </a:t>
            </a:r>
            <a:r>
              <a:rPr lang="ru-RU" dirty="0" err="1"/>
              <a:t>програма</a:t>
            </a:r>
            <a:r>
              <a:rPr lang="ru-RU" dirty="0"/>
              <a:t> Мой компьютер.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навігація</a:t>
            </a:r>
            <a:r>
              <a:rPr lang="ru-RU" dirty="0"/>
              <a:t> по папках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наочно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паралельному</a:t>
            </a:r>
            <a:r>
              <a:rPr lang="ru-RU" dirty="0"/>
              <a:t> </a:t>
            </a:r>
            <a:r>
              <a:rPr lang="ru-RU" dirty="0" err="1"/>
              <a:t>відтворенню</a:t>
            </a:r>
            <a:r>
              <a:rPr lang="ru-RU" dirty="0"/>
              <a:t> дерева папок.</a:t>
            </a:r>
            <a:endParaRPr lang="uk-UA" dirty="0"/>
          </a:p>
        </p:txBody>
      </p:sp>
      <p:pic>
        <p:nvPicPr>
          <p:cNvPr id="4098" name="Picture 2" descr="C:\Users\User\Desktop\Новая папка (3)\image02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0578"/>
            <a:ext cx="6480720" cy="366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6775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/>
              <a:t>Windows Explorer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35648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Робоче</a:t>
            </a:r>
            <a:r>
              <a:rPr lang="ru-RU" dirty="0"/>
              <a:t>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b="1" dirty="0"/>
              <a:t>Проводник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підвікон</a:t>
            </a:r>
            <a:r>
              <a:rPr lang="ru-RU" dirty="0"/>
              <a:t>. У </a:t>
            </a:r>
            <a:r>
              <a:rPr lang="ru-RU" dirty="0" err="1"/>
              <a:t>підвікні</a:t>
            </a:r>
            <a:r>
              <a:rPr lang="ru-RU" dirty="0"/>
              <a:t> 1 </a:t>
            </a:r>
            <a:r>
              <a:rPr lang="ru-RU" dirty="0" err="1" smtClean="0"/>
              <a:t>розмщіується</a:t>
            </a:r>
            <a:r>
              <a:rPr lang="ru-RU" dirty="0" smtClean="0"/>
              <a:t> </a:t>
            </a:r>
            <a:r>
              <a:rPr lang="ru-RU" dirty="0"/>
              <a:t>дерево папок, у </a:t>
            </a:r>
            <a:r>
              <a:rPr lang="ru-RU" dirty="0" err="1"/>
              <a:t>підвікні</a:t>
            </a:r>
            <a:r>
              <a:rPr lang="ru-RU" dirty="0"/>
              <a:t> </a:t>
            </a:r>
            <a:r>
              <a:rPr lang="ru-RU" dirty="0" smtClean="0"/>
              <a:t>2 -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/>
              <a:t>активної</a:t>
            </a:r>
            <a:r>
              <a:rPr lang="ru-RU" dirty="0"/>
              <a:t> папки.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піктограма</a:t>
            </a:r>
            <a:r>
              <a:rPr lang="ru-RU" dirty="0"/>
              <a:t> </a:t>
            </a:r>
            <a:r>
              <a:rPr lang="ru-RU" b="1" dirty="0"/>
              <a:t>Мой компьютер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через команду </a:t>
            </a:r>
            <a:r>
              <a:rPr lang="ru-RU" b="1" dirty="0"/>
              <a:t>Проводник</a:t>
            </a:r>
            <a:r>
              <a:rPr lang="ru-RU" dirty="0"/>
              <a:t> контекстного меню, тому в адресному рядку </a:t>
            </a:r>
            <a:r>
              <a:rPr lang="ru-RU" dirty="0" err="1"/>
              <a:t>відмічено</a:t>
            </a:r>
            <a:r>
              <a:rPr lang="ru-RU" dirty="0"/>
              <a:t> </a:t>
            </a:r>
            <a:r>
              <a:rPr lang="ru-RU" dirty="0" err="1"/>
              <a:t>поточну</a:t>
            </a:r>
            <a:r>
              <a:rPr lang="ru-RU" dirty="0"/>
              <a:t> папку, у правому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папки </a:t>
            </a:r>
            <a:r>
              <a:rPr lang="ru-RU" b="1" dirty="0"/>
              <a:t>Мой компьютер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122" name="Picture 2" descr="C:\Users\User\Desktop\Новая папка (3)\image02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59814"/>
            <a:ext cx="5502622" cy="348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Windows Explorer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</a:t>
            </a:r>
            <a:r>
              <a:rPr lang="uk-UA" dirty="0" smtClean="0"/>
              <a:t>ерево </a:t>
            </a:r>
            <a:r>
              <a:rPr lang="uk-UA" dirty="0"/>
              <a:t>папок вміщує значки "+" і "-", які розташовані біля папок. Знак "+" означає, що дана папка вміщує папки нижчого порядку. Знак "-" означає, що ця папка вже розкрита і користувачу </a:t>
            </a:r>
            <a:r>
              <a:rPr lang="uk-UA" dirty="0" smtClean="0"/>
              <a:t>пропонується </a:t>
            </a:r>
            <a:r>
              <a:rPr lang="uk-UA" dirty="0"/>
              <a:t>перегляд папок нижчого </a:t>
            </a:r>
            <a:r>
              <a:rPr lang="uk-UA" dirty="0" smtClean="0"/>
              <a:t>порядку.</a:t>
            </a:r>
            <a:endParaRPr lang="uk-UA" dirty="0"/>
          </a:p>
        </p:txBody>
      </p:sp>
      <p:pic>
        <p:nvPicPr>
          <p:cNvPr id="6" name="Picture 2" descr="C:\Users\User\Desktop\Новая папка (3)\image02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35101"/>
            <a:ext cx="6173882" cy="39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707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Базові операції по роботі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файлами і папками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7467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призначень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Мой компьютер і Проводник  є </a:t>
            </a:r>
            <a:r>
              <a:rPr lang="ru-RU" dirty="0" err="1"/>
              <a:t>управління</a:t>
            </a:r>
            <a:r>
              <a:rPr lang="ru-RU" dirty="0"/>
              <a:t> папками і файлами.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Проводник є </a:t>
            </a:r>
            <a:r>
              <a:rPr lang="ru-RU" dirty="0" err="1"/>
              <a:t>зручнішою</a:t>
            </a:r>
            <a:r>
              <a:rPr lang="ru-RU" dirty="0"/>
              <a:t>. Тому при </a:t>
            </a:r>
            <a:r>
              <a:rPr lang="ru-RU" dirty="0" err="1"/>
              <a:t>роботі</a:t>
            </a:r>
            <a:r>
              <a:rPr lang="ru-RU" dirty="0"/>
              <a:t> з папками і файлами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запуск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6146" name="Picture 2" descr="C:\Users\User\Desktop\Новая папка (3)\image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3004"/>
            <a:ext cx="6481635" cy="3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70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73</TotalTime>
  <Words>995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Слайд 1</vt:lpstr>
      <vt:lpstr>Програма Мой компьютер  (My Computer) </vt:lpstr>
      <vt:lpstr>Програма Мой компьютер  (My Computer) </vt:lpstr>
      <vt:lpstr>Відкриття і перегляд вмісту папок у програмі Мой компьютер</vt:lpstr>
      <vt:lpstr>Структура вікна програми  Мой компьютер</vt:lpstr>
      <vt:lpstr>Програма Windows Explorer</vt:lpstr>
      <vt:lpstr>Структура вікна програми  Windows Explorer</vt:lpstr>
      <vt:lpstr>Структура вікна програми  Windows Explorer</vt:lpstr>
      <vt:lpstr>Базові операції по роботі  з файлами і папками</vt:lpstr>
      <vt:lpstr>Створення папок і файлів</vt:lpstr>
      <vt:lpstr> Знищення папок і файлів</vt:lpstr>
      <vt:lpstr>Копіювання і переміщення  папок чи файлів</vt:lpstr>
      <vt:lpstr>Перейменування папок і файлів</vt:lpstr>
      <vt:lpstr>Слайд 14</vt:lpstr>
      <vt:lpstr>Структура програми Total Commander</vt:lpstr>
      <vt:lpstr>Слайд 16</vt:lpstr>
      <vt:lpstr>Слайд 17</vt:lpstr>
      <vt:lpstr>Головне меню програми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папками і текстовими файлами за допомогою вікна My Computer. Програма Windows Explorer. Ознайомлення з файловим менеджером Windows Commander.</dc:title>
  <dc:creator>User</dc:creator>
  <cp:lastModifiedBy>Артeм Ружицький</cp:lastModifiedBy>
  <cp:revision>10</cp:revision>
  <dcterms:created xsi:type="dcterms:W3CDTF">2014-11-21T21:51:38Z</dcterms:created>
  <dcterms:modified xsi:type="dcterms:W3CDTF">2014-11-26T10:34:31Z</dcterms:modified>
</cp:coreProperties>
</file>