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1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54"/>
      </p:cViewPr>
      <p:guideLst>
        <p:guide orient="horz" pos="2160"/>
        <p:guide pos="37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91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16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509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44904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1404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019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523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701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98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1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92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80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36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80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46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90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44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530C7-C9EB-4A89-9F50-F3756EC0CAE6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DD6CD-6CC7-4BE8-9406-95D9CEA9BD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985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02" r:id="rId1"/>
    <p:sldLayoutId id="2147484203" r:id="rId2"/>
    <p:sldLayoutId id="2147484204" r:id="rId3"/>
    <p:sldLayoutId id="2147484205" r:id="rId4"/>
    <p:sldLayoutId id="2147484206" r:id="rId5"/>
    <p:sldLayoutId id="2147484207" r:id="rId6"/>
    <p:sldLayoutId id="2147484208" r:id="rId7"/>
    <p:sldLayoutId id="2147484209" r:id="rId8"/>
    <p:sldLayoutId id="2147484210" r:id="rId9"/>
    <p:sldLayoutId id="2147484211" r:id="rId10"/>
    <p:sldLayoutId id="2147484212" r:id="rId11"/>
    <p:sldLayoutId id="2147484213" r:id="rId12"/>
    <p:sldLayoutId id="2147484214" r:id="rId13"/>
    <p:sldLayoutId id="2147484215" r:id="rId14"/>
    <p:sldLayoutId id="2147484216" r:id="rId15"/>
    <p:sldLayoutId id="2147484217" r:id="rId16"/>
    <p:sldLayoutId id="214748421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4788" y="2742465"/>
            <a:ext cx="8144134" cy="1373070"/>
          </a:xfrm>
        </p:spPr>
        <p:txBody>
          <a:bodyPr/>
          <a:lstStyle/>
          <a:p>
            <a:r>
              <a:rPr lang="en-US" sz="9600" dirty="0" smtClean="0"/>
              <a:t>Windows 95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8872219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>Windows 95 (</a:t>
            </a:r>
            <a:r>
              <a:rPr lang="ru-RU" sz="2700" dirty="0" err="1" smtClean="0"/>
              <a:t>кодове</a:t>
            </a:r>
            <a:r>
              <a:rPr lang="ru-RU" sz="2700" dirty="0" smtClean="0"/>
              <a:t> </a:t>
            </a:r>
            <a:r>
              <a:rPr lang="ru-RU" sz="2700" dirty="0" err="1" smtClean="0"/>
              <a:t>ім'я</a:t>
            </a:r>
            <a:r>
              <a:rPr lang="ru-RU" sz="2700" dirty="0" smtClean="0"/>
              <a:t> </a:t>
            </a:r>
            <a:r>
              <a:rPr lang="en-US" sz="2700" dirty="0" smtClean="0"/>
              <a:t>Chicago) — </a:t>
            </a:r>
            <a:r>
              <a:rPr lang="ru-RU" sz="2700" dirty="0" err="1" smtClean="0"/>
              <a:t>гібридна</a:t>
            </a:r>
            <a:r>
              <a:rPr lang="ru-RU" sz="2700" dirty="0" smtClean="0"/>
              <a:t> 16-/32-розрядна </a:t>
            </a:r>
            <a:r>
              <a:rPr lang="ru-RU" sz="2700" dirty="0" err="1" smtClean="0"/>
              <a:t>графічна</a:t>
            </a:r>
            <a:r>
              <a:rPr lang="ru-RU" sz="2700" dirty="0" smtClean="0"/>
              <a:t> </a:t>
            </a:r>
            <a:r>
              <a:rPr lang="ru-RU" sz="2700" dirty="0" err="1" smtClean="0"/>
              <a:t>операційна</a:t>
            </a:r>
            <a:r>
              <a:rPr lang="ru-RU" sz="2700" dirty="0" smtClean="0"/>
              <a:t> система, </a:t>
            </a:r>
            <a:r>
              <a:rPr lang="ru-RU" sz="2700" dirty="0" err="1" smtClean="0"/>
              <a:t>випущена</a:t>
            </a:r>
            <a:r>
              <a:rPr lang="ru-RU" sz="2700" dirty="0" smtClean="0"/>
              <a:t> 24 </a:t>
            </a:r>
            <a:r>
              <a:rPr lang="ru-RU" sz="2700" dirty="0" err="1" smtClean="0"/>
              <a:t>серпня</a:t>
            </a:r>
            <a:r>
              <a:rPr lang="ru-RU" sz="2700" dirty="0" smtClean="0"/>
              <a:t> 1995 року </a:t>
            </a:r>
            <a:r>
              <a:rPr lang="ru-RU" sz="2700" dirty="0" err="1" smtClean="0"/>
              <a:t>корпорацією</a:t>
            </a:r>
            <a:r>
              <a:rPr lang="ru-RU" sz="2700" dirty="0" smtClean="0"/>
              <a:t> </a:t>
            </a:r>
            <a:r>
              <a:rPr lang="en-US" sz="2700" dirty="0" smtClean="0"/>
              <a:t>Microsoft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911" y="2336800"/>
            <a:ext cx="5272154" cy="3598863"/>
          </a:xfrm>
        </p:spPr>
      </p:pic>
    </p:spTree>
    <p:extLst>
      <p:ext uri="{BB962C8B-B14F-4D97-AF65-F5344CB8AC3E}">
        <p14:creationId xmlns:p14="http://schemas.microsoft.com/office/powerpoint/2010/main" val="4794167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Windows 95</a:t>
            </a:r>
            <a:endParaRPr lang="ru-RU" sz="6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Windows 95 — </a:t>
            </a:r>
            <a:r>
              <a:rPr lang="ru-RU" sz="2000" dirty="0"/>
              <a:t>результат </a:t>
            </a:r>
            <a:r>
              <a:rPr lang="ru-RU" sz="2000" dirty="0" err="1"/>
              <a:t>об'єднання</a:t>
            </a:r>
            <a:r>
              <a:rPr lang="ru-RU" sz="2000" dirty="0"/>
              <a:t> </a:t>
            </a:r>
            <a:r>
              <a:rPr lang="ru-RU" sz="2000" dirty="0" err="1"/>
              <a:t>продуктів</a:t>
            </a:r>
            <a:r>
              <a:rPr lang="ru-RU" sz="2000" dirty="0"/>
              <a:t> </a:t>
            </a:r>
            <a:r>
              <a:rPr lang="en-US" sz="2000" dirty="0"/>
              <a:t>MS-DOS </a:t>
            </a:r>
            <a:r>
              <a:rPr lang="ru-RU" sz="2000" dirty="0"/>
              <a:t>і </a:t>
            </a:r>
            <a:r>
              <a:rPr lang="en-US" sz="2000" dirty="0"/>
              <a:t>Windows,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раніше</a:t>
            </a:r>
            <a:r>
              <a:rPr lang="ru-RU" sz="2000" dirty="0"/>
              <a:t> </a:t>
            </a:r>
            <a:r>
              <a:rPr lang="ru-RU" sz="2000" dirty="0" err="1"/>
              <a:t>розповсюджувались</a:t>
            </a:r>
            <a:r>
              <a:rPr lang="ru-RU" sz="2000" dirty="0"/>
              <a:t> </a:t>
            </a:r>
            <a:r>
              <a:rPr lang="ru-RU" sz="2000" dirty="0" err="1"/>
              <a:t>окремо</a:t>
            </a:r>
            <a:r>
              <a:rPr lang="ru-RU" sz="2000" dirty="0"/>
              <a:t>. </a:t>
            </a:r>
            <a:r>
              <a:rPr lang="en-US" sz="2000" dirty="0"/>
              <a:t>Windows 95 </a:t>
            </a:r>
            <a:r>
              <a:rPr lang="ru-RU" sz="2000" dirty="0"/>
              <a:t>є </a:t>
            </a:r>
            <a:r>
              <a:rPr lang="ru-RU" sz="2000" dirty="0" err="1"/>
              <a:t>першою</a:t>
            </a:r>
            <a:r>
              <a:rPr lang="ru-RU" sz="2000" dirty="0"/>
              <a:t> системою </a:t>
            </a:r>
            <a:r>
              <a:rPr lang="en-US" sz="2000" dirty="0"/>
              <a:t>Windows,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позбавлена</a:t>
            </a:r>
            <a:r>
              <a:rPr lang="ru-RU" sz="2000" dirty="0"/>
              <a:t> </a:t>
            </a:r>
            <a:r>
              <a:rPr lang="ru-RU" sz="2000" dirty="0" err="1"/>
              <a:t>підтримки</a:t>
            </a:r>
            <a:r>
              <a:rPr lang="ru-RU" sz="2000" dirty="0"/>
              <a:t> </a:t>
            </a:r>
            <a:r>
              <a:rPr lang="ru-RU" sz="2000" dirty="0" err="1"/>
              <a:t>старих</a:t>
            </a:r>
            <a:r>
              <a:rPr lang="ru-RU" sz="2000" dirty="0"/>
              <a:t> 16-розрядних </a:t>
            </a:r>
            <a:r>
              <a:rPr lang="ru-RU" sz="2000" dirty="0" err="1"/>
              <a:t>процесорів</a:t>
            </a:r>
            <a:r>
              <a:rPr lang="ru-RU" sz="2000" dirty="0"/>
              <a:t> </a:t>
            </a:r>
            <a:r>
              <a:rPr lang="en-US" sz="2000" dirty="0"/>
              <a:t>x86 </a:t>
            </a:r>
            <a:r>
              <a:rPr lang="ru-RU" sz="2000" dirty="0"/>
              <a:t>і, таким чином, такою,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потребує</a:t>
            </a:r>
            <a:r>
              <a:rPr lang="ru-RU" sz="2000" dirty="0"/>
              <a:t> </a:t>
            </a:r>
            <a:r>
              <a:rPr lang="ru-RU" sz="2000" dirty="0" err="1"/>
              <a:t>процесор</a:t>
            </a:r>
            <a:r>
              <a:rPr lang="ru-RU" sz="2000" dirty="0"/>
              <a:t> </a:t>
            </a:r>
            <a:r>
              <a:rPr lang="en-US" sz="2000" dirty="0"/>
              <a:t>Intel 80386 (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сумісного</a:t>
            </a:r>
            <a:r>
              <a:rPr lang="ru-RU" sz="2000" dirty="0"/>
              <a:t>) в </a:t>
            </a:r>
            <a:r>
              <a:rPr lang="ru-RU" sz="2000" dirty="0" err="1"/>
              <a:t>захищеному</a:t>
            </a:r>
            <a:r>
              <a:rPr lang="ru-RU" sz="2000" dirty="0"/>
              <a:t> </a:t>
            </a:r>
            <a:r>
              <a:rPr lang="ru-RU" sz="2000" dirty="0" err="1"/>
              <a:t>режимі</a:t>
            </a:r>
            <a:r>
              <a:rPr lang="ru-RU" sz="2000" dirty="0"/>
              <a:t>.</a:t>
            </a:r>
          </a:p>
        </p:txBody>
      </p:sp>
      <p:pic>
        <p:nvPicPr>
          <p:cNvPr id="9" name="Рисунок 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03" b="6303"/>
          <a:stretch>
            <a:fillRect/>
          </a:stretch>
        </p:blipFill>
        <p:spPr>
          <a:xfrm>
            <a:off x="5291414" y="2541591"/>
            <a:ext cx="5425849" cy="3599312"/>
          </a:xfrm>
        </p:spPr>
      </p:pic>
    </p:spTree>
    <p:extLst>
      <p:ext uri="{BB962C8B-B14F-4D97-AF65-F5344CB8AC3E}">
        <p14:creationId xmlns:p14="http://schemas.microsoft.com/office/powerpoint/2010/main" val="42535304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Windows 95</a:t>
            </a:r>
            <a:endParaRPr lang="ru-RU" sz="6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18" y="2377814"/>
            <a:ext cx="4798484" cy="359886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504102" y="2377814"/>
            <a:ext cx="3790078" cy="3599317"/>
          </a:xfrm>
        </p:spPr>
        <p:txBody>
          <a:bodyPr>
            <a:normAutofit/>
          </a:bodyPr>
          <a:lstStyle/>
          <a:p>
            <a:r>
              <a:rPr lang="en-US" sz="2800" dirty="0"/>
              <a:t>Windows 95 </a:t>
            </a:r>
            <a:r>
              <a:rPr lang="ru-RU" sz="2800" dirty="0" err="1"/>
              <a:t>містить</a:t>
            </a:r>
            <a:r>
              <a:rPr lang="ru-RU" sz="2800" dirty="0"/>
              <a:t> </a:t>
            </a:r>
            <a:r>
              <a:rPr lang="ru-RU" sz="2800" dirty="0" err="1"/>
              <a:t>значні</a:t>
            </a:r>
            <a:r>
              <a:rPr lang="ru-RU" sz="2800" dirty="0"/>
              <a:t> </a:t>
            </a:r>
            <a:r>
              <a:rPr lang="ru-RU" sz="2800" dirty="0" err="1"/>
              <a:t>покращення</a:t>
            </a:r>
            <a:r>
              <a:rPr lang="ru-RU" sz="2800" dirty="0"/>
              <a:t> </a:t>
            </a:r>
            <a:r>
              <a:rPr lang="ru-RU" sz="2800" dirty="0" err="1"/>
              <a:t>графічного</a:t>
            </a:r>
            <a:r>
              <a:rPr lang="ru-RU" sz="2800" dirty="0"/>
              <a:t> </a:t>
            </a:r>
            <a:r>
              <a:rPr lang="ru-RU" sz="2800" dirty="0" err="1"/>
              <a:t>інтерфейсу</a:t>
            </a:r>
            <a:r>
              <a:rPr lang="ru-RU" sz="2800" dirty="0"/>
              <a:t> </a:t>
            </a:r>
            <a:r>
              <a:rPr lang="ru-RU" sz="2800" dirty="0" err="1"/>
              <a:t>користувача</a:t>
            </a:r>
            <a:r>
              <a:rPr lang="ru-RU" sz="2800" dirty="0"/>
              <a:t> і </a:t>
            </a:r>
            <a:r>
              <a:rPr lang="ru-RU" sz="2800" dirty="0" err="1"/>
              <a:t>внутрішнього</a:t>
            </a:r>
            <a:r>
              <a:rPr lang="ru-RU" sz="2800" dirty="0"/>
              <a:t> </a:t>
            </a:r>
            <a:r>
              <a:rPr lang="ru-RU" sz="2800" dirty="0" err="1"/>
              <a:t>механізму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, </a:t>
            </a:r>
            <a:r>
              <a:rPr lang="ru-RU" sz="2800" dirty="0" err="1"/>
              <a:t>включаючи</a:t>
            </a:r>
            <a:r>
              <a:rPr lang="ru-RU" sz="2800" dirty="0"/>
              <a:t> </a:t>
            </a:r>
            <a:r>
              <a:rPr lang="ru-RU" sz="2800" dirty="0" err="1"/>
              <a:t>робочий</a:t>
            </a:r>
            <a:r>
              <a:rPr lang="ru-RU" sz="2800" dirty="0"/>
              <a:t> </a:t>
            </a:r>
            <a:r>
              <a:rPr lang="ru-RU" sz="2800" dirty="0" err="1"/>
              <a:t>стіл</a:t>
            </a:r>
            <a:r>
              <a:rPr lang="ru-RU" sz="2800" dirty="0"/>
              <a:t> і меню «пуск»</a:t>
            </a:r>
          </a:p>
        </p:txBody>
      </p:sp>
    </p:spTree>
    <p:extLst>
      <p:ext uri="{BB962C8B-B14F-4D97-AF65-F5344CB8AC3E}">
        <p14:creationId xmlns:p14="http://schemas.microsoft.com/office/powerpoint/2010/main" val="555067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8096" y="2158947"/>
            <a:ext cx="4739543" cy="4501160"/>
          </a:xfrm>
        </p:spPr>
        <p:txBody>
          <a:bodyPr>
            <a:normAutofit/>
          </a:bodyPr>
          <a:lstStyle/>
          <a:p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малим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до пристрою, </a:t>
            </a:r>
            <a:r>
              <a:rPr lang="en-US" dirty="0" smtClean="0"/>
              <a:t> Windows 95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/>
              <a:t>запущено на </a:t>
            </a:r>
            <a:r>
              <a:rPr lang="ru-RU" dirty="0" err="1"/>
              <a:t>мобільних</a:t>
            </a:r>
            <a:r>
              <a:rPr lang="ru-RU" dirty="0"/>
              <a:t> телефонах, планшетах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годинниках</a:t>
            </a:r>
            <a:r>
              <a:rPr lang="ru-RU" dirty="0"/>
              <a:t>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220" y="2442094"/>
            <a:ext cx="4415906" cy="4415906"/>
          </a:xfrm>
        </p:spPr>
      </p:pic>
      <p:sp>
        <p:nvSpPr>
          <p:cNvPr id="3" name="TextBox 2"/>
          <p:cNvSpPr txBox="1"/>
          <p:nvPr/>
        </p:nvSpPr>
        <p:spPr>
          <a:xfrm>
            <a:off x="306220" y="709683"/>
            <a:ext cx="463909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Windows 95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7425449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6036" y="3575713"/>
            <a:ext cx="9488964" cy="183416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При </a:t>
            </a:r>
            <a:r>
              <a:rPr lang="ru-RU" sz="2800" dirty="0" err="1"/>
              <a:t>поставці</a:t>
            </a:r>
            <a:r>
              <a:rPr lang="ru-RU" sz="2800" dirty="0"/>
              <a:t> </a:t>
            </a:r>
            <a:r>
              <a:rPr lang="en-US" sz="2800" dirty="0"/>
              <a:t>Windows 95 </a:t>
            </a:r>
            <a:r>
              <a:rPr lang="ru-RU" sz="2800" dirty="0"/>
              <a:t>на дискетах </a:t>
            </a:r>
            <a:r>
              <a:rPr lang="ru-RU" sz="2800" dirty="0" err="1"/>
              <a:t>використовувалися</a:t>
            </a:r>
            <a:r>
              <a:rPr lang="ru-RU" sz="2800" dirty="0"/>
              <a:t> </a:t>
            </a:r>
            <a:r>
              <a:rPr lang="ru-RU" sz="2800" dirty="0" err="1"/>
              <a:t>спеціальним</a:t>
            </a:r>
            <a:r>
              <a:rPr lang="ru-RU" sz="2800" dirty="0"/>
              <a:t> чином </a:t>
            </a:r>
            <a:r>
              <a:rPr lang="ru-RU" sz="2800" dirty="0" err="1"/>
              <a:t>відформатовані</a:t>
            </a:r>
            <a:r>
              <a:rPr lang="ru-RU" sz="2800" dirty="0"/>
              <a:t> </a:t>
            </a:r>
            <a:r>
              <a:rPr lang="ru-RU" sz="2800" dirty="0" err="1"/>
              <a:t>дискети</a:t>
            </a:r>
            <a:r>
              <a:rPr lang="ru-RU" sz="2800" dirty="0"/>
              <a:t> </a:t>
            </a:r>
            <a:r>
              <a:rPr lang="ru-RU" sz="2800" dirty="0" err="1"/>
              <a:t>об'ємом</a:t>
            </a:r>
            <a:r>
              <a:rPr lang="ru-RU" sz="2800" dirty="0"/>
              <a:t> 1,68 МБ. </a:t>
            </a:r>
            <a:r>
              <a:rPr lang="ru-RU" sz="2800" dirty="0" err="1"/>
              <a:t>Багато</a:t>
            </a:r>
            <a:r>
              <a:rPr lang="ru-RU" sz="2800" dirty="0"/>
              <a:t> </a:t>
            </a:r>
            <a:r>
              <a:rPr lang="ru-RU" sz="2800" dirty="0" err="1"/>
              <a:t>хто</a:t>
            </a:r>
            <a:r>
              <a:rPr lang="ru-RU" sz="2800" dirty="0"/>
              <a:t> </a:t>
            </a:r>
            <a:r>
              <a:rPr lang="ru-RU" sz="2800" dirty="0" err="1"/>
              <a:t>вважав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зроблено</a:t>
            </a:r>
            <a:r>
              <a:rPr lang="ru-RU" sz="2800" dirty="0"/>
              <a:t> з метою </a:t>
            </a:r>
            <a:r>
              <a:rPr lang="ru-RU" sz="2800" dirty="0" err="1"/>
              <a:t>створити</a:t>
            </a:r>
            <a:r>
              <a:rPr lang="ru-RU" sz="2800" dirty="0"/>
              <a:t> </a:t>
            </a:r>
            <a:r>
              <a:rPr lang="ru-RU" sz="2800" dirty="0" err="1"/>
              <a:t>перешкоди</a:t>
            </a:r>
            <a:r>
              <a:rPr lang="ru-RU" sz="2800" dirty="0"/>
              <a:t> для </a:t>
            </a:r>
            <a:r>
              <a:rPr lang="ru-RU" sz="2800" dirty="0" err="1"/>
              <a:t>несанкціонованого</a:t>
            </a:r>
            <a:r>
              <a:rPr lang="ru-RU" sz="2800" dirty="0"/>
              <a:t> </a:t>
            </a:r>
            <a:r>
              <a:rPr lang="ru-RU" sz="2800" dirty="0" err="1"/>
              <a:t>копіювання</a:t>
            </a:r>
            <a:r>
              <a:rPr lang="ru-RU" sz="2800" dirty="0"/>
              <a:t> дистрибутива. </a:t>
            </a:r>
            <a:r>
              <a:rPr lang="ru-RU" sz="2800" dirty="0" err="1"/>
              <a:t>Насправді</a:t>
            </a:r>
            <a:r>
              <a:rPr lang="ru-RU" sz="2800" dirty="0"/>
              <a:t> ж, </a:t>
            </a:r>
            <a:r>
              <a:rPr lang="ru-RU" sz="2800" dirty="0" err="1"/>
              <a:t>це</a:t>
            </a:r>
            <a:r>
              <a:rPr lang="ru-RU" sz="2800" dirty="0"/>
              <a:t> дозволило </a:t>
            </a:r>
            <a:r>
              <a:rPr lang="ru-RU" sz="2800" dirty="0" err="1"/>
              <a:t>заощадити</a:t>
            </a:r>
            <a:r>
              <a:rPr lang="ru-RU" sz="2800" dirty="0"/>
              <a:t> на дискетах, </a:t>
            </a:r>
            <a:r>
              <a:rPr lang="ru-RU" sz="2800" dirty="0" err="1"/>
              <a:t>зменшивши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кількість</a:t>
            </a:r>
            <a:r>
              <a:rPr lang="ru-RU" sz="2800" dirty="0"/>
              <a:t> з 15 до </a:t>
            </a:r>
            <a:r>
              <a:rPr lang="ru-RU" sz="2800" dirty="0" smtClean="0"/>
              <a:t>13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err="1" smtClean="0"/>
              <a:t>Демонстраційна</a:t>
            </a:r>
            <a:r>
              <a:rPr lang="ru-RU" sz="2800" dirty="0" smtClean="0"/>
              <a:t> дискета </a:t>
            </a:r>
            <a:r>
              <a:rPr lang="ru-RU" sz="2800" dirty="0" err="1" smtClean="0"/>
              <a:t>Windows</a:t>
            </a:r>
            <a:r>
              <a:rPr lang="ru-RU" sz="2800" dirty="0" smtClean="0"/>
              <a:t> 95, </a:t>
            </a:r>
            <a:r>
              <a:rPr lang="ru-RU" sz="2800" dirty="0" err="1" smtClean="0"/>
              <a:t>розіслана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корпорацією</a:t>
            </a:r>
            <a:r>
              <a:rPr lang="ru-RU" sz="2800" dirty="0" smtClean="0"/>
              <a:t> </a:t>
            </a:r>
            <a:r>
              <a:rPr lang="ru-RU" sz="2800" dirty="0" err="1" smtClean="0"/>
              <a:t>Microsoft</a:t>
            </a:r>
            <a:r>
              <a:rPr lang="ru-RU" sz="2800" dirty="0" smtClean="0"/>
              <a:t> 160 бета-тестерам, </a:t>
            </a:r>
            <a:r>
              <a:rPr lang="ru-RU" sz="2800" dirty="0" err="1" smtClean="0"/>
              <a:t>була</a:t>
            </a:r>
            <a:r>
              <a:rPr lang="ru-RU" sz="2800" dirty="0" smtClean="0"/>
              <a:t> заражена </a:t>
            </a:r>
            <a:r>
              <a:rPr lang="ru-RU" sz="2800" dirty="0" err="1" smtClean="0"/>
              <a:t>завантажувальним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вірусом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4294967295"/>
          </p:nvPr>
        </p:nvSpPr>
        <p:spPr>
          <a:xfrm>
            <a:off x="232012" y="759725"/>
            <a:ext cx="9613900" cy="109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6000" dirty="0" smtClean="0"/>
              <a:t>Цікаві факти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112414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20872" y="2879678"/>
            <a:ext cx="52709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5400" dirty="0" smtClean="0"/>
              <a:t>Дякую за </a:t>
            </a:r>
            <a:r>
              <a:rPr lang="uk-UA" sz="5400" dirty="0" smtClean="0"/>
              <a:t>увагу</a:t>
            </a:r>
            <a:r>
              <a:rPr lang="en-US" sz="5400" dirty="0" smtClean="0"/>
              <a:t>!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0495129" y="6488668"/>
            <a:ext cx="1587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/>
              <a:t>А.Афонін</a:t>
            </a:r>
            <a:r>
              <a:rPr lang="uk-UA" dirty="0" smtClean="0"/>
              <a:t> 9-А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6081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TC104033917[[fn=Берлин]]</Template>
  <TotalTime>31</TotalTime>
  <Words>177</Words>
  <Application>Microsoft Office PowerPoint</Application>
  <PresentationFormat>Широкоэкранный</PresentationFormat>
  <Paragraphs>12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Берлин</vt:lpstr>
      <vt:lpstr>Windows 95</vt:lpstr>
      <vt:lpstr>Windows 95 (кодове ім'я Chicago) — гібридна 16-/32-розрядна графічна операційна система, випущена 24 серпня 1995 року корпорацією Microsoft.</vt:lpstr>
      <vt:lpstr>Windows 95</vt:lpstr>
      <vt:lpstr>Windows 95</vt:lpstr>
      <vt:lpstr>Також завдяки малим вимогам до пристрою,  Windows 95 було запущено на мобільних телефонах, планшетах і навіть годинниках.</vt:lpstr>
      <vt:lpstr>При поставці Windows 95 на дискетах використовувалися спеціальним чином відформатовані дискети об'ємом 1,68 МБ. Багато хто вважав, що це зроблено з метою створити перешкоди для несанкціонованого копіювання дистрибутива. Насправді ж, це дозволило заощадити на дискетах, зменшивши їх кількість з 15 до 13  Демонстраційна дискета Windows 95, розіслана корпорацією Microsoft 160 бета-тестерам, була заражена завантажувальним вірусом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95</dc:title>
  <dc:creator>Пользователь</dc:creator>
  <cp:lastModifiedBy>Пользователь</cp:lastModifiedBy>
  <cp:revision>5</cp:revision>
  <dcterms:created xsi:type="dcterms:W3CDTF">2014-10-27T16:36:10Z</dcterms:created>
  <dcterms:modified xsi:type="dcterms:W3CDTF">2014-10-27T17:16:13Z</dcterms:modified>
</cp:coreProperties>
</file>