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68BE53-9650-4D63-9CAE-A9A48A405D5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D26925-462C-4826-9581-A0CD73CFCB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4305-73358-thickbo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548680"/>
            <a:ext cx="41148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941168"/>
            <a:ext cx="4896544" cy="1008112"/>
          </a:xfrm>
        </p:spPr>
        <p:txBody>
          <a:bodyPr>
            <a:normAutofit fontScale="90000"/>
          </a:bodyPr>
          <a:lstStyle/>
          <a:p>
            <a:r>
              <a:rPr lang="ru-RU" sz="4400" dirty="0" err="1" smtClean="0"/>
              <a:t>Антив</a:t>
            </a:r>
            <a:r>
              <a:rPr lang="en-US" sz="4400" dirty="0" err="1" smtClean="0"/>
              <a:t>i</a:t>
            </a:r>
            <a:r>
              <a:rPr lang="ru-RU" sz="4400" dirty="0" smtClean="0"/>
              <a:t>рус </a:t>
            </a:r>
            <a:r>
              <a:rPr lang="ru-RU" sz="4400" dirty="0" err="1" smtClean="0"/>
              <a:t>Касперського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067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I</a:t>
            </a:r>
            <a:r>
              <a:rPr lang="ru-RU" sz="4000" dirty="0" err="1" smtClean="0"/>
              <a:t>стор</a:t>
            </a:r>
            <a:r>
              <a:rPr lang="en-US" sz="4000" dirty="0" err="1" smtClean="0"/>
              <a:t>i</a:t>
            </a:r>
            <a:r>
              <a:rPr lang="ru-RU" sz="4000" dirty="0" smtClean="0"/>
              <a:t>я </a:t>
            </a:r>
            <a:r>
              <a:rPr lang="ru-RU" sz="4000" dirty="0" err="1" smtClean="0"/>
              <a:t>Лабораторії</a:t>
            </a:r>
            <a:r>
              <a:rPr lang="ru-RU" sz="4000" dirty="0" smtClean="0"/>
              <a:t> </a:t>
            </a:r>
            <a:r>
              <a:rPr lang="ru-RU" sz="4000" dirty="0" err="1" smtClean="0"/>
              <a:t>Касперського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908720"/>
            <a:ext cx="6606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1989 старший лейтенант </a:t>
            </a:r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Касперський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в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 Генштабу ЗС СРСР, написав свою першу </a:t>
            </a:r>
            <a:r>
              <a:rPr lang="ru-RU" dirty="0" err="1" smtClean="0"/>
              <a:t>програму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відновила</a:t>
            </a:r>
            <a:r>
              <a:rPr lang="ru-RU" dirty="0" smtClean="0"/>
              <a:t> </a:t>
            </a:r>
            <a:r>
              <a:rPr lang="ru-RU" dirty="0" err="1" smtClean="0"/>
              <a:t>працездатність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як на </a:t>
            </a:r>
            <a:r>
              <a:rPr lang="ru-RU" dirty="0" err="1" smtClean="0"/>
              <a:t>ньому</a:t>
            </a:r>
            <a:r>
              <a:rPr lang="ru-RU" dirty="0" smtClean="0"/>
              <a:t> «</a:t>
            </a:r>
            <a:r>
              <a:rPr lang="ru-RU" dirty="0" err="1" smtClean="0"/>
              <a:t>завівся</a:t>
            </a:r>
            <a:r>
              <a:rPr lang="ru-RU" dirty="0" smtClean="0"/>
              <a:t>» </a:t>
            </a:r>
            <a:r>
              <a:rPr lang="ru-RU" dirty="0" err="1" smtClean="0"/>
              <a:t>вірус</a:t>
            </a:r>
            <a:r>
              <a:rPr lang="ru-RU" dirty="0" smtClean="0"/>
              <a:t>. У 1990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малозначущих</a:t>
            </a:r>
            <a:r>
              <a:rPr lang="ru-RU" dirty="0" smtClean="0"/>
              <a:t> </a:t>
            </a:r>
            <a:r>
              <a:rPr lang="ru-RU" dirty="0" err="1" smtClean="0"/>
              <a:t>контрактів</a:t>
            </a:r>
            <a:r>
              <a:rPr lang="ru-RU" dirty="0" smtClean="0"/>
              <a:t>,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укласти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вигідну</a:t>
            </a:r>
            <a:r>
              <a:rPr lang="ru-RU" dirty="0" smtClean="0"/>
              <a:t> угоду,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якимою</a:t>
            </a:r>
            <a:r>
              <a:rPr lang="ru-RU" dirty="0" smtClean="0"/>
              <a:t> на </a:t>
            </a:r>
            <a:r>
              <a:rPr lang="ru-RU" dirty="0" err="1" smtClean="0"/>
              <a:t>партію</a:t>
            </a:r>
            <a:r>
              <a:rPr lang="ru-RU" dirty="0" smtClean="0"/>
              <a:t> </a:t>
            </a:r>
            <a:r>
              <a:rPr lang="ru-RU" dirty="0" err="1" smtClean="0"/>
              <a:t>комп'ютерів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встановленаий</a:t>
            </a:r>
            <a:r>
              <a:rPr lang="ru-RU" dirty="0" smtClean="0"/>
              <a:t> </a:t>
            </a:r>
            <a:r>
              <a:rPr lang="ru-RU" dirty="0" err="1" smtClean="0"/>
              <a:t>антивірусний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, </a:t>
            </a:r>
            <a:r>
              <a:rPr lang="ru-RU" dirty="0" err="1" smtClean="0"/>
              <a:t>розроблений</a:t>
            </a:r>
            <a:r>
              <a:rPr lang="ru-RU" dirty="0" smtClean="0"/>
              <a:t> </a:t>
            </a:r>
            <a:r>
              <a:rPr lang="ru-RU" dirty="0" err="1" smtClean="0"/>
              <a:t>Касперським</a:t>
            </a:r>
            <a:r>
              <a:rPr lang="ru-RU" dirty="0" smtClean="0"/>
              <a:t>. У 1991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Касперський</a:t>
            </a:r>
            <a:r>
              <a:rPr lang="ru-RU" dirty="0" smtClean="0"/>
              <a:t> </a:t>
            </a:r>
            <a:r>
              <a:rPr lang="ru-RU" dirty="0" err="1" smtClean="0"/>
              <a:t>звільняється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роботу у </a:t>
            </a:r>
            <a:r>
              <a:rPr lang="ru-RU" dirty="0" err="1" smtClean="0"/>
              <a:t>фірмі</a:t>
            </a:r>
            <a:r>
              <a:rPr lang="ru-RU" dirty="0" smtClean="0"/>
              <a:t> «</a:t>
            </a:r>
            <a:r>
              <a:rPr lang="ru-RU" dirty="0" err="1" smtClean="0"/>
              <a:t>Камі</a:t>
            </a:r>
            <a:r>
              <a:rPr lang="ru-RU" dirty="0" smtClean="0"/>
              <a:t>», де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антивірусне</a:t>
            </a:r>
            <a:r>
              <a:rPr lang="ru-RU" dirty="0" smtClean="0"/>
              <a:t> </a:t>
            </a:r>
            <a:r>
              <a:rPr lang="ru-RU" dirty="0" err="1" smtClean="0"/>
              <a:t>підрозділ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, правда, </a:t>
            </a:r>
            <a:r>
              <a:rPr lang="ru-RU" dirty="0" err="1" smtClean="0"/>
              <a:t>залишаючись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співробітником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. Напевно,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хобі</a:t>
            </a:r>
            <a:r>
              <a:rPr lang="ru-RU" dirty="0" smtClean="0"/>
              <a:t> стало </a:t>
            </a:r>
            <a:r>
              <a:rPr lang="ru-RU" dirty="0" err="1" smtClean="0"/>
              <a:t>роботою</a:t>
            </a:r>
            <a:r>
              <a:rPr lang="ru-RU" dirty="0" smtClean="0"/>
              <a:t>. </a:t>
            </a:r>
            <a:r>
              <a:rPr lang="ru-RU" dirty="0" err="1" smtClean="0"/>
              <a:t>Поступово</a:t>
            </a:r>
            <a:r>
              <a:rPr lang="ru-RU" dirty="0" smtClean="0"/>
              <a:t> у </a:t>
            </a:r>
            <a:r>
              <a:rPr lang="ru-RU" dirty="0" err="1" smtClean="0"/>
              <a:t>відділ</a:t>
            </a:r>
            <a:r>
              <a:rPr lang="ru-RU" dirty="0" smtClean="0"/>
              <a:t> приходили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співробітники</a:t>
            </a:r>
            <a:r>
              <a:rPr lang="ru-RU" dirty="0" smtClean="0"/>
              <a:t>. </a:t>
            </a:r>
            <a:r>
              <a:rPr lang="ru-RU" dirty="0" err="1" smtClean="0"/>
              <a:t>Наполеглива</a:t>
            </a:r>
            <a:r>
              <a:rPr lang="ru-RU" dirty="0" smtClean="0"/>
              <a:t> робота </a:t>
            </a:r>
            <a:r>
              <a:rPr lang="ru-RU" dirty="0" err="1" smtClean="0"/>
              <a:t>нарешті</a:t>
            </a:r>
            <a:r>
              <a:rPr lang="ru-RU" dirty="0" smtClean="0"/>
              <a:t> принесла плоди: в 1994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Гамбурга проводив </a:t>
            </a:r>
            <a:r>
              <a:rPr lang="ru-RU" dirty="0" err="1" smtClean="0"/>
              <a:t>тестування</a:t>
            </a:r>
            <a:r>
              <a:rPr lang="ru-RU" dirty="0" smtClean="0"/>
              <a:t>, за результатами </a:t>
            </a:r>
            <a:r>
              <a:rPr lang="ru-RU" dirty="0" err="1" smtClean="0"/>
              <a:t>якого</a:t>
            </a:r>
            <a:r>
              <a:rPr lang="ru-RU" dirty="0" smtClean="0"/>
              <a:t> продукт </a:t>
            </a:r>
            <a:r>
              <a:rPr lang="ru-RU" dirty="0" err="1" smtClean="0"/>
              <a:t>Касперського</a:t>
            </a:r>
            <a:r>
              <a:rPr lang="ru-RU" dirty="0" smtClean="0"/>
              <a:t> став </a:t>
            </a:r>
            <a:r>
              <a:rPr lang="ru-RU" dirty="0" err="1" smtClean="0"/>
              <a:t>найкращим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548680"/>
            <a:ext cx="4464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Антивірус</a:t>
            </a:r>
            <a:r>
              <a:rPr lang="ru-RU" sz="2000" dirty="0" smtClean="0"/>
              <a:t> </a:t>
            </a:r>
            <a:r>
              <a:rPr lang="ru-RU" sz="2000" dirty="0" err="1" smtClean="0"/>
              <a:t>Касперського</a:t>
            </a:r>
            <a:r>
              <a:rPr lang="ru-RU" sz="2000" dirty="0" smtClean="0"/>
              <a:t> </a:t>
            </a:r>
            <a:r>
              <a:rPr lang="en-US" sz="2000" dirty="0" smtClean="0"/>
              <a:t>- </a:t>
            </a:r>
            <a:r>
              <a:rPr lang="ru-RU" sz="2000" dirty="0" err="1" smtClean="0"/>
              <a:t>антивірусне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розробляється</a:t>
            </a:r>
            <a:r>
              <a:rPr lang="ru-RU" sz="2000" dirty="0" smtClean="0"/>
              <a:t> </a:t>
            </a:r>
            <a:r>
              <a:rPr lang="ru-RU" sz="2000" dirty="0" err="1" smtClean="0"/>
              <a:t>Лабораторією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Касперського</a:t>
            </a:r>
            <a:r>
              <a:rPr lang="ru-RU" sz="2000" dirty="0" smtClean="0"/>
              <a:t>. </a:t>
            </a:r>
            <a:r>
              <a:rPr lang="ru-RU" sz="2000" dirty="0" err="1" smtClean="0"/>
              <a:t>Надає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користувачеві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 </a:t>
            </a:r>
            <a:r>
              <a:rPr lang="ru-RU" sz="2000" dirty="0" err="1" smtClean="0"/>
              <a:t>вірусів</a:t>
            </a:r>
            <a:r>
              <a:rPr lang="ru-RU" sz="2000" dirty="0" smtClean="0"/>
              <a:t>, </a:t>
            </a:r>
            <a:r>
              <a:rPr lang="ru-RU" sz="2000" dirty="0" err="1" smtClean="0"/>
              <a:t>троянських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, </a:t>
            </a:r>
            <a:r>
              <a:rPr lang="ru-RU" sz="2000" dirty="0" err="1" smtClean="0"/>
              <a:t>шпигунських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, </a:t>
            </a:r>
            <a:r>
              <a:rPr lang="ru-RU" sz="2000" dirty="0" err="1" smtClean="0"/>
              <a:t>руткітів</a:t>
            </a:r>
            <a:r>
              <a:rPr lang="ru-RU" sz="2000" dirty="0" smtClean="0"/>
              <a:t>, </a:t>
            </a:r>
            <a:r>
              <a:rPr lang="en-US" sz="2000" dirty="0" smtClean="0"/>
              <a:t>adware, </a:t>
            </a:r>
            <a:r>
              <a:rPr lang="ru-RU" sz="2000" dirty="0" smtClean="0"/>
              <a:t>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невідомих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загроз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 </a:t>
            </a:r>
            <a:r>
              <a:rPr lang="ru-RU" sz="2000" dirty="0" err="1" smtClean="0"/>
              <a:t>проактивного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включає</a:t>
            </a:r>
            <a:r>
              <a:rPr lang="ru-RU" sz="2000" dirty="0" smtClean="0"/>
              <a:t> компонент </a:t>
            </a:r>
            <a:r>
              <a:rPr lang="en-US" sz="2000" dirty="0" smtClean="0"/>
              <a:t>HIPS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r>
              <a:rPr lang="ru-RU" sz="2000" dirty="0" err="1"/>
              <a:t>Сьогодні</a:t>
            </a:r>
            <a:r>
              <a:rPr lang="ru-RU" sz="2000" dirty="0"/>
              <a:t> </a:t>
            </a:r>
            <a:r>
              <a:rPr lang="en-US" sz="2000" dirty="0"/>
              <a:t>AVP </a:t>
            </a:r>
            <a:r>
              <a:rPr lang="ru-RU" sz="2000" dirty="0"/>
              <a:t>практично у </a:t>
            </a:r>
            <a:r>
              <a:rPr lang="ru-RU" sz="2000" dirty="0" err="1"/>
              <a:t>яких</a:t>
            </a:r>
            <a:r>
              <a:rPr lang="ru-RU" sz="2000" dirty="0"/>
              <a:t> не </a:t>
            </a:r>
            <a:r>
              <a:rPr lang="ru-RU" sz="2000" dirty="0" err="1"/>
              <a:t>поступається</a:t>
            </a:r>
            <a:r>
              <a:rPr lang="ru-RU" sz="2000" dirty="0"/>
              <a:t> </a:t>
            </a:r>
            <a:r>
              <a:rPr lang="ru-RU" sz="2000" dirty="0" err="1"/>
              <a:t>західних</a:t>
            </a:r>
            <a:r>
              <a:rPr lang="ru-RU" sz="2000" dirty="0"/>
              <a:t> </a:t>
            </a:r>
            <a:r>
              <a:rPr lang="ru-RU" sz="2000" dirty="0" err="1"/>
              <a:t>аналогів</a:t>
            </a:r>
            <a:r>
              <a:rPr lang="ru-RU" sz="2000" dirty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/>
              <a:t>AVP </a:t>
            </a:r>
            <a:r>
              <a:rPr lang="ru-RU" sz="2000" dirty="0" err="1"/>
              <a:t>надає</a:t>
            </a:r>
            <a:r>
              <a:rPr lang="ru-RU" sz="2000" dirty="0"/>
              <a:t> </a:t>
            </a:r>
            <a:r>
              <a:rPr lang="ru-RU" sz="2000" dirty="0" err="1"/>
              <a:t>користувачам</a:t>
            </a:r>
            <a:r>
              <a:rPr lang="ru-RU" sz="2000" dirty="0"/>
              <a:t> максимум </a:t>
            </a:r>
            <a:r>
              <a:rPr lang="ru-RU" sz="2000" dirty="0" err="1"/>
              <a:t>сервісу</a:t>
            </a:r>
            <a:r>
              <a:rPr lang="ru-RU" sz="2000" dirty="0"/>
              <a:t> –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відновлення</a:t>
            </a:r>
            <a:r>
              <a:rPr lang="ru-RU" sz="2000" dirty="0"/>
              <a:t> </a:t>
            </a:r>
            <a:r>
              <a:rPr lang="ru-RU" sz="2000" dirty="0" err="1"/>
              <a:t>антивірусних</a:t>
            </a:r>
            <a:r>
              <a:rPr lang="ru-RU" sz="2000" dirty="0"/>
              <a:t> баз через </a:t>
            </a:r>
            <a:r>
              <a:rPr lang="ru-RU" sz="2000" dirty="0" err="1"/>
              <a:t>Інтернет</a:t>
            </a:r>
            <a:r>
              <a:rPr lang="ru-RU" sz="2000" dirty="0"/>
              <a:t>,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 </a:t>
            </a:r>
            <a:r>
              <a:rPr lang="ru-RU" sz="2000" dirty="0" err="1"/>
              <a:t>параметрів</a:t>
            </a:r>
            <a:r>
              <a:rPr lang="ru-RU" sz="2000" dirty="0"/>
              <a:t> автоматичного </a:t>
            </a:r>
            <a:r>
              <a:rPr lang="ru-RU" sz="2000" dirty="0" err="1"/>
              <a:t>сканування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лікування</a:t>
            </a:r>
            <a:r>
              <a:rPr lang="ru-RU" sz="2000" dirty="0"/>
              <a:t> </a:t>
            </a:r>
            <a:r>
              <a:rPr lang="ru-RU" sz="2000" dirty="0" err="1"/>
              <a:t>заражених</a:t>
            </a:r>
            <a:r>
              <a:rPr lang="ru-RU" sz="2000" dirty="0"/>
              <a:t> </a:t>
            </a:r>
            <a:r>
              <a:rPr lang="ru-RU" sz="2000" dirty="0" err="1"/>
              <a:t>файлів</a:t>
            </a:r>
            <a:r>
              <a:rPr lang="ru-RU" sz="2000" dirty="0"/>
              <a:t>. </a:t>
            </a:r>
          </a:p>
        </p:txBody>
      </p:sp>
      <p:pic>
        <p:nvPicPr>
          <p:cNvPr id="3" name="Рисунок 2" descr="1339492036_adve1o5qoemtpb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4248472" cy="42484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1432" y="332656"/>
            <a:ext cx="51125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Антивірус</a:t>
            </a:r>
            <a:r>
              <a:rPr lang="ru-RU" sz="2400" dirty="0"/>
              <a:t> </a:t>
            </a:r>
            <a:r>
              <a:rPr lang="ru-RU" sz="2400" dirty="0" err="1"/>
              <a:t>Касперського</a:t>
            </a:r>
            <a:r>
              <a:rPr lang="ru-RU" sz="2400" dirty="0"/>
              <a:t> </a:t>
            </a:r>
            <a:r>
              <a:rPr lang="ru-RU" sz="2400" dirty="0" err="1"/>
              <a:t>призначений</a:t>
            </a:r>
            <a:r>
              <a:rPr lang="ru-RU" sz="2400" dirty="0"/>
              <a:t> для </a:t>
            </a:r>
            <a:r>
              <a:rPr lang="ru-RU" sz="2400" dirty="0" err="1"/>
              <a:t>антивірусного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персональних</a:t>
            </a:r>
            <a:r>
              <a:rPr lang="ru-RU" sz="2400" dirty="0"/>
              <a:t> </a:t>
            </a:r>
            <a:r>
              <a:rPr lang="ru-RU" sz="2400" dirty="0" err="1"/>
              <a:t>комп'ютерів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працюють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керуванням</a:t>
            </a:r>
            <a:r>
              <a:rPr lang="ru-RU" sz="2400" dirty="0"/>
              <a:t> </a:t>
            </a:r>
            <a:r>
              <a:rPr lang="ru-RU" sz="2400" dirty="0" err="1"/>
              <a:t>операційної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en-US" sz="2400" dirty="0"/>
              <a:t>Windows.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програма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детектором та фагом </a:t>
            </a:r>
            <a:r>
              <a:rPr lang="ru-RU" sz="2400" dirty="0" err="1"/>
              <a:t>одночасно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призначена</a:t>
            </a:r>
            <a:r>
              <a:rPr lang="ru-RU" sz="2400" dirty="0"/>
              <a:t> для </a:t>
            </a:r>
            <a:r>
              <a:rPr lang="ru-RU" sz="2400" dirty="0" err="1"/>
              <a:t>виявлення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заражені</a:t>
            </a:r>
            <a:r>
              <a:rPr lang="ru-RU" sz="2400" dirty="0"/>
              <a:t> </a:t>
            </a:r>
            <a:r>
              <a:rPr lang="ru-RU" sz="2400" dirty="0" err="1"/>
              <a:t>відомими</a:t>
            </a:r>
            <a:r>
              <a:rPr lang="ru-RU" sz="2400" dirty="0"/>
              <a:t> типами </a:t>
            </a:r>
            <a:r>
              <a:rPr lang="ru-RU" sz="2400" dirty="0" err="1"/>
              <a:t>вірусів</a:t>
            </a:r>
            <a:r>
              <a:rPr lang="ru-RU" sz="2400" dirty="0"/>
              <a:t>. </a:t>
            </a:r>
            <a:r>
              <a:rPr lang="ru-RU" sz="2400" dirty="0" err="1"/>
              <a:t>Крім</a:t>
            </a:r>
            <a:r>
              <a:rPr lang="ru-RU" sz="2400" dirty="0"/>
              <a:t> того </a:t>
            </a:r>
            <a:r>
              <a:rPr lang="ru-RU" sz="2400" dirty="0" err="1"/>
              <a:t>програма</a:t>
            </a:r>
            <a:r>
              <a:rPr lang="ru-RU" sz="2400" dirty="0"/>
              <a:t> </a:t>
            </a:r>
            <a:r>
              <a:rPr lang="ru-RU" sz="2400" dirty="0" err="1"/>
              <a:t>містить</a:t>
            </a:r>
            <a:r>
              <a:rPr lang="ru-RU" sz="2400" dirty="0"/>
              <a:t> </a:t>
            </a:r>
            <a:r>
              <a:rPr lang="ru-RU" sz="2400" dirty="0" err="1"/>
              <a:t>евристичний</a:t>
            </a:r>
            <a:r>
              <a:rPr lang="ru-RU" sz="2400" dirty="0"/>
              <a:t> </a:t>
            </a:r>
            <a:r>
              <a:rPr lang="ru-RU" sz="2400" dirty="0" err="1"/>
              <a:t>аналізатор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, </a:t>
            </a:r>
            <a:r>
              <a:rPr lang="ru-RU" sz="2400" dirty="0" err="1"/>
              <a:t>базуючись</a:t>
            </a:r>
            <a:r>
              <a:rPr lang="ru-RU" sz="2400" dirty="0"/>
              <a:t> на </a:t>
            </a:r>
            <a:r>
              <a:rPr lang="ru-RU" sz="2400" dirty="0" err="1"/>
              <a:t>загальних</a:t>
            </a:r>
            <a:r>
              <a:rPr lang="ru-RU" sz="2400" dirty="0"/>
              <a:t> </a:t>
            </a:r>
            <a:r>
              <a:rPr lang="ru-RU" sz="2400" dirty="0" err="1"/>
              <a:t>відомостях</a:t>
            </a:r>
            <a:r>
              <a:rPr lang="ru-RU" sz="2400" dirty="0"/>
              <a:t> про </a:t>
            </a:r>
            <a:r>
              <a:rPr lang="ru-RU" sz="2400" dirty="0" err="1"/>
              <a:t>характерис-тики</a:t>
            </a:r>
            <a:r>
              <a:rPr lang="ru-RU" sz="2400" dirty="0"/>
              <a:t> та </a:t>
            </a:r>
            <a:r>
              <a:rPr lang="ru-RU" sz="2400" dirty="0" err="1"/>
              <a:t>властивості</a:t>
            </a:r>
            <a:r>
              <a:rPr lang="ru-RU" sz="2400" dirty="0"/>
              <a:t> </a:t>
            </a:r>
            <a:r>
              <a:rPr lang="ru-RU" sz="2400" dirty="0" err="1"/>
              <a:t>вірусів</a:t>
            </a:r>
            <a:r>
              <a:rPr lang="ru-RU" sz="2400" dirty="0"/>
              <a:t>,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інколи</a:t>
            </a:r>
            <a:r>
              <a:rPr lang="ru-RU" sz="2400" dirty="0"/>
              <a:t> </a:t>
            </a:r>
            <a:r>
              <a:rPr lang="ru-RU" sz="2400" dirty="0" err="1"/>
              <a:t>знаходити</a:t>
            </a:r>
            <a:r>
              <a:rPr lang="ru-RU" sz="2400" dirty="0"/>
              <a:t> </a:t>
            </a:r>
            <a:r>
              <a:rPr lang="ru-RU" sz="2400" dirty="0" err="1"/>
              <a:t>нові</a:t>
            </a:r>
            <a:r>
              <a:rPr lang="ru-RU" sz="2400" dirty="0"/>
              <a:t>, </a:t>
            </a:r>
            <a:r>
              <a:rPr lang="ru-RU" sz="2400" dirty="0" err="1"/>
              <a:t>невідомі</a:t>
            </a:r>
            <a:r>
              <a:rPr lang="ru-RU" sz="2400" dirty="0"/>
              <a:t> </a:t>
            </a:r>
            <a:r>
              <a:rPr lang="ru-RU" sz="2400" dirty="0" err="1"/>
              <a:t>їй</a:t>
            </a:r>
            <a:r>
              <a:rPr lang="ru-RU" sz="2400" dirty="0"/>
              <a:t> </a:t>
            </a:r>
            <a:r>
              <a:rPr lang="ru-RU" sz="2400" dirty="0" err="1" smtClean="0"/>
              <a:t>екземпляри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 descr="d65b37c55a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3660407" cy="43924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260649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Антив</a:t>
            </a:r>
            <a:r>
              <a:rPr lang="en-US" sz="2800" dirty="0" err="1" smtClean="0"/>
              <a:t>i</a:t>
            </a:r>
            <a:r>
              <a:rPr lang="ru-RU" sz="2800" dirty="0" smtClean="0"/>
              <a:t>рус </a:t>
            </a:r>
            <a:r>
              <a:rPr lang="ru-RU" sz="2800" dirty="0" err="1"/>
              <a:t>Касперського</a:t>
            </a:r>
            <a:r>
              <a:rPr lang="ru-RU" sz="2800" dirty="0"/>
              <a:t> </a:t>
            </a:r>
            <a:r>
              <a:rPr lang="ru-RU" sz="2800" dirty="0" err="1"/>
              <a:t>виконує</a:t>
            </a:r>
            <a:r>
              <a:rPr lang="ru-RU" sz="2800" dirty="0"/>
              <a:t> </a:t>
            </a:r>
            <a:r>
              <a:rPr lang="ru-RU" sz="2800" dirty="0" err="1"/>
              <a:t>наступні</a:t>
            </a:r>
            <a:r>
              <a:rPr lang="ru-RU" sz="2800" dirty="0"/>
              <a:t> </a:t>
            </a:r>
            <a:r>
              <a:rPr lang="ru-RU" sz="2800" dirty="0" err="1"/>
              <a:t>функції</a:t>
            </a:r>
            <a:r>
              <a:rPr lang="ru-RU" sz="2800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•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-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проникають</a:t>
            </a:r>
            <a:r>
              <a:rPr lang="ru-RU" dirty="0"/>
              <a:t> через </a:t>
            </a:r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файлові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, </a:t>
            </a:r>
            <a:r>
              <a:rPr lang="ru-RU" dirty="0" err="1"/>
              <a:t>електронну</a:t>
            </a:r>
            <a:r>
              <a:rPr lang="ru-RU" dirty="0"/>
              <a:t> </a:t>
            </a:r>
            <a:r>
              <a:rPr lang="ru-RU" dirty="0" err="1"/>
              <a:t>пошту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928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1.Постійний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-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запускаються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відкриваються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на </a:t>
            </a:r>
            <a:r>
              <a:rPr lang="ru-RU" dirty="0" err="1"/>
              <a:t>комп'ютері</a:t>
            </a:r>
            <a:r>
              <a:rPr lang="ru-RU" dirty="0"/>
              <a:t>,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8610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2.Перевірка </a:t>
            </a:r>
            <a:r>
              <a:rPr lang="ru-RU" dirty="0" err="1"/>
              <a:t>комп'ютера</a:t>
            </a:r>
            <a:r>
              <a:rPr lang="ru-RU" dirty="0"/>
              <a:t> за </a:t>
            </a:r>
            <a:r>
              <a:rPr lang="ru-RU" dirty="0" err="1"/>
              <a:t>вимогою</a:t>
            </a:r>
            <a:r>
              <a:rPr lang="ru-RU" dirty="0"/>
              <a:t> -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як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дисків</a:t>
            </a:r>
            <a:r>
              <a:rPr lang="ru-RU" dirty="0"/>
              <a:t>, </a:t>
            </a:r>
            <a:r>
              <a:rPr lang="ru-RU" dirty="0" err="1"/>
              <a:t>файлів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каталогів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941168"/>
            <a:ext cx="4860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3.Відновлення </a:t>
            </a:r>
            <a:r>
              <a:rPr lang="ru-RU" dirty="0" err="1"/>
              <a:t>працездатності</a:t>
            </a:r>
            <a:r>
              <a:rPr lang="ru-RU" dirty="0"/>
              <a:t> 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вірусної</a:t>
            </a:r>
            <a:r>
              <a:rPr lang="ru-RU" dirty="0"/>
              <a:t> атаки.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рекомендованими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 </a:t>
            </a:r>
            <a:r>
              <a:rPr lang="ru-RU" dirty="0" err="1"/>
              <a:t>Лабораторії</a:t>
            </a:r>
            <a:r>
              <a:rPr lang="ru-RU" dirty="0"/>
              <a:t> </a:t>
            </a:r>
            <a:r>
              <a:rPr lang="ru-RU" dirty="0" err="1"/>
              <a:t>Касперського</a:t>
            </a:r>
            <a:r>
              <a:rPr lang="ru-RU" dirty="0"/>
              <a:t> настройками </a:t>
            </a:r>
            <a:r>
              <a:rPr lang="ru-RU" dirty="0" err="1"/>
              <a:t>дозволяє</a:t>
            </a:r>
            <a:r>
              <a:rPr lang="ru-RU" dirty="0"/>
              <a:t> вам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вразили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при </a:t>
            </a:r>
            <a:r>
              <a:rPr lang="ru-RU" dirty="0" err="1"/>
              <a:t>вірусній</a:t>
            </a:r>
            <a:r>
              <a:rPr lang="ru-RU" dirty="0"/>
              <a:t> </a:t>
            </a:r>
            <a:r>
              <a:rPr lang="ru-RU" dirty="0" err="1"/>
              <a:t>атаці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4.Перевірка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вхідної</a:t>
            </a:r>
            <a:r>
              <a:rPr lang="ru-RU" dirty="0"/>
              <a:t>/</a:t>
            </a:r>
            <a:r>
              <a:rPr lang="ru-RU" dirty="0" err="1"/>
              <a:t>вихідної</a:t>
            </a:r>
            <a:r>
              <a:rPr lang="ru-RU" dirty="0"/>
              <a:t> </a:t>
            </a:r>
            <a:r>
              <a:rPr lang="ru-RU" dirty="0" err="1" smtClean="0"/>
              <a:t>пошти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5.Рекомендації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настроювання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smtClean="0"/>
              <a:t>нею.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9888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6.Карантин</a:t>
            </a:r>
            <a:r>
              <a:rPr lang="ru-RU" dirty="0"/>
              <a:t> - </a:t>
            </a:r>
            <a:r>
              <a:rPr lang="ru-RU" dirty="0" err="1"/>
              <a:t>поміщення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заражених</a:t>
            </a:r>
            <a:r>
              <a:rPr lang="ru-RU" dirty="0"/>
              <a:t> </a:t>
            </a:r>
            <a:r>
              <a:rPr lang="ru-RU" dirty="0" err="1"/>
              <a:t>вірусами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безпечне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, де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лікувати</a:t>
            </a:r>
            <a:r>
              <a:rPr lang="ru-RU" dirty="0"/>
              <a:t>, </a:t>
            </a:r>
            <a:r>
              <a:rPr lang="ru-RU" dirty="0" err="1"/>
              <a:t>видаляти</a:t>
            </a:r>
            <a:r>
              <a:rPr lang="ru-RU" dirty="0"/>
              <a:t>, </a:t>
            </a:r>
            <a:r>
              <a:rPr lang="ru-RU" dirty="0" err="1"/>
              <a:t>відновлювати</a:t>
            </a:r>
            <a:r>
              <a:rPr lang="ru-RU" dirty="0"/>
              <a:t> у </a:t>
            </a:r>
            <a:r>
              <a:rPr lang="ru-RU" dirty="0" err="1"/>
              <a:t>вихідний</a:t>
            </a:r>
            <a:r>
              <a:rPr lang="ru-RU" dirty="0"/>
              <a:t> каталог,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відправляти</a:t>
            </a:r>
            <a:r>
              <a:rPr lang="ru-RU" dirty="0"/>
              <a:t> </a:t>
            </a:r>
            <a:r>
              <a:rPr lang="ru-RU" dirty="0" err="1"/>
              <a:t>експертам</a:t>
            </a:r>
            <a:r>
              <a:rPr lang="ru-RU" dirty="0"/>
              <a:t> </a:t>
            </a:r>
            <a:r>
              <a:rPr lang="ru-RU" dirty="0" err="1"/>
              <a:t>Лабораторії</a:t>
            </a:r>
            <a:r>
              <a:rPr lang="ru-RU" dirty="0"/>
              <a:t> </a:t>
            </a:r>
            <a:r>
              <a:rPr lang="ru-RU" dirty="0" err="1"/>
              <a:t>Касперського</a:t>
            </a:r>
            <a:r>
              <a:rPr lang="ru-RU" dirty="0"/>
              <a:t> на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0050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7.Формування </a:t>
            </a:r>
            <a:r>
              <a:rPr lang="ru-RU" dirty="0" err="1"/>
              <a:t>звіту</a:t>
            </a:r>
            <a:r>
              <a:rPr lang="ru-RU" dirty="0"/>
              <a:t> -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Антивірусу</a:t>
            </a:r>
            <a:r>
              <a:rPr lang="ru-RU" dirty="0"/>
              <a:t> </a:t>
            </a:r>
            <a:r>
              <a:rPr lang="ru-RU" dirty="0" err="1"/>
              <a:t>Касперського</a:t>
            </a:r>
            <a:r>
              <a:rPr lang="ru-RU" dirty="0"/>
              <a:t> у </a:t>
            </a:r>
            <a:r>
              <a:rPr lang="ru-RU" dirty="0" err="1"/>
              <a:t>звіті</a:t>
            </a:r>
            <a:r>
              <a:rPr lang="ru-RU" dirty="0"/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4869160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8.Лікування </a:t>
            </a:r>
            <a:r>
              <a:rPr lang="ru-RU" dirty="0" err="1"/>
              <a:t>заражених</a:t>
            </a:r>
            <a:r>
              <a:rPr lang="ru-RU" dirty="0"/>
              <a:t> </a:t>
            </a:r>
            <a:r>
              <a:rPr lang="ru-RU" dirty="0" err="1"/>
              <a:t>архівів</a:t>
            </a:r>
            <a:r>
              <a:rPr lang="ru-RU" dirty="0"/>
              <a:t>. </a:t>
            </a:r>
            <a:r>
              <a:rPr lang="ru-RU" dirty="0" err="1"/>
              <a:t>Антивірус</a:t>
            </a:r>
            <a:r>
              <a:rPr lang="ru-RU" dirty="0"/>
              <a:t> </a:t>
            </a:r>
            <a:r>
              <a:rPr lang="ru-RU" dirty="0" err="1"/>
              <a:t>Касперського</a:t>
            </a:r>
            <a:r>
              <a:rPr lang="ru-RU" dirty="0"/>
              <a:t> </a:t>
            </a:r>
            <a:r>
              <a:rPr lang="en-US" dirty="0"/>
              <a:t>Personal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лікувати</a:t>
            </a:r>
            <a:r>
              <a:rPr lang="ru-RU" dirty="0"/>
              <a:t> </a:t>
            </a:r>
            <a:r>
              <a:rPr lang="ru-RU" dirty="0" err="1"/>
              <a:t>заражені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 в </a:t>
            </a:r>
            <a:r>
              <a:rPr lang="ru-RU" dirty="0" err="1"/>
              <a:t>архівах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en-US" dirty="0"/>
              <a:t>zip, </a:t>
            </a:r>
            <a:r>
              <a:rPr lang="en-US" dirty="0" err="1"/>
              <a:t>arj</a:t>
            </a:r>
            <a:r>
              <a:rPr lang="en-US" dirty="0"/>
              <a:t>, cab, </a:t>
            </a:r>
            <a:r>
              <a:rPr lang="en-US" dirty="0" err="1"/>
              <a:t>rar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3321" y="0"/>
            <a:ext cx="52906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/>
              <a:t>Зручність</a:t>
            </a:r>
            <a:r>
              <a:rPr lang="ru-RU" sz="3200" b="1" dirty="0"/>
              <a:t> </a:t>
            </a:r>
            <a:r>
              <a:rPr lang="ru-RU" sz="3200" b="1" dirty="0" err="1" smtClean="0"/>
              <a:t>використання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69269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Автоматичне</a:t>
            </a:r>
            <a:r>
              <a:rPr lang="ru-RU" dirty="0"/>
              <a:t> </a:t>
            </a:r>
            <a:r>
              <a:rPr lang="ru-RU" dirty="0" err="1"/>
              <a:t>налаштування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установки</a:t>
            </a:r>
          </a:p>
          <a:p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(для </a:t>
            </a:r>
            <a:r>
              <a:rPr lang="ru-RU" dirty="0" err="1"/>
              <a:t>типових</a:t>
            </a:r>
            <a:r>
              <a:rPr lang="ru-RU" dirty="0"/>
              <a:t> проблем)</a:t>
            </a:r>
          </a:p>
          <a:p>
            <a:r>
              <a:rPr lang="ru-RU" dirty="0" err="1"/>
              <a:t>Наочне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endParaRPr lang="ru-RU" dirty="0"/>
          </a:p>
          <a:p>
            <a:r>
              <a:rPr lang="ru-RU" dirty="0" err="1"/>
              <a:t>Інформативні</a:t>
            </a:r>
            <a:r>
              <a:rPr lang="ru-RU" dirty="0"/>
              <a:t> </a:t>
            </a:r>
            <a:r>
              <a:rPr lang="ru-RU" dirty="0" err="1"/>
              <a:t>діалогові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 </a:t>
            </a:r>
            <a:r>
              <a:rPr lang="ru-RU" dirty="0" err="1"/>
              <a:t>обгрунтованих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простим (</a:t>
            </a:r>
            <a:r>
              <a:rPr lang="ru-RU" dirty="0" err="1"/>
              <a:t>автоматичним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інтерактивним</a:t>
            </a:r>
            <a:r>
              <a:rPr lang="ru-RU" dirty="0"/>
              <a:t> режимами </a:t>
            </a:r>
            <a:r>
              <a:rPr lang="ru-RU" dirty="0" err="1"/>
              <a:t>роботи</a:t>
            </a:r>
            <a:endParaRPr lang="ru-RU" dirty="0"/>
          </a:p>
          <a:p>
            <a:r>
              <a:rPr lang="ru-RU" dirty="0" err="1"/>
              <a:t>Цілодобова</a:t>
            </a:r>
            <a:r>
              <a:rPr lang="ru-RU" dirty="0"/>
              <a:t>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endParaRPr lang="ru-RU" dirty="0"/>
          </a:p>
          <a:p>
            <a:r>
              <a:rPr lang="ru-RU" dirty="0" err="1"/>
              <a:t>Автоматичне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баз</a:t>
            </a:r>
          </a:p>
        </p:txBody>
      </p:sp>
      <p:pic>
        <p:nvPicPr>
          <p:cNvPr id="4" name="Рисунок 3" descr="n00000353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64704"/>
            <a:ext cx="4392488" cy="422108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408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Антивiрус Касперського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7</cp:revision>
  <dcterms:created xsi:type="dcterms:W3CDTF">2014-12-18T16:12:30Z</dcterms:created>
  <dcterms:modified xsi:type="dcterms:W3CDTF">2014-12-18T17:17:15Z</dcterms:modified>
</cp:coreProperties>
</file>