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8BE53-9650-4D63-9CAE-A9A48A405D56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4D26925-462C-4826-9581-A0CD73CFCB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8BE53-9650-4D63-9CAE-A9A48A405D56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6925-462C-4826-9581-A0CD73CFCB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8BE53-9650-4D63-9CAE-A9A48A405D56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6925-462C-4826-9581-A0CD73CFCB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8BE53-9650-4D63-9CAE-A9A48A405D56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4D26925-462C-4826-9581-A0CD73CFCB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8BE53-9650-4D63-9CAE-A9A48A405D56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6925-462C-4826-9581-A0CD73CFCB8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lu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8BE53-9650-4D63-9CAE-A9A48A405D56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6925-462C-4826-9581-A0CD73CFCB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8BE53-9650-4D63-9CAE-A9A48A405D56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4D26925-462C-4826-9581-A0CD73CFCB8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plu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8BE53-9650-4D63-9CAE-A9A48A405D56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6925-462C-4826-9581-A0CD73CFCB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8BE53-9650-4D63-9CAE-A9A48A405D56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6925-462C-4826-9581-A0CD73CFCB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8BE53-9650-4D63-9CAE-A9A48A405D56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6925-462C-4826-9581-A0CD73CFCB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8BE53-9650-4D63-9CAE-A9A48A405D56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6925-462C-4826-9581-A0CD73CFCB82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plu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C68BE53-9650-4D63-9CAE-A9A48A405D56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4D26925-462C-4826-9581-A0CD73CFCB8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plus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44305-73358-thickbox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99592" y="548680"/>
            <a:ext cx="4114800" cy="41148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4941168"/>
            <a:ext cx="4896544" cy="1008112"/>
          </a:xfrm>
        </p:spPr>
        <p:txBody>
          <a:bodyPr>
            <a:normAutofit fontScale="90000"/>
          </a:bodyPr>
          <a:lstStyle/>
          <a:p>
            <a:r>
              <a:rPr lang="ru-RU" sz="4400" dirty="0" err="1" smtClean="0"/>
              <a:t>Антив</a:t>
            </a:r>
            <a:r>
              <a:rPr lang="en-US" sz="4400" dirty="0" err="1" smtClean="0"/>
              <a:t>i</a:t>
            </a:r>
            <a:r>
              <a:rPr lang="ru-RU" sz="4400" dirty="0" smtClean="0"/>
              <a:t>рус </a:t>
            </a:r>
            <a:r>
              <a:rPr lang="ru-RU" sz="4400" dirty="0" err="1" smtClean="0"/>
              <a:t>Касперського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06714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/>
              <a:t>I</a:t>
            </a:r>
            <a:r>
              <a:rPr lang="ru-RU" sz="4000" dirty="0" err="1" smtClean="0"/>
              <a:t>стор</a:t>
            </a:r>
            <a:r>
              <a:rPr lang="en-US" sz="4000" dirty="0" err="1" smtClean="0"/>
              <a:t>i</a:t>
            </a:r>
            <a:r>
              <a:rPr lang="ru-RU" sz="4000" dirty="0" smtClean="0"/>
              <a:t>я </a:t>
            </a:r>
            <a:r>
              <a:rPr lang="ru-RU" sz="4000" dirty="0" err="1" smtClean="0"/>
              <a:t>Лабораторії</a:t>
            </a:r>
            <a:r>
              <a:rPr lang="ru-RU" sz="4000" dirty="0" smtClean="0"/>
              <a:t> </a:t>
            </a:r>
            <a:r>
              <a:rPr lang="ru-RU" sz="4000" dirty="0" err="1" smtClean="0"/>
              <a:t>Касперського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908720"/>
            <a:ext cx="660648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 1989 старший лейтенант </a:t>
            </a:r>
            <a:r>
              <a:rPr lang="ru-RU" dirty="0" err="1" smtClean="0"/>
              <a:t>Євген</a:t>
            </a:r>
            <a:r>
              <a:rPr lang="ru-RU" dirty="0" smtClean="0"/>
              <a:t> </a:t>
            </a:r>
            <a:r>
              <a:rPr lang="ru-RU" dirty="0" err="1" smtClean="0"/>
              <a:t>Касперський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працював</a:t>
            </a:r>
            <a:r>
              <a:rPr lang="ru-RU" dirty="0" smtClean="0"/>
              <a:t> в одному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інститутів</a:t>
            </a:r>
            <a:r>
              <a:rPr lang="ru-RU" dirty="0" smtClean="0"/>
              <a:t> Генштабу ЗС СРСР, написав свою першу </a:t>
            </a:r>
            <a:r>
              <a:rPr lang="ru-RU" dirty="0" err="1" smtClean="0"/>
              <a:t>програму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відновила</a:t>
            </a:r>
            <a:r>
              <a:rPr lang="ru-RU" dirty="0" smtClean="0"/>
              <a:t> </a:t>
            </a:r>
            <a:r>
              <a:rPr lang="ru-RU" dirty="0" err="1" smtClean="0"/>
              <a:t>працездатність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комп'ютера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того, як на </a:t>
            </a:r>
            <a:r>
              <a:rPr lang="ru-RU" dirty="0" err="1" smtClean="0"/>
              <a:t>ньому</a:t>
            </a:r>
            <a:r>
              <a:rPr lang="ru-RU" dirty="0" smtClean="0"/>
              <a:t> «</a:t>
            </a:r>
            <a:r>
              <a:rPr lang="ru-RU" dirty="0" err="1" smtClean="0"/>
              <a:t>завівся</a:t>
            </a:r>
            <a:r>
              <a:rPr lang="ru-RU" dirty="0" smtClean="0"/>
              <a:t>» </a:t>
            </a:r>
            <a:r>
              <a:rPr lang="ru-RU" dirty="0" err="1" smtClean="0"/>
              <a:t>вірус</a:t>
            </a:r>
            <a:r>
              <a:rPr lang="ru-RU" dirty="0" smtClean="0"/>
              <a:t>. У 1990 </a:t>
            </a:r>
            <a:r>
              <a:rPr lang="ru-RU" dirty="0" err="1" smtClean="0"/>
              <a:t>році</a:t>
            </a:r>
            <a:r>
              <a:rPr lang="ru-RU" dirty="0" smtClean="0"/>
              <a:t>,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декількох</a:t>
            </a:r>
            <a:r>
              <a:rPr lang="ru-RU" dirty="0" smtClean="0"/>
              <a:t> </a:t>
            </a:r>
            <a:r>
              <a:rPr lang="ru-RU" dirty="0" err="1" smtClean="0"/>
              <a:t>малозначущих</a:t>
            </a:r>
            <a:r>
              <a:rPr lang="ru-RU" dirty="0" smtClean="0"/>
              <a:t> </a:t>
            </a:r>
            <a:r>
              <a:rPr lang="ru-RU" dirty="0" err="1" smtClean="0"/>
              <a:t>контрактів</a:t>
            </a:r>
            <a:r>
              <a:rPr lang="ru-RU" dirty="0" smtClean="0"/>
              <a:t>, </a:t>
            </a:r>
            <a:r>
              <a:rPr lang="ru-RU" dirty="0" err="1" smtClean="0"/>
              <a:t>вдалося</a:t>
            </a:r>
            <a:r>
              <a:rPr lang="ru-RU" dirty="0" smtClean="0"/>
              <a:t> </a:t>
            </a:r>
            <a:r>
              <a:rPr lang="ru-RU" dirty="0" err="1" smtClean="0"/>
              <a:t>укласти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вигідну</a:t>
            </a:r>
            <a:r>
              <a:rPr lang="ru-RU" dirty="0" smtClean="0"/>
              <a:t> угоду,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якимою</a:t>
            </a:r>
            <a:r>
              <a:rPr lang="ru-RU" dirty="0" smtClean="0"/>
              <a:t> на </a:t>
            </a:r>
            <a:r>
              <a:rPr lang="ru-RU" dirty="0" err="1" smtClean="0"/>
              <a:t>партію</a:t>
            </a:r>
            <a:r>
              <a:rPr lang="ru-RU" dirty="0" smtClean="0"/>
              <a:t> </a:t>
            </a:r>
            <a:r>
              <a:rPr lang="ru-RU" dirty="0" err="1" smtClean="0"/>
              <a:t>комп'ютерів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встановленаий</a:t>
            </a:r>
            <a:r>
              <a:rPr lang="ru-RU" dirty="0" smtClean="0"/>
              <a:t> </a:t>
            </a:r>
            <a:r>
              <a:rPr lang="ru-RU" dirty="0" err="1" smtClean="0"/>
              <a:t>антивірусний</a:t>
            </a:r>
            <a:r>
              <a:rPr lang="ru-RU" dirty="0" smtClean="0"/>
              <a:t> </a:t>
            </a:r>
            <a:r>
              <a:rPr lang="ru-RU" dirty="0" err="1" smtClean="0"/>
              <a:t>захист</a:t>
            </a:r>
            <a:r>
              <a:rPr lang="ru-RU" dirty="0" smtClean="0"/>
              <a:t>, </a:t>
            </a:r>
            <a:r>
              <a:rPr lang="ru-RU" dirty="0" err="1" smtClean="0"/>
              <a:t>розроблений</a:t>
            </a:r>
            <a:r>
              <a:rPr lang="ru-RU" dirty="0" smtClean="0"/>
              <a:t> </a:t>
            </a:r>
            <a:r>
              <a:rPr lang="ru-RU" dirty="0" err="1" smtClean="0"/>
              <a:t>Касперським</a:t>
            </a:r>
            <a:r>
              <a:rPr lang="ru-RU" dirty="0" smtClean="0"/>
              <a:t>. У 1991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Касперський</a:t>
            </a:r>
            <a:r>
              <a:rPr lang="ru-RU" dirty="0" smtClean="0"/>
              <a:t> </a:t>
            </a:r>
            <a:r>
              <a:rPr lang="ru-RU" dirty="0" err="1" smtClean="0"/>
              <a:t>звільняється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армії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починає</a:t>
            </a:r>
            <a:r>
              <a:rPr lang="ru-RU" dirty="0" smtClean="0"/>
              <a:t> роботу у </a:t>
            </a:r>
            <a:r>
              <a:rPr lang="ru-RU" dirty="0" err="1" smtClean="0"/>
              <a:t>фірмі</a:t>
            </a:r>
            <a:r>
              <a:rPr lang="ru-RU" dirty="0" smtClean="0"/>
              <a:t> «</a:t>
            </a:r>
            <a:r>
              <a:rPr lang="ru-RU" dirty="0" err="1" smtClean="0"/>
              <a:t>Камі</a:t>
            </a:r>
            <a:r>
              <a:rPr lang="ru-RU" dirty="0" smtClean="0"/>
              <a:t>», де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організовано</a:t>
            </a:r>
            <a:r>
              <a:rPr lang="ru-RU" dirty="0" smtClean="0"/>
              <a:t> </a:t>
            </a:r>
            <a:r>
              <a:rPr lang="ru-RU" dirty="0" err="1" smtClean="0"/>
              <a:t>антивірусне</a:t>
            </a:r>
            <a:r>
              <a:rPr lang="ru-RU" dirty="0" smtClean="0"/>
              <a:t> </a:t>
            </a:r>
            <a:r>
              <a:rPr lang="ru-RU" dirty="0" err="1" smtClean="0"/>
              <a:t>підрозділ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очолив</a:t>
            </a:r>
            <a:r>
              <a:rPr lang="ru-RU" dirty="0" smtClean="0"/>
              <a:t>, правда, </a:t>
            </a:r>
            <a:r>
              <a:rPr lang="ru-RU" dirty="0" err="1" smtClean="0"/>
              <a:t>залишаючись</a:t>
            </a:r>
            <a:r>
              <a:rPr lang="ru-RU" dirty="0" smtClean="0"/>
              <a:t>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єдиним</a:t>
            </a:r>
            <a:r>
              <a:rPr lang="ru-RU" dirty="0" smtClean="0"/>
              <a:t> </a:t>
            </a:r>
            <a:r>
              <a:rPr lang="ru-RU" dirty="0" err="1" smtClean="0"/>
              <a:t>співробітником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відділу</a:t>
            </a:r>
            <a:r>
              <a:rPr lang="ru-RU" dirty="0" smtClean="0"/>
              <a:t>. Напевно, </a:t>
            </a:r>
            <a:r>
              <a:rPr lang="ru-RU" dirty="0" err="1" smtClean="0"/>
              <a:t>тепер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сказати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хобі</a:t>
            </a:r>
            <a:r>
              <a:rPr lang="ru-RU" dirty="0" smtClean="0"/>
              <a:t> стало </a:t>
            </a:r>
            <a:r>
              <a:rPr lang="ru-RU" dirty="0" err="1" smtClean="0"/>
              <a:t>роботою</a:t>
            </a:r>
            <a:r>
              <a:rPr lang="ru-RU" dirty="0" smtClean="0"/>
              <a:t>. </a:t>
            </a:r>
            <a:r>
              <a:rPr lang="ru-RU" dirty="0" err="1" smtClean="0"/>
              <a:t>Поступово</a:t>
            </a:r>
            <a:r>
              <a:rPr lang="ru-RU" dirty="0" smtClean="0"/>
              <a:t> у </a:t>
            </a:r>
            <a:r>
              <a:rPr lang="ru-RU" dirty="0" err="1" smtClean="0"/>
              <a:t>відділ</a:t>
            </a:r>
            <a:r>
              <a:rPr lang="ru-RU" dirty="0" smtClean="0"/>
              <a:t> приходили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співробітники</a:t>
            </a:r>
            <a:r>
              <a:rPr lang="ru-RU" dirty="0" smtClean="0"/>
              <a:t>. </a:t>
            </a:r>
            <a:r>
              <a:rPr lang="ru-RU" dirty="0" err="1" smtClean="0"/>
              <a:t>Наполеглива</a:t>
            </a:r>
            <a:r>
              <a:rPr lang="ru-RU" dirty="0" smtClean="0"/>
              <a:t> робота </a:t>
            </a:r>
            <a:r>
              <a:rPr lang="ru-RU" dirty="0" err="1" smtClean="0"/>
              <a:t>нарешті</a:t>
            </a:r>
            <a:r>
              <a:rPr lang="ru-RU" dirty="0" smtClean="0"/>
              <a:t> принесла плоди: в 1994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університет</a:t>
            </a:r>
            <a:r>
              <a:rPr lang="ru-RU" dirty="0" smtClean="0"/>
              <a:t> Гамбурга проводив </a:t>
            </a:r>
            <a:r>
              <a:rPr lang="ru-RU" dirty="0" err="1" smtClean="0"/>
              <a:t>тестування</a:t>
            </a:r>
            <a:r>
              <a:rPr lang="ru-RU" dirty="0" smtClean="0"/>
              <a:t>, за результатами </a:t>
            </a:r>
            <a:r>
              <a:rPr lang="ru-RU" dirty="0" err="1" smtClean="0"/>
              <a:t>якого</a:t>
            </a:r>
            <a:r>
              <a:rPr lang="ru-RU" dirty="0" smtClean="0"/>
              <a:t> продукт </a:t>
            </a:r>
            <a:r>
              <a:rPr lang="ru-RU" dirty="0" err="1" smtClean="0"/>
              <a:t>Касперського</a:t>
            </a:r>
            <a:r>
              <a:rPr lang="ru-RU" dirty="0" smtClean="0"/>
              <a:t> став </a:t>
            </a:r>
            <a:r>
              <a:rPr lang="ru-RU" dirty="0" err="1" smtClean="0"/>
              <a:t>найкращим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99992" y="548680"/>
            <a:ext cx="446449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/>
              <a:t>Антивірус</a:t>
            </a:r>
            <a:r>
              <a:rPr lang="ru-RU" sz="2000" dirty="0" smtClean="0"/>
              <a:t> </a:t>
            </a:r>
            <a:r>
              <a:rPr lang="ru-RU" sz="2000" dirty="0" err="1" smtClean="0"/>
              <a:t>Касперського</a:t>
            </a:r>
            <a:r>
              <a:rPr lang="ru-RU" sz="2000" dirty="0" smtClean="0"/>
              <a:t> </a:t>
            </a:r>
            <a:r>
              <a:rPr lang="en-US" sz="2000" dirty="0" smtClean="0"/>
              <a:t>- </a:t>
            </a:r>
            <a:r>
              <a:rPr lang="ru-RU" sz="2000" dirty="0" err="1" smtClean="0"/>
              <a:t>антивірусне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програмне</a:t>
            </a:r>
            <a:r>
              <a:rPr lang="ru-RU" sz="2000" dirty="0" smtClean="0"/>
              <a:t> </a:t>
            </a:r>
            <a:r>
              <a:rPr lang="ru-RU" sz="2000" dirty="0" err="1" smtClean="0"/>
              <a:t>забезпечення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розробляється</a:t>
            </a:r>
            <a:r>
              <a:rPr lang="ru-RU" sz="2000" dirty="0" smtClean="0"/>
              <a:t> </a:t>
            </a:r>
            <a:r>
              <a:rPr lang="ru-RU" sz="2000" dirty="0" err="1" smtClean="0"/>
              <a:t>Лабораторією</a:t>
            </a:r>
            <a:r>
              <a:rPr lang="ru-RU" sz="2000" dirty="0" smtClean="0"/>
              <a:t> </a:t>
            </a:r>
            <a:r>
              <a:rPr lang="ru-RU" sz="2000" dirty="0" err="1" smtClean="0"/>
              <a:t>Касперського</a:t>
            </a:r>
            <a:r>
              <a:rPr lang="ru-RU" sz="2000" dirty="0" smtClean="0"/>
              <a:t>. </a:t>
            </a:r>
            <a:r>
              <a:rPr lang="ru-RU" sz="2000" dirty="0" err="1" smtClean="0"/>
              <a:t>Надає</a:t>
            </a:r>
            <a:r>
              <a:rPr lang="ru-RU" sz="2000" dirty="0" smtClean="0"/>
              <a:t> </a:t>
            </a:r>
            <a:r>
              <a:rPr lang="ru-RU" sz="2000" dirty="0" err="1" smtClean="0"/>
              <a:t>користувачеві</a:t>
            </a:r>
            <a:r>
              <a:rPr lang="ru-RU" sz="2000" dirty="0" smtClean="0"/>
              <a:t> </a:t>
            </a:r>
            <a:r>
              <a:rPr lang="ru-RU" sz="2000" dirty="0" err="1" smtClean="0"/>
              <a:t>захист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 </a:t>
            </a:r>
            <a:r>
              <a:rPr lang="ru-RU" sz="2000" dirty="0" err="1" smtClean="0"/>
              <a:t>вірусів</a:t>
            </a:r>
            <a:r>
              <a:rPr lang="ru-RU" sz="2000" dirty="0" smtClean="0"/>
              <a:t>, </a:t>
            </a:r>
            <a:r>
              <a:rPr lang="ru-RU" sz="2000" dirty="0" err="1" smtClean="0"/>
              <a:t>троянських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програм</a:t>
            </a:r>
            <a:r>
              <a:rPr lang="ru-RU" sz="2000" dirty="0" smtClean="0"/>
              <a:t>, </a:t>
            </a:r>
            <a:r>
              <a:rPr lang="ru-RU" sz="2000" dirty="0" err="1" smtClean="0"/>
              <a:t>шпигунських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програм</a:t>
            </a:r>
            <a:r>
              <a:rPr lang="ru-RU" sz="2000" dirty="0" smtClean="0"/>
              <a:t>, </a:t>
            </a:r>
            <a:r>
              <a:rPr lang="ru-RU" sz="2000" dirty="0" err="1" smtClean="0"/>
              <a:t>руткітів</a:t>
            </a:r>
            <a:r>
              <a:rPr lang="ru-RU" sz="2000" dirty="0" smtClean="0"/>
              <a:t>, </a:t>
            </a:r>
            <a:r>
              <a:rPr lang="en-US" sz="2000" dirty="0" smtClean="0"/>
              <a:t>adware, </a:t>
            </a:r>
            <a:r>
              <a:rPr lang="ru-RU" sz="2000" dirty="0" smtClean="0"/>
              <a:t>а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</a:t>
            </a:r>
            <a:r>
              <a:rPr lang="ru-RU" sz="2000" dirty="0" err="1" smtClean="0"/>
              <a:t>невідомих</a:t>
            </a:r>
            <a:r>
              <a:rPr lang="ru-RU" sz="2000" dirty="0" smtClean="0"/>
              <a:t> </a:t>
            </a:r>
            <a:r>
              <a:rPr lang="ru-RU" sz="2000" dirty="0" err="1" smtClean="0"/>
              <a:t>загроз</a:t>
            </a:r>
            <a:r>
              <a:rPr lang="ru-RU" sz="2000" dirty="0" smtClean="0"/>
              <a:t> за </a:t>
            </a:r>
            <a:r>
              <a:rPr lang="ru-RU" sz="2000" dirty="0" err="1" smtClean="0"/>
              <a:t>допомогою</a:t>
            </a:r>
            <a:r>
              <a:rPr lang="ru-RU" sz="2000" dirty="0" smtClean="0"/>
              <a:t> </a:t>
            </a:r>
            <a:r>
              <a:rPr lang="ru-RU" sz="2000" dirty="0" err="1" smtClean="0"/>
              <a:t>проактивного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захисту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включає</a:t>
            </a:r>
            <a:r>
              <a:rPr lang="ru-RU" sz="2000" dirty="0" smtClean="0"/>
              <a:t> компонент </a:t>
            </a:r>
            <a:r>
              <a:rPr lang="en-US" sz="2000" dirty="0" smtClean="0"/>
              <a:t>HIPS</a:t>
            </a:r>
            <a:r>
              <a:rPr lang="ru-RU" sz="2000" dirty="0" smtClean="0"/>
              <a:t>.</a:t>
            </a:r>
            <a:r>
              <a:rPr lang="ru-RU" sz="2000" dirty="0"/>
              <a:t> </a:t>
            </a:r>
            <a:r>
              <a:rPr lang="ru-RU" sz="2000" dirty="0" err="1"/>
              <a:t>Сьогодні</a:t>
            </a:r>
            <a:r>
              <a:rPr lang="ru-RU" sz="2000" dirty="0"/>
              <a:t> </a:t>
            </a:r>
            <a:r>
              <a:rPr lang="en-US" sz="2000" dirty="0"/>
              <a:t>AVP </a:t>
            </a:r>
            <a:r>
              <a:rPr lang="ru-RU" sz="2000" dirty="0"/>
              <a:t>практично у </a:t>
            </a:r>
            <a:r>
              <a:rPr lang="ru-RU" sz="2000" dirty="0" err="1"/>
              <a:t>яких</a:t>
            </a:r>
            <a:r>
              <a:rPr lang="ru-RU" sz="2000" dirty="0"/>
              <a:t> не </a:t>
            </a:r>
            <a:r>
              <a:rPr lang="ru-RU" sz="2000" dirty="0" err="1"/>
              <a:t>поступається</a:t>
            </a:r>
            <a:r>
              <a:rPr lang="ru-RU" sz="2000" dirty="0"/>
              <a:t> </a:t>
            </a:r>
            <a:r>
              <a:rPr lang="ru-RU" sz="2000" dirty="0" err="1"/>
              <a:t>західних</a:t>
            </a:r>
            <a:r>
              <a:rPr lang="ru-RU" sz="2000" dirty="0"/>
              <a:t> </a:t>
            </a:r>
            <a:r>
              <a:rPr lang="ru-RU" sz="2000" dirty="0" err="1"/>
              <a:t>аналогів</a:t>
            </a:r>
            <a:r>
              <a:rPr lang="ru-RU" sz="2000" dirty="0"/>
              <a:t>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en-US" sz="2000" dirty="0"/>
              <a:t>AVP </a:t>
            </a:r>
            <a:r>
              <a:rPr lang="ru-RU" sz="2000" dirty="0" err="1"/>
              <a:t>надає</a:t>
            </a:r>
            <a:r>
              <a:rPr lang="ru-RU" sz="2000" dirty="0"/>
              <a:t> </a:t>
            </a:r>
            <a:r>
              <a:rPr lang="ru-RU" sz="2000" dirty="0" err="1"/>
              <a:t>користувачам</a:t>
            </a:r>
            <a:r>
              <a:rPr lang="ru-RU" sz="2000" dirty="0"/>
              <a:t> максимум </a:t>
            </a:r>
            <a:r>
              <a:rPr lang="ru-RU" sz="2000" dirty="0" err="1"/>
              <a:t>сервісу</a:t>
            </a:r>
            <a:r>
              <a:rPr lang="ru-RU" sz="2000" dirty="0"/>
              <a:t> – </a:t>
            </a:r>
            <a:r>
              <a:rPr lang="ru-RU" sz="2000" dirty="0" err="1"/>
              <a:t>можливість</a:t>
            </a:r>
            <a:r>
              <a:rPr lang="ru-RU" sz="2000" dirty="0"/>
              <a:t> </a:t>
            </a:r>
            <a:r>
              <a:rPr lang="ru-RU" sz="2000" dirty="0" err="1"/>
              <a:t>відновлення</a:t>
            </a:r>
            <a:r>
              <a:rPr lang="ru-RU" sz="2000" dirty="0"/>
              <a:t> </a:t>
            </a:r>
            <a:r>
              <a:rPr lang="ru-RU" sz="2000" dirty="0" err="1"/>
              <a:t>антивірусних</a:t>
            </a:r>
            <a:r>
              <a:rPr lang="ru-RU" sz="2000" dirty="0"/>
              <a:t> баз через </a:t>
            </a:r>
            <a:r>
              <a:rPr lang="ru-RU" sz="2000" dirty="0" err="1"/>
              <a:t>Інтернет</a:t>
            </a:r>
            <a:r>
              <a:rPr lang="ru-RU" sz="2000" dirty="0"/>
              <a:t>, </a:t>
            </a:r>
            <a:r>
              <a:rPr lang="ru-RU" sz="2000" dirty="0" err="1"/>
              <a:t>можливість</a:t>
            </a:r>
            <a:r>
              <a:rPr lang="ru-RU" sz="2000" dirty="0"/>
              <a:t> </a:t>
            </a:r>
            <a:r>
              <a:rPr lang="ru-RU" sz="2000" dirty="0" err="1"/>
              <a:t>завдання</a:t>
            </a:r>
            <a:r>
              <a:rPr lang="ru-RU" sz="2000" dirty="0"/>
              <a:t> </a:t>
            </a:r>
            <a:r>
              <a:rPr lang="ru-RU" sz="2000" dirty="0" err="1"/>
              <a:t>параметрів</a:t>
            </a:r>
            <a:r>
              <a:rPr lang="ru-RU" sz="2000" dirty="0"/>
              <a:t> автоматичного </a:t>
            </a:r>
            <a:r>
              <a:rPr lang="ru-RU" sz="2000" dirty="0" err="1"/>
              <a:t>сканування</a:t>
            </a:r>
            <a:r>
              <a:rPr lang="ru-RU" sz="2000" dirty="0"/>
              <a:t>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лікування</a:t>
            </a:r>
            <a:r>
              <a:rPr lang="ru-RU" sz="2000" dirty="0"/>
              <a:t> </a:t>
            </a:r>
            <a:r>
              <a:rPr lang="ru-RU" sz="2000" dirty="0" err="1"/>
              <a:t>заражених</a:t>
            </a:r>
            <a:r>
              <a:rPr lang="ru-RU" sz="2000" dirty="0"/>
              <a:t> </a:t>
            </a:r>
            <a:r>
              <a:rPr lang="ru-RU" sz="2000" dirty="0" err="1"/>
              <a:t>файлів</a:t>
            </a:r>
            <a:r>
              <a:rPr lang="ru-RU" sz="2000" dirty="0"/>
              <a:t>. </a:t>
            </a:r>
          </a:p>
        </p:txBody>
      </p:sp>
      <p:pic>
        <p:nvPicPr>
          <p:cNvPr id="3" name="Рисунок 2" descr="1339492036_adve1o5qoemtpbi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92696"/>
            <a:ext cx="4248472" cy="424847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31432" y="332656"/>
            <a:ext cx="511256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Антивірус</a:t>
            </a:r>
            <a:r>
              <a:rPr lang="ru-RU" sz="2400" dirty="0"/>
              <a:t> </a:t>
            </a:r>
            <a:r>
              <a:rPr lang="ru-RU" sz="2400" dirty="0" err="1"/>
              <a:t>Касперського</a:t>
            </a:r>
            <a:r>
              <a:rPr lang="ru-RU" sz="2400" dirty="0"/>
              <a:t> </a:t>
            </a:r>
            <a:r>
              <a:rPr lang="ru-RU" sz="2400" dirty="0" err="1"/>
              <a:t>призначений</a:t>
            </a:r>
            <a:r>
              <a:rPr lang="ru-RU" sz="2400" dirty="0"/>
              <a:t> для </a:t>
            </a:r>
            <a:r>
              <a:rPr lang="ru-RU" sz="2400" dirty="0" err="1"/>
              <a:t>антивірусного</a:t>
            </a:r>
            <a:r>
              <a:rPr lang="ru-RU" sz="2400" dirty="0"/>
              <a:t> </a:t>
            </a:r>
            <a:r>
              <a:rPr lang="ru-RU" sz="2400" dirty="0" err="1"/>
              <a:t>захисту</a:t>
            </a:r>
            <a:r>
              <a:rPr lang="ru-RU" sz="2400" dirty="0"/>
              <a:t> </a:t>
            </a:r>
            <a:r>
              <a:rPr lang="ru-RU" sz="2400" dirty="0" err="1"/>
              <a:t>персональних</a:t>
            </a:r>
            <a:r>
              <a:rPr lang="ru-RU" sz="2400" dirty="0"/>
              <a:t> </a:t>
            </a:r>
            <a:r>
              <a:rPr lang="ru-RU" sz="2400" dirty="0" err="1"/>
              <a:t>комп'ютерів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працюють</a:t>
            </a:r>
            <a:r>
              <a:rPr lang="ru-RU" sz="2400" dirty="0"/>
              <a:t> </a:t>
            </a:r>
            <a:r>
              <a:rPr lang="ru-RU" sz="2400" dirty="0" err="1"/>
              <a:t>під</a:t>
            </a:r>
            <a:r>
              <a:rPr lang="ru-RU" sz="2400" dirty="0"/>
              <a:t> </a:t>
            </a:r>
            <a:r>
              <a:rPr lang="ru-RU" sz="2400" dirty="0" err="1"/>
              <a:t>керуванням</a:t>
            </a:r>
            <a:r>
              <a:rPr lang="ru-RU" sz="2400" dirty="0"/>
              <a:t> </a:t>
            </a:r>
            <a:r>
              <a:rPr lang="ru-RU" sz="2400" dirty="0" err="1"/>
              <a:t>операційної</a:t>
            </a:r>
            <a:r>
              <a:rPr lang="ru-RU" sz="2400" dirty="0"/>
              <a:t> </a:t>
            </a:r>
            <a:r>
              <a:rPr lang="ru-RU" sz="2400" dirty="0" err="1"/>
              <a:t>системи</a:t>
            </a:r>
            <a:r>
              <a:rPr lang="ru-RU" sz="2400" dirty="0"/>
              <a:t> </a:t>
            </a:r>
            <a:r>
              <a:rPr lang="en-US" sz="2400" dirty="0"/>
              <a:t>Windows. </a:t>
            </a:r>
            <a:r>
              <a:rPr lang="ru-RU" sz="2400" dirty="0" err="1"/>
              <a:t>Ця</a:t>
            </a:r>
            <a:r>
              <a:rPr lang="ru-RU" sz="2400" dirty="0"/>
              <a:t> </a:t>
            </a:r>
            <a:r>
              <a:rPr lang="ru-RU" sz="2400" dirty="0" err="1"/>
              <a:t>програма</a:t>
            </a:r>
            <a:r>
              <a:rPr lang="ru-RU" sz="2400" dirty="0"/>
              <a:t> </a:t>
            </a:r>
            <a:r>
              <a:rPr lang="ru-RU" sz="2400" dirty="0" err="1"/>
              <a:t>є</a:t>
            </a:r>
            <a:r>
              <a:rPr lang="ru-RU" sz="2400" dirty="0"/>
              <a:t> детектором та фагом </a:t>
            </a:r>
            <a:r>
              <a:rPr lang="ru-RU" sz="2400" dirty="0" err="1"/>
              <a:t>одночасно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призначена</a:t>
            </a:r>
            <a:r>
              <a:rPr lang="ru-RU" sz="2400" dirty="0"/>
              <a:t> для </a:t>
            </a:r>
            <a:r>
              <a:rPr lang="ru-RU" sz="2400" dirty="0" err="1"/>
              <a:t>виявлення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лікування</a:t>
            </a:r>
            <a:r>
              <a:rPr lang="ru-RU" sz="2400" dirty="0"/>
              <a:t> </a:t>
            </a:r>
            <a:r>
              <a:rPr lang="ru-RU" sz="2400" dirty="0" err="1"/>
              <a:t>програм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заражені</a:t>
            </a:r>
            <a:r>
              <a:rPr lang="ru-RU" sz="2400" dirty="0"/>
              <a:t> </a:t>
            </a:r>
            <a:r>
              <a:rPr lang="ru-RU" sz="2400" dirty="0" err="1"/>
              <a:t>відомими</a:t>
            </a:r>
            <a:r>
              <a:rPr lang="ru-RU" sz="2400" dirty="0"/>
              <a:t> типами </a:t>
            </a:r>
            <a:r>
              <a:rPr lang="ru-RU" sz="2400" dirty="0" err="1"/>
              <a:t>вірусів</a:t>
            </a:r>
            <a:r>
              <a:rPr lang="ru-RU" sz="2400" dirty="0"/>
              <a:t>. </a:t>
            </a:r>
            <a:r>
              <a:rPr lang="ru-RU" sz="2400" dirty="0" err="1"/>
              <a:t>Крім</a:t>
            </a:r>
            <a:r>
              <a:rPr lang="ru-RU" sz="2400" dirty="0"/>
              <a:t> того </a:t>
            </a:r>
            <a:r>
              <a:rPr lang="ru-RU" sz="2400" dirty="0" err="1"/>
              <a:t>програма</a:t>
            </a:r>
            <a:r>
              <a:rPr lang="ru-RU" sz="2400" dirty="0"/>
              <a:t> </a:t>
            </a:r>
            <a:r>
              <a:rPr lang="ru-RU" sz="2400" dirty="0" err="1"/>
              <a:t>містить</a:t>
            </a:r>
            <a:r>
              <a:rPr lang="ru-RU" sz="2400" dirty="0"/>
              <a:t> </a:t>
            </a:r>
            <a:r>
              <a:rPr lang="ru-RU" sz="2400" dirty="0" err="1"/>
              <a:t>евристичний</a:t>
            </a:r>
            <a:r>
              <a:rPr lang="ru-RU" sz="2400" dirty="0"/>
              <a:t> </a:t>
            </a:r>
            <a:r>
              <a:rPr lang="ru-RU" sz="2400" dirty="0" err="1"/>
              <a:t>аналізатор</a:t>
            </a:r>
            <a:r>
              <a:rPr lang="ru-RU" sz="2400" dirty="0"/>
              <a:t>, </a:t>
            </a:r>
            <a:r>
              <a:rPr lang="ru-RU" sz="2400" dirty="0" err="1"/>
              <a:t>який</a:t>
            </a:r>
            <a:r>
              <a:rPr lang="ru-RU" sz="2400" dirty="0"/>
              <a:t>, </a:t>
            </a:r>
            <a:r>
              <a:rPr lang="ru-RU" sz="2400" dirty="0" err="1"/>
              <a:t>базуючись</a:t>
            </a:r>
            <a:r>
              <a:rPr lang="ru-RU" sz="2400" dirty="0"/>
              <a:t> на </a:t>
            </a:r>
            <a:r>
              <a:rPr lang="ru-RU" sz="2400" dirty="0" err="1"/>
              <a:t>загальних</a:t>
            </a:r>
            <a:r>
              <a:rPr lang="ru-RU" sz="2400" dirty="0"/>
              <a:t> </a:t>
            </a:r>
            <a:r>
              <a:rPr lang="ru-RU" sz="2400" dirty="0" err="1"/>
              <a:t>відомостях</a:t>
            </a:r>
            <a:r>
              <a:rPr lang="ru-RU" sz="2400" dirty="0"/>
              <a:t> про </a:t>
            </a:r>
            <a:r>
              <a:rPr lang="ru-RU" sz="2400" dirty="0" err="1"/>
              <a:t>характерис-тики</a:t>
            </a:r>
            <a:r>
              <a:rPr lang="ru-RU" sz="2400" dirty="0"/>
              <a:t> та </a:t>
            </a:r>
            <a:r>
              <a:rPr lang="ru-RU" sz="2400" dirty="0" err="1"/>
              <a:t>властивості</a:t>
            </a:r>
            <a:r>
              <a:rPr lang="ru-RU" sz="2400" dirty="0"/>
              <a:t> </a:t>
            </a:r>
            <a:r>
              <a:rPr lang="ru-RU" sz="2400" dirty="0" err="1"/>
              <a:t>вірусів</a:t>
            </a:r>
            <a:r>
              <a:rPr lang="ru-RU" sz="2400" dirty="0"/>
              <a:t>, </a:t>
            </a:r>
            <a:r>
              <a:rPr lang="ru-RU" sz="2400" dirty="0" err="1"/>
              <a:t>дозволяє</a:t>
            </a:r>
            <a:r>
              <a:rPr lang="ru-RU" sz="2400" dirty="0"/>
              <a:t> </a:t>
            </a:r>
            <a:r>
              <a:rPr lang="ru-RU" sz="2400" dirty="0" err="1"/>
              <a:t>інколи</a:t>
            </a:r>
            <a:r>
              <a:rPr lang="ru-RU" sz="2400" dirty="0"/>
              <a:t> </a:t>
            </a:r>
            <a:r>
              <a:rPr lang="ru-RU" sz="2400" dirty="0" err="1"/>
              <a:t>знаходити</a:t>
            </a:r>
            <a:r>
              <a:rPr lang="ru-RU" sz="2400" dirty="0"/>
              <a:t> </a:t>
            </a:r>
            <a:r>
              <a:rPr lang="ru-RU" sz="2400" dirty="0" err="1"/>
              <a:t>нові</a:t>
            </a:r>
            <a:r>
              <a:rPr lang="ru-RU" sz="2400" dirty="0"/>
              <a:t>, </a:t>
            </a:r>
            <a:r>
              <a:rPr lang="ru-RU" sz="2400" dirty="0" err="1"/>
              <a:t>невідомі</a:t>
            </a:r>
            <a:r>
              <a:rPr lang="ru-RU" sz="2400" dirty="0"/>
              <a:t> </a:t>
            </a:r>
            <a:r>
              <a:rPr lang="ru-RU" sz="2400" dirty="0" err="1"/>
              <a:t>їй</a:t>
            </a:r>
            <a:r>
              <a:rPr lang="ru-RU" sz="2400" dirty="0"/>
              <a:t> </a:t>
            </a:r>
            <a:r>
              <a:rPr lang="ru-RU" sz="2400" dirty="0" err="1" smtClean="0"/>
              <a:t>екземпляри</a:t>
            </a:r>
            <a:r>
              <a:rPr lang="ru-RU" sz="2400" dirty="0"/>
              <a:t>.</a:t>
            </a:r>
          </a:p>
        </p:txBody>
      </p:sp>
      <p:pic>
        <p:nvPicPr>
          <p:cNvPr id="5" name="Рисунок 4" descr="d65b37c55a1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548680"/>
            <a:ext cx="3660407" cy="439248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260649"/>
            <a:ext cx="89644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Антив</a:t>
            </a:r>
            <a:r>
              <a:rPr lang="en-US" sz="2800" dirty="0" err="1" smtClean="0"/>
              <a:t>i</a:t>
            </a:r>
            <a:r>
              <a:rPr lang="ru-RU" sz="2800" dirty="0" smtClean="0"/>
              <a:t>рус </a:t>
            </a:r>
            <a:r>
              <a:rPr lang="ru-RU" sz="2800" dirty="0" err="1"/>
              <a:t>Касперського</a:t>
            </a:r>
            <a:r>
              <a:rPr lang="ru-RU" sz="2800" dirty="0"/>
              <a:t> </a:t>
            </a:r>
            <a:r>
              <a:rPr lang="ru-RU" sz="2800" dirty="0" err="1"/>
              <a:t>виконує</a:t>
            </a:r>
            <a:r>
              <a:rPr lang="ru-RU" sz="2800" dirty="0"/>
              <a:t> </a:t>
            </a:r>
            <a:r>
              <a:rPr lang="ru-RU" sz="2800" dirty="0" err="1"/>
              <a:t>наступні</a:t>
            </a:r>
            <a:r>
              <a:rPr lang="ru-RU" sz="2800" dirty="0"/>
              <a:t> </a:t>
            </a:r>
            <a:r>
              <a:rPr lang="ru-RU" sz="2800" dirty="0" err="1"/>
              <a:t>функції</a:t>
            </a:r>
            <a:r>
              <a:rPr lang="ru-RU" sz="2800" dirty="0"/>
              <a:t>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836712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•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вірусів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шкідливих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 -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знищення</a:t>
            </a:r>
            <a:r>
              <a:rPr lang="ru-RU" dirty="0"/>
              <a:t> </a:t>
            </a:r>
            <a:r>
              <a:rPr lang="ru-RU" dirty="0" err="1"/>
              <a:t>шкідливих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проникають</a:t>
            </a:r>
            <a:r>
              <a:rPr lang="ru-RU" dirty="0"/>
              <a:t> через </a:t>
            </a:r>
            <a:r>
              <a:rPr lang="ru-RU" dirty="0" err="1"/>
              <a:t>змінні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постійні</a:t>
            </a:r>
            <a:r>
              <a:rPr lang="ru-RU" dirty="0"/>
              <a:t> </a:t>
            </a:r>
            <a:r>
              <a:rPr lang="ru-RU" dirty="0" err="1"/>
              <a:t>файлові</a:t>
            </a:r>
            <a:r>
              <a:rPr lang="ru-RU" dirty="0"/>
              <a:t> </a:t>
            </a:r>
            <a:r>
              <a:rPr lang="ru-RU" dirty="0" err="1"/>
              <a:t>носії</a:t>
            </a:r>
            <a:r>
              <a:rPr lang="ru-RU" dirty="0"/>
              <a:t>, </a:t>
            </a:r>
            <a:r>
              <a:rPr lang="ru-RU" dirty="0" err="1"/>
              <a:t>електронну</a:t>
            </a:r>
            <a:r>
              <a:rPr lang="ru-RU" dirty="0"/>
              <a:t> </a:t>
            </a:r>
            <a:r>
              <a:rPr lang="ru-RU" dirty="0" err="1"/>
              <a:t>пошту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протоколи</a:t>
            </a:r>
            <a:r>
              <a:rPr lang="ru-RU" dirty="0"/>
              <a:t> </a:t>
            </a:r>
            <a:r>
              <a:rPr lang="ru-RU" dirty="0" err="1"/>
              <a:t>Інтернету</a:t>
            </a:r>
            <a:r>
              <a:rPr lang="ru-RU" dirty="0"/>
              <a:t>.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виділити</a:t>
            </a:r>
            <a:r>
              <a:rPr lang="ru-RU" dirty="0"/>
              <a:t> </a:t>
            </a:r>
            <a:r>
              <a:rPr lang="ru-RU" dirty="0" err="1"/>
              <a:t>наступні</a:t>
            </a:r>
            <a:r>
              <a:rPr lang="ru-RU" dirty="0"/>
              <a:t> </a:t>
            </a:r>
            <a:r>
              <a:rPr lang="ru-RU" dirty="0" err="1"/>
              <a:t>варіанти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 smtClean="0"/>
              <a:t>програми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249289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1.Постійний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комп'ютера</a:t>
            </a:r>
            <a:r>
              <a:rPr lang="ru-RU" dirty="0"/>
              <a:t> - </a:t>
            </a:r>
            <a:r>
              <a:rPr lang="ru-RU" dirty="0" err="1"/>
              <a:t>перевірка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 smtClean="0"/>
              <a:t>запускаються</a:t>
            </a:r>
            <a:r>
              <a:rPr lang="ru-RU" dirty="0" smtClean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відкриваються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зберігаються</a:t>
            </a:r>
            <a:r>
              <a:rPr lang="ru-RU" dirty="0"/>
              <a:t> на </a:t>
            </a:r>
            <a:r>
              <a:rPr lang="ru-RU" dirty="0" err="1"/>
              <a:t>комп'ютері</a:t>
            </a:r>
            <a:r>
              <a:rPr lang="ru-RU" dirty="0"/>
              <a:t>, </a:t>
            </a:r>
            <a:r>
              <a:rPr lang="ru-RU" dirty="0" err="1"/>
              <a:t>на</a:t>
            </a:r>
            <a:r>
              <a:rPr lang="ru-RU" dirty="0"/>
              <a:t> </a:t>
            </a:r>
            <a:r>
              <a:rPr lang="ru-RU" dirty="0" err="1"/>
              <a:t>присутність</a:t>
            </a:r>
            <a:r>
              <a:rPr lang="ru-RU" dirty="0"/>
              <a:t> </a:t>
            </a:r>
            <a:r>
              <a:rPr lang="ru-RU" dirty="0" err="1"/>
              <a:t>вірусів</a:t>
            </a:r>
            <a:r>
              <a:rPr lang="ru-RU" dirty="0"/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386104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2.Перевірка </a:t>
            </a:r>
            <a:r>
              <a:rPr lang="ru-RU" dirty="0" err="1"/>
              <a:t>комп'ютера</a:t>
            </a:r>
            <a:r>
              <a:rPr lang="ru-RU" dirty="0"/>
              <a:t> за </a:t>
            </a:r>
            <a:r>
              <a:rPr lang="ru-RU" dirty="0" err="1"/>
              <a:t>вимогою</a:t>
            </a:r>
            <a:r>
              <a:rPr lang="ru-RU" dirty="0"/>
              <a:t> - </a:t>
            </a:r>
            <a:r>
              <a:rPr lang="ru-RU" dirty="0" err="1"/>
              <a:t>перевірка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як </a:t>
            </a:r>
            <a:r>
              <a:rPr lang="ru-RU" dirty="0" err="1"/>
              <a:t>усього</a:t>
            </a:r>
            <a:r>
              <a:rPr lang="ru-RU" dirty="0"/>
              <a:t> </a:t>
            </a:r>
            <a:r>
              <a:rPr lang="ru-RU" dirty="0" err="1"/>
              <a:t>комп'ютера</a:t>
            </a:r>
            <a:r>
              <a:rPr lang="ru-RU" dirty="0"/>
              <a:t> в </a:t>
            </a:r>
            <a:r>
              <a:rPr lang="ru-RU" dirty="0" err="1"/>
              <a:t>цілому</a:t>
            </a:r>
            <a:r>
              <a:rPr lang="ru-RU" dirty="0"/>
              <a:t>, так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дисків</a:t>
            </a:r>
            <a:r>
              <a:rPr lang="ru-RU" dirty="0"/>
              <a:t>, </a:t>
            </a:r>
            <a:r>
              <a:rPr lang="ru-RU" dirty="0" err="1"/>
              <a:t>файлів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каталогів</a:t>
            </a:r>
            <a:r>
              <a:rPr lang="ru-RU" dirty="0"/>
              <a:t>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4941168"/>
            <a:ext cx="48600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3.Відновлення </a:t>
            </a:r>
            <a:r>
              <a:rPr lang="ru-RU" dirty="0" err="1"/>
              <a:t>працездатності</a:t>
            </a:r>
            <a:r>
              <a:rPr lang="ru-RU" dirty="0"/>
              <a:t> 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вірусної</a:t>
            </a:r>
            <a:r>
              <a:rPr lang="ru-RU" dirty="0"/>
              <a:t> атаки. </a:t>
            </a:r>
            <a:r>
              <a:rPr lang="ru-RU" dirty="0" err="1"/>
              <a:t>Повна</a:t>
            </a:r>
            <a:r>
              <a:rPr lang="ru-RU" dirty="0"/>
              <a:t> </a:t>
            </a:r>
            <a:r>
              <a:rPr lang="ru-RU" dirty="0" err="1"/>
              <a:t>перевірка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рекомендованими</a:t>
            </a:r>
            <a:r>
              <a:rPr lang="ru-RU" dirty="0"/>
              <a:t> </a:t>
            </a:r>
            <a:r>
              <a:rPr lang="ru-RU" dirty="0" err="1"/>
              <a:t>експертами</a:t>
            </a:r>
            <a:r>
              <a:rPr lang="ru-RU" dirty="0"/>
              <a:t> </a:t>
            </a:r>
            <a:r>
              <a:rPr lang="ru-RU" dirty="0" err="1"/>
              <a:t>Лабораторії</a:t>
            </a:r>
            <a:r>
              <a:rPr lang="ru-RU" dirty="0"/>
              <a:t> </a:t>
            </a:r>
            <a:r>
              <a:rPr lang="ru-RU" dirty="0" err="1"/>
              <a:t>Касперського</a:t>
            </a:r>
            <a:r>
              <a:rPr lang="ru-RU" dirty="0"/>
              <a:t> настройками </a:t>
            </a:r>
            <a:r>
              <a:rPr lang="ru-RU" dirty="0" err="1"/>
              <a:t>дозволяє</a:t>
            </a:r>
            <a:r>
              <a:rPr lang="ru-RU" dirty="0"/>
              <a:t> вам </a:t>
            </a:r>
            <a:r>
              <a:rPr lang="ru-RU" dirty="0" err="1"/>
              <a:t>видалити</a:t>
            </a:r>
            <a:r>
              <a:rPr lang="ru-RU" dirty="0"/>
              <a:t>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віруси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вразили</a:t>
            </a:r>
            <a:r>
              <a:rPr lang="ru-RU" dirty="0"/>
              <a:t> </a:t>
            </a:r>
            <a:r>
              <a:rPr lang="ru-RU" dirty="0" err="1"/>
              <a:t>ваші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при </a:t>
            </a:r>
            <a:r>
              <a:rPr lang="ru-RU" dirty="0" err="1"/>
              <a:t>вірусній</a:t>
            </a:r>
            <a:r>
              <a:rPr lang="ru-RU" dirty="0"/>
              <a:t> </a:t>
            </a:r>
            <a:r>
              <a:rPr lang="ru-RU" dirty="0" err="1"/>
              <a:t>атаці</a:t>
            </a:r>
            <a:r>
              <a:rPr lang="ru-RU" dirty="0"/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83671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4.Перевірка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вхідної</a:t>
            </a:r>
            <a:r>
              <a:rPr lang="ru-RU" dirty="0"/>
              <a:t>/</a:t>
            </a:r>
            <a:r>
              <a:rPr lang="ru-RU" dirty="0" err="1"/>
              <a:t>вихідної</a:t>
            </a:r>
            <a:r>
              <a:rPr lang="ru-RU" dirty="0"/>
              <a:t> </a:t>
            </a:r>
            <a:r>
              <a:rPr lang="ru-RU" dirty="0" err="1" smtClean="0"/>
              <a:t>пошти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572000" y="141277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5.Рекомендації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настроювання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роботі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smtClean="0"/>
              <a:t>нею.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572000" y="1988840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6.Карантин</a:t>
            </a:r>
            <a:r>
              <a:rPr lang="ru-RU" dirty="0"/>
              <a:t> - </a:t>
            </a:r>
            <a:r>
              <a:rPr lang="ru-RU" dirty="0" err="1"/>
              <a:t>поміщення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, </a:t>
            </a:r>
            <a:r>
              <a:rPr lang="ru-RU" dirty="0" err="1"/>
              <a:t>можливо</a:t>
            </a:r>
            <a:r>
              <a:rPr lang="ru-RU" dirty="0"/>
              <a:t> </a:t>
            </a:r>
            <a:r>
              <a:rPr lang="ru-RU" dirty="0" err="1"/>
              <a:t>заражених</a:t>
            </a:r>
            <a:r>
              <a:rPr lang="ru-RU" dirty="0"/>
              <a:t> </a:t>
            </a:r>
            <a:r>
              <a:rPr lang="ru-RU" dirty="0" err="1"/>
              <a:t>вірусами</a:t>
            </a:r>
            <a:r>
              <a:rPr lang="ru-RU" dirty="0"/>
              <a:t> </a:t>
            </a:r>
            <a:r>
              <a:rPr lang="ru-RU" dirty="0" smtClean="0"/>
              <a:t>у </a:t>
            </a:r>
            <a:r>
              <a:rPr lang="ru-RU" dirty="0" err="1"/>
              <a:t>спеціальне</a:t>
            </a:r>
            <a:r>
              <a:rPr lang="ru-RU" dirty="0"/>
              <a:t> </a:t>
            </a:r>
            <a:r>
              <a:rPr lang="ru-RU" dirty="0" err="1"/>
              <a:t>безпечне</a:t>
            </a:r>
            <a:r>
              <a:rPr lang="ru-RU" dirty="0"/>
              <a:t> </a:t>
            </a:r>
            <a:r>
              <a:rPr lang="ru-RU" dirty="0" err="1"/>
              <a:t>сховище</a:t>
            </a:r>
            <a:r>
              <a:rPr lang="ru-RU" dirty="0"/>
              <a:t>, де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лікувати</a:t>
            </a:r>
            <a:r>
              <a:rPr lang="ru-RU" dirty="0"/>
              <a:t>, </a:t>
            </a:r>
            <a:r>
              <a:rPr lang="ru-RU" dirty="0" err="1"/>
              <a:t>видаляти</a:t>
            </a:r>
            <a:r>
              <a:rPr lang="ru-RU" dirty="0"/>
              <a:t>, </a:t>
            </a:r>
            <a:r>
              <a:rPr lang="ru-RU" dirty="0" err="1"/>
              <a:t>відновлювати</a:t>
            </a:r>
            <a:r>
              <a:rPr lang="ru-RU" dirty="0"/>
              <a:t> у </a:t>
            </a:r>
            <a:r>
              <a:rPr lang="ru-RU" dirty="0" err="1"/>
              <a:t>вихідний</a:t>
            </a:r>
            <a:r>
              <a:rPr lang="ru-RU" dirty="0"/>
              <a:t> каталог,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відправляти</a:t>
            </a:r>
            <a:r>
              <a:rPr lang="ru-RU" dirty="0"/>
              <a:t> </a:t>
            </a:r>
            <a:r>
              <a:rPr lang="ru-RU" dirty="0" err="1"/>
              <a:t>експертам</a:t>
            </a:r>
            <a:r>
              <a:rPr lang="ru-RU" dirty="0"/>
              <a:t> </a:t>
            </a:r>
            <a:r>
              <a:rPr lang="ru-RU" dirty="0" err="1"/>
              <a:t>Лабораторії</a:t>
            </a:r>
            <a:r>
              <a:rPr lang="ru-RU" dirty="0"/>
              <a:t> </a:t>
            </a:r>
            <a:r>
              <a:rPr lang="ru-RU" dirty="0" err="1"/>
              <a:t>Касперського</a:t>
            </a:r>
            <a:r>
              <a:rPr lang="ru-RU" dirty="0"/>
              <a:t> на </a:t>
            </a:r>
            <a:r>
              <a:rPr lang="ru-RU" dirty="0" err="1"/>
              <a:t>дослідження</a:t>
            </a:r>
            <a:r>
              <a:rPr lang="ru-RU" dirty="0"/>
              <a:t>.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572000" y="400506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7.Формування </a:t>
            </a:r>
            <a:r>
              <a:rPr lang="ru-RU" dirty="0" err="1"/>
              <a:t>звіту</a:t>
            </a:r>
            <a:r>
              <a:rPr lang="ru-RU" dirty="0"/>
              <a:t> - </a:t>
            </a:r>
            <a:r>
              <a:rPr lang="ru-RU" dirty="0" err="1"/>
              <a:t>фіксування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Антивірусу</a:t>
            </a:r>
            <a:r>
              <a:rPr lang="ru-RU" dirty="0"/>
              <a:t> </a:t>
            </a:r>
            <a:r>
              <a:rPr lang="ru-RU" dirty="0" err="1"/>
              <a:t>Касперського</a:t>
            </a:r>
            <a:r>
              <a:rPr lang="ru-RU" dirty="0"/>
              <a:t> у </a:t>
            </a:r>
            <a:r>
              <a:rPr lang="ru-RU" dirty="0" err="1"/>
              <a:t>звіті</a:t>
            </a:r>
            <a:r>
              <a:rPr lang="ru-RU" dirty="0"/>
              <a:t>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716016" y="4869160"/>
            <a:ext cx="43204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8.Лікування </a:t>
            </a:r>
            <a:r>
              <a:rPr lang="ru-RU" dirty="0" err="1"/>
              <a:t>заражених</a:t>
            </a:r>
            <a:r>
              <a:rPr lang="ru-RU" dirty="0"/>
              <a:t> </a:t>
            </a:r>
            <a:r>
              <a:rPr lang="ru-RU" dirty="0" err="1"/>
              <a:t>архівів</a:t>
            </a:r>
            <a:r>
              <a:rPr lang="ru-RU" dirty="0"/>
              <a:t>. </a:t>
            </a:r>
            <a:r>
              <a:rPr lang="ru-RU" dirty="0" err="1"/>
              <a:t>Антивірус</a:t>
            </a:r>
            <a:r>
              <a:rPr lang="ru-RU" dirty="0"/>
              <a:t> </a:t>
            </a:r>
            <a:r>
              <a:rPr lang="ru-RU" dirty="0" err="1"/>
              <a:t>Касперського</a:t>
            </a:r>
            <a:r>
              <a:rPr lang="ru-RU" dirty="0"/>
              <a:t> </a:t>
            </a:r>
            <a:r>
              <a:rPr lang="en-US" dirty="0"/>
              <a:t>Personal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лікувати</a:t>
            </a:r>
            <a:r>
              <a:rPr lang="ru-RU" dirty="0"/>
              <a:t> </a:t>
            </a:r>
            <a:r>
              <a:rPr lang="ru-RU" dirty="0" err="1"/>
              <a:t>заражені</a:t>
            </a:r>
            <a:r>
              <a:rPr lang="ru-RU" dirty="0"/>
              <a:t> </a:t>
            </a:r>
            <a:r>
              <a:rPr lang="ru-RU" dirty="0" err="1"/>
              <a:t>файли</a:t>
            </a:r>
            <a:r>
              <a:rPr lang="ru-RU" dirty="0"/>
              <a:t> в </a:t>
            </a:r>
            <a:r>
              <a:rPr lang="ru-RU" dirty="0" err="1"/>
              <a:t>архівах</a:t>
            </a:r>
            <a:r>
              <a:rPr lang="ru-RU" dirty="0"/>
              <a:t> </a:t>
            </a:r>
            <a:r>
              <a:rPr lang="ru-RU" dirty="0" err="1"/>
              <a:t>типів</a:t>
            </a:r>
            <a:r>
              <a:rPr lang="ru-RU" dirty="0"/>
              <a:t> </a:t>
            </a:r>
            <a:r>
              <a:rPr lang="en-US" dirty="0"/>
              <a:t>zip, </a:t>
            </a:r>
            <a:r>
              <a:rPr lang="en-US" dirty="0" err="1"/>
              <a:t>arj</a:t>
            </a:r>
            <a:r>
              <a:rPr lang="en-US" dirty="0"/>
              <a:t>, cab, </a:t>
            </a:r>
            <a:r>
              <a:rPr lang="en-US" dirty="0" err="1"/>
              <a:t>rar</a:t>
            </a:r>
            <a:r>
              <a:rPr lang="en-US" dirty="0"/>
              <a:t>.</a:t>
            </a:r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53321" y="0"/>
            <a:ext cx="52906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err="1"/>
              <a:t>Зручність</a:t>
            </a:r>
            <a:r>
              <a:rPr lang="ru-RU" sz="3200" b="1" dirty="0"/>
              <a:t> </a:t>
            </a:r>
            <a:r>
              <a:rPr lang="ru-RU" sz="3200" b="1" dirty="0" err="1" smtClean="0"/>
              <a:t>використання</a:t>
            </a:r>
            <a:r>
              <a:rPr lang="ru-RU" sz="3200" b="1" dirty="0" smtClean="0"/>
              <a:t>: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572000" y="692696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/>
              <a:t>Автоматичне</a:t>
            </a:r>
            <a:r>
              <a:rPr lang="ru-RU" dirty="0"/>
              <a:t> </a:t>
            </a:r>
            <a:r>
              <a:rPr lang="ru-RU" dirty="0" err="1"/>
              <a:t>налаштування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в </a:t>
            </a:r>
            <a:r>
              <a:rPr lang="ru-RU" dirty="0" err="1"/>
              <a:t>процесі</a:t>
            </a:r>
            <a:r>
              <a:rPr lang="ru-RU" dirty="0"/>
              <a:t> установки</a:t>
            </a:r>
          </a:p>
          <a:p>
            <a:r>
              <a:rPr lang="ru-RU" dirty="0" err="1"/>
              <a:t>Готові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(для </a:t>
            </a:r>
            <a:r>
              <a:rPr lang="ru-RU" dirty="0" err="1"/>
              <a:t>типових</a:t>
            </a:r>
            <a:r>
              <a:rPr lang="ru-RU" dirty="0"/>
              <a:t> проблем)</a:t>
            </a:r>
          </a:p>
          <a:p>
            <a:r>
              <a:rPr lang="ru-RU" dirty="0" err="1"/>
              <a:t>Наочне</a:t>
            </a:r>
            <a:r>
              <a:rPr lang="ru-RU" dirty="0"/>
              <a:t> </a:t>
            </a:r>
            <a:r>
              <a:rPr lang="ru-RU" dirty="0" err="1"/>
              <a:t>відображення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endParaRPr lang="ru-RU" dirty="0"/>
          </a:p>
          <a:p>
            <a:r>
              <a:rPr lang="ru-RU" dirty="0" err="1"/>
              <a:t>Інформативні</a:t>
            </a:r>
            <a:r>
              <a:rPr lang="ru-RU" dirty="0"/>
              <a:t> </a:t>
            </a:r>
            <a:r>
              <a:rPr lang="ru-RU" dirty="0" err="1"/>
              <a:t>діалогові</a:t>
            </a:r>
            <a:r>
              <a:rPr lang="ru-RU" dirty="0"/>
              <a:t> </a:t>
            </a:r>
            <a:r>
              <a:rPr lang="ru-RU" dirty="0" err="1"/>
              <a:t>вікна</a:t>
            </a:r>
            <a:r>
              <a:rPr lang="ru-RU" dirty="0"/>
              <a:t> для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користувачем</a:t>
            </a:r>
            <a:r>
              <a:rPr lang="ru-RU" dirty="0"/>
              <a:t> </a:t>
            </a:r>
            <a:r>
              <a:rPr lang="ru-RU" dirty="0" err="1"/>
              <a:t>обгрунтованих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endParaRPr lang="ru-RU" dirty="0"/>
          </a:p>
          <a:p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вибору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простим (</a:t>
            </a:r>
            <a:r>
              <a:rPr lang="ru-RU" dirty="0" err="1"/>
              <a:t>автоматичним</a:t>
            </a:r>
            <a:r>
              <a:rPr lang="ru-RU" dirty="0"/>
              <a:t>)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інтерактивним</a:t>
            </a:r>
            <a:r>
              <a:rPr lang="ru-RU" dirty="0"/>
              <a:t> режимами </a:t>
            </a:r>
            <a:r>
              <a:rPr lang="ru-RU" dirty="0" err="1"/>
              <a:t>роботи</a:t>
            </a:r>
            <a:endParaRPr lang="ru-RU" dirty="0"/>
          </a:p>
          <a:p>
            <a:r>
              <a:rPr lang="ru-RU" dirty="0" err="1"/>
              <a:t>Цілодобова</a:t>
            </a:r>
            <a:r>
              <a:rPr lang="ru-RU" dirty="0"/>
              <a:t> </a:t>
            </a:r>
            <a:r>
              <a:rPr lang="ru-RU" dirty="0" err="1"/>
              <a:t>технічна</a:t>
            </a:r>
            <a:r>
              <a:rPr lang="ru-RU" dirty="0"/>
              <a:t> </a:t>
            </a:r>
            <a:r>
              <a:rPr lang="ru-RU" dirty="0" err="1"/>
              <a:t>підтримка</a:t>
            </a:r>
            <a:endParaRPr lang="ru-RU" dirty="0"/>
          </a:p>
          <a:p>
            <a:r>
              <a:rPr lang="ru-RU" dirty="0" err="1"/>
              <a:t>Автоматичне</a:t>
            </a:r>
            <a:r>
              <a:rPr lang="ru-RU" dirty="0"/>
              <a:t> </a:t>
            </a:r>
            <a:r>
              <a:rPr lang="ru-RU" dirty="0" err="1"/>
              <a:t>оновлення</a:t>
            </a:r>
            <a:r>
              <a:rPr lang="ru-RU" dirty="0"/>
              <a:t> баз</a:t>
            </a:r>
          </a:p>
        </p:txBody>
      </p:sp>
      <p:pic>
        <p:nvPicPr>
          <p:cNvPr id="4" name="Рисунок 3" descr="n00000353-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764704"/>
            <a:ext cx="4392488" cy="4221088"/>
          </a:xfrm>
          <a:prstGeom prst="rect">
            <a:avLst/>
          </a:prstGeom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64</TotalTime>
  <Words>408</Words>
  <Application>Microsoft Office PowerPoint</Application>
  <PresentationFormat>Экран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Антивiрус Касперського</vt:lpstr>
      <vt:lpstr>Слайд 2</vt:lpstr>
      <vt:lpstr>Слайд 3</vt:lpstr>
      <vt:lpstr>Слайд 4</vt:lpstr>
      <vt:lpstr>Слайд 5</vt:lpstr>
      <vt:lpstr>Слайд 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Таня</dc:creator>
  <cp:lastModifiedBy>Таня</cp:lastModifiedBy>
  <cp:revision>7</cp:revision>
  <dcterms:created xsi:type="dcterms:W3CDTF">2014-12-18T16:12:30Z</dcterms:created>
  <dcterms:modified xsi:type="dcterms:W3CDTF">2014-12-18T17:17:15Z</dcterms:modified>
</cp:coreProperties>
</file>