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1" r:id="rId30"/>
    <p:sldId id="285" r:id="rId31"/>
    <p:sldId id="286" r:id="rId32"/>
    <p:sldId id="287" r:id="rId33"/>
    <p:sldId id="288" r:id="rId34"/>
    <p:sldId id="290" r:id="rId35"/>
    <p:sldId id="289" r:id="rId36"/>
    <p:sldId id="291"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9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15.04.2014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normAutofit/>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15.04.2014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15.04.2014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a:xfrm>
            <a:off x="685800" y="1600201"/>
            <a:ext cx="7772400" cy="3733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15.04.2014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15.04.2014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ru-RU" smtClean="0"/>
              <a:t>Образец заголовка</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15.04.2014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3" name="Content Placeholder 12"/>
          <p:cNvSpPr>
            <a:spLocks noGrp="1"/>
          </p:cNvSpPr>
          <p:nvPr>
            <p:ph sz="quarter" idx="13"/>
          </p:nvPr>
        </p:nvSpPr>
        <p:spPr>
          <a:xfrm>
            <a:off x="685800" y="1536192"/>
            <a:ext cx="3657600"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15.04.2014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5" name="Content Placeholder 14"/>
          <p:cNvSpPr>
            <a:spLocks noGrp="1"/>
          </p:cNvSpPr>
          <p:nvPr>
            <p:ph sz="quarter" idx="13"/>
          </p:nvPr>
        </p:nvSpPr>
        <p:spPr>
          <a:xfrm>
            <a:off x="685800" y="2209800"/>
            <a:ext cx="3657600" cy="3200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ru-RU" smtClean="0"/>
              <a:t>Образец заголовка</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15.04.2014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B4C71EC6-210F-42DE-9C53-41977AD35B3D}" type="datetimeFigureOut">
              <a:rPr lang="ru-RU" smtClean="0"/>
              <a:t>15.04.2014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ru-RU" smtClean="0"/>
              <a:t>Образец заголовка</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15.04.2014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3" name="Content Placeholder 12"/>
          <p:cNvSpPr>
            <a:spLocks noGrp="1"/>
          </p:cNvSpPr>
          <p:nvPr>
            <p:ph sz="quarter" idx="13"/>
          </p:nvPr>
        </p:nvSpPr>
        <p:spPr>
          <a:xfrm>
            <a:off x="4572000" y="609600"/>
            <a:ext cx="3886200" cy="4191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15.04.2014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ru-RU" smtClean="0"/>
              <a:t>Образец заголовка</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B4C71EC6-210F-42DE-9C53-41977AD35B3D}" type="datetimeFigureOut">
              <a:rPr lang="ru-RU" smtClean="0"/>
              <a:t>15.04.2014</a:t>
            </a:fld>
            <a:endParaRPr lang="ru-RU"/>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ru-RU"/>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260648"/>
            <a:ext cx="8712968" cy="4248472"/>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uk-UA" sz="8000" b="1" cap="none" dirty="0" smtClean="0">
                <a:ln/>
                <a:solidFill>
                  <a:schemeClr val="accent3"/>
                </a:solidFill>
              </a:rPr>
              <a:t>S</a:t>
            </a:r>
            <a:r>
              <a:rPr lang="en-US" sz="8000" b="1" cap="none" dirty="0" err="1" smtClean="0">
                <a:ln/>
                <a:solidFill>
                  <a:schemeClr val="accent3"/>
                </a:solidFill>
              </a:rPr>
              <a:t>ignificant</a:t>
            </a:r>
            <a:r>
              <a:rPr lang="en-US" sz="8000" b="1" cap="none" dirty="0" smtClean="0">
                <a:ln/>
                <a:solidFill>
                  <a:schemeClr val="accent3"/>
                </a:solidFill>
              </a:rPr>
              <a:t> </a:t>
            </a:r>
            <a:r>
              <a:rPr lang="en-US" sz="8000" b="1" cap="none" dirty="0">
                <a:ln/>
                <a:solidFill>
                  <a:schemeClr val="accent3"/>
                </a:solidFill>
              </a:rPr>
              <a:t>events and famous people of Ireland</a:t>
            </a:r>
            <a:endParaRPr lang="ru-RU" sz="8000" b="1" cap="none" dirty="0">
              <a:ln/>
              <a:solidFill>
                <a:schemeClr val="accent3"/>
              </a:solidFill>
            </a:endParaRPr>
          </a:p>
        </p:txBody>
      </p:sp>
    </p:spTree>
    <p:extLst>
      <p:ext uri="{BB962C8B-B14F-4D97-AF65-F5344CB8AC3E}">
        <p14:creationId xmlns:p14="http://schemas.microsoft.com/office/powerpoint/2010/main" val="174277891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One of two flags flown over the GPO during the Rising</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28800"/>
            <a:ext cx="6179840" cy="4364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67919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712968" cy="2218258"/>
          </a:xfrm>
        </p:spPr>
        <p:txBody>
          <a:bodyPr>
            <a:normAutofit/>
          </a:bodyPr>
          <a:lstStyle/>
          <a:p>
            <a:r>
              <a:rPr lang="en-US" dirty="0"/>
              <a:t>"Birth of the Irish Republic" by Walter Paget, depicting the GPO during the shelling</a:t>
            </a:r>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474" y="2204864"/>
            <a:ext cx="7050360" cy="4388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70339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4638"/>
            <a:ext cx="3094112" cy="4954562"/>
          </a:xfrm>
        </p:spPr>
        <p:txBody>
          <a:bodyPr>
            <a:normAutofit/>
          </a:bodyPr>
          <a:lstStyle/>
          <a:p>
            <a:r>
              <a:rPr lang="en-US" i="1" dirty="0"/>
              <a:t>Irish War News</a:t>
            </a:r>
            <a:r>
              <a:rPr lang="en-US" dirty="0"/>
              <a:t>, produced during the Rising</a:t>
            </a:r>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260648"/>
            <a:ext cx="4619625"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59753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228" y="107802"/>
            <a:ext cx="8862267" cy="2457102"/>
          </a:xfrm>
        </p:spPr>
        <p:txBody>
          <a:bodyPr>
            <a:normAutofit/>
          </a:bodyPr>
          <a:lstStyle/>
          <a:p>
            <a:r>
              <a:rPr lang="en-US" dirty="0"/>
              <a:t>The burial spot of the Leaders of the Rising, in the old prison yard of </a:t>
            </a:r>
            <a:r>
              <a:rPr lang="en-US" dirty="0" err="1"/>
              <a:t>Arbour</a:t>
            </a:r>
            <a:r>
              <a:rPr lang="en-US" dirty="0"/>
              <a:t> Hill prison. The memorial was designed by G. </a:t>
            </a:r>
            <a:r>
              <a:rPr lang="en-US" dirty="0" err="1"/>
              <a:t>McNicholl</a:t>
            </a:r>
            <a:r>
              <a:rPr lang="en-US" dirty="0"/>
              <a:t>. </a:t>
            </a:r>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564904"/>
            <a:ext cx="5336257" cy="40021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085975"/>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4104456" cy="5386610"/>
          </a:xfrm>
        </p:spPr>
        <p:txBody>
          <a:bodyPr>
            <a:normAutofit fontScale="90000"/>
          </a:bodyPr>
          <a:lstStyle/>
          <a:p>
            <a:r>
              <a:rPr lang="en-US" dirty="0"/>
              <a:t>The Garden of Remembrance was opened in 1966, to mark the anniversary of the Rising. The Garden is "dedicated to all those who gave their lives in the fight for Ireland's freedom"</a:t>
            </a:r>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88640"/>
            <a:ext cx="428625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949573"/>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7772400" cy="4594522"/>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96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Bloody Sunday (1972</a:t>
            </a:r>
            <a:r>
              <a:rPr lang="en-US" sz="96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ru-RU" sz="96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469" y="3429000"/>
            <a:ext cx="4057633" cy="2434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137154"/>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Westland Street in the </a:t>
            </a:r>
            <a:r>
              <a:rPr lang="en-US" dirty="0" err="1"/>
              <a:t>Bogside</a:t>
            </a:r>
            <a:r>
              <a:rPr lang="en-US" dirty="0"/>
              <a:t> viewed from the city wall (31 July 2007)</a:t>
            </a:r>
            <a:endParaRPr lang="ru-RU"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268760"/>
            <a:ext cx="6690320" cy="5017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45057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4248472" cy="5170586"/>
          </a:xfrm>
        </p:spPr>
        <p:txBody>
          <a:bodyPr>
            <a:normAutofit/>
          </a:bodyPr>
          <a:lstStyle/>
          <a:p>
            <a:r>
              <a:rPr lang="en-US" dirty="0"/>
              <a:t>Mural by </a:t>
            </a:r>
            <a:r>
              <a:rPr lang="en-US" dirty="0" err="1"/>
              <a:t>Bogside</a:t>
            </a:r>
            <a:r>
              <a:rPr lang="en-US" dirty="0"/>
              <a:t> Artists depicting all who were killed by the British Army on the day</a:t>
            </a:r>
            <a:endParaRPr lang="ru-RU"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32656"/>
            <a:ext cx="38100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62013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The 35th Bloody Sunday memorial march in Derry, 28 January 2007</a:t>
            </a:r>
            <a:endParaRPr lang="ru-R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56792"/>
            <a:ext cx="6991350" cy="4733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03144"/>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4638"/>
            <a:ext cx="3238128" cy="5098578"/>
          </a:xfrm>
        </p:spPr>
        <p:txBody>
          <a:bodyPr>
            <a:normAutofit/>
          </a:bodyPr>
          <a:lstStyle/>
          <a:p>
            <a:r>
              <a:rPr lang="en-US" dirty="0"/>
              <a:t>Bloody Sunday memorial in the </a:t>
            </a:r>
            <a:r>
              <a:rPr lang="en-US" dirty="0" err="1"/>
              <a:t>Bogside</a:t>
            </a:r>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4629" y="281583"/>
            <a:ext cx="428625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24660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4968552" cy="5170586"/>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Saint Patrick's </a:t>
            </a:r>
            <a:r>
              <a:rPr lang="en-US" sz="72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Day</a:t>
            </a:r>
            <a:endParaRPr lang="ru-RU" sz="72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325" y="332656"/>
            <a:ext cx="3758891" cy="551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31748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2656"/>
            <a:ext cx="4320480" cy="518457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George Bernard </a:t>
            </a:r>
            <a:r>
              <a:rPr lang="en-US"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Shaw</a:t>
            </a:r>
            <a:endParaRPr lang="ru-RU"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2656"/>
            <a:ext cx="4133850" cy="5705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880988"/>
      </p:ext>
    </p:extLst>
  </p:cSld>
  <p:clrMapOvr>
    <a:masterClrMapping/>
  </p:clrMapOvr>
  <p:transition spd="slow">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32656"/>
            <a:ext cx="2880320" cy="5314602"/>
          </a:xfrm>
        </p:spPr>
        <p:txBody>
          <a:bodyPr/>
          <a:lstStyle/>
          <a:p>
            <a:r>
              <a:rPr lang="en-US" dirty="0"/>
              <a:t>Shaw's birthplace, </a:t>
            </a:r>
            <a:r>
              <a:rPr lang="uk-UA" dirty="0" err="1" smtClean="0"/>
              <a:t>Dublin</a:t>
            </a:r>
            <a:endParaRPr lang="ru-RU"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88640"/>
            <a:ext cx="428625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767423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045" y="332656"/>
            <a:ext cx="3672408" cy="5112568"/>
          </a:xfrm>
        </p:spPr>
        <p:txBody>
          <a:bodyPr>
            <a:normAutofit/>
          </a:bodyPr>
          <a:lstStyle/>
          <a:p>
            <a:r>
              <a:rPr lang="en-US" dirty="0"/>
              <a:t>The front of Shaw's Corner as it stands today</a:t>
            </a:r>
            <a:endParaRPr lang="ru-RU"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32656"/>
            <a:ext cx="45720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05127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732" y="245071"/>
            <a:ext cx="3928219" cy="5098578"/>
          </a:xfrm>
        </p:spPr>
        <p:txBody>
          <a:bodyPr>
            <a:normAutofit fontScale="90000"/>
          </a:bodyPr>
          <a:lstStyle/>
          <a:p>
            <a:r>
              <a:rPr lang="en-US" dirty="0"/>
              <a:t>The movable hut in the garden of Shaw's Corner, where Shaw wrote most of his works after 1906, including </a:t>
            </a:r>
            <a:r>
              <a:rPr lang="en-US" i="1" dirty="0"/>
              <a:t>Pygmalion</a:t>
            </a:r>
            <a:r>
              <a:rPr lang="en-US" dirty="0"/>
              <a:t>.</a:t>
            </a:r>
            <a:endParaRPr lang="ru-RU" dirty="0"/>
          </a:p>
        </p:txBody>
      </p:sp>
      <p:sp>
        <p:nvSpPr>
          <p:cNvPr id="4" name="AutoShape 2" descr="File:Shaw's writing hut.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38175"/>
            <a:ext cx="45720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0092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04664"/>
            <a:ext cx="4464496" cy="4680520"/>
          </a:xfrm>
        </p:spPr>
        <p:txBody>
          <a:bodyPr>
            <a:normAutofit/>
          </a:bodyPr>
          <a:lstStyle/>
          <a:p>
            <a:r>
              <a:rPr lang="en-US" dirty="0"/>
              <a:t>A statue of Shaw in Niagara-on-the-Lake</a:t>
            </a:r>
            <a:endParaRPr lang="ru-RU"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60648"/>
            <a:ext cx="3133725"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09242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2656"/>
            <a:ext cx="3745954" cy="560263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Katie </a:t>
            </a:r>
            <a:r>
              <a:rPr 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McGrath</a:t>
            </a:r>
            <a:endParaRPr lang="ru-RU"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968" y="476672"/>
            <a:ext cx="5362575" cy="5705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32012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tatic.tumblr.com/07ff35f23a1cf3628a584b0c1664d63a/rrmu5ox/1qSmx2lsn/tumblr_static_katie_mcgrath_photoshoot_by_sven_arstein__2010__1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76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26355"/>
            <a:ext cx="7063425" cy="6501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1134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23919"/>
            <a:ext cx="5112569" cy="6501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03398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88545"/>
            <a:ext cx="5615905" cy="64798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769939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Katie McGrath (right) with Merlin co-star Angel </a:t>
            </a:r>
            <a:r>
              <a:rPr lang="en-US" dirty="0" err="1"/>
              <a:t>Coulby</a:t>
            </a:r>
            <a:r>
              <a:rPr lang="en-US" dirty="0"/>
              <a:t> (left)</a:t>
            </a:r>
            <a:endParaRPr lang="ru-RU" dirty="0"/>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535" b="13850"/>
          <a:stretch/>
        </p:blipFill>
        <p:spPr bwMode="auto">
          <a:xfrm>
            <a:off x="283758" y="1988840"/>
            <a:ext cx="8730366" cy="4490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55221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686800" cy="2362274"/>
          </a:xfrm>
        </p:spPr>
        <p:txBody>
          <a:bodyPr>
            <a:normAutofit/>
          </a:bodyPr>
          <a:lstStyle/>
          <a:p>
            <a:r>
              <a:rPr lang="en-US" sz="3200" dirty="0"/>
              <a:t>According to legend, Saint Patrick used the three-leaved shamrock to explain the Holy Trinity to Irish pagans.</a:t>
            </a:r>
            <a:endParaRPr lang="ru-RU" sz="3200"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491880" y="1978546"/>
            <a:ext cx="4131638" cy="4104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08587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60648"/>
            <a:ext cx="3958208" cy="580308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Jack </a:t>
            </a:r>
            <a:r>
              <a:rPr lang="en-US"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Gleeson</a:t>
            </a:r>
            <a:endParaRPr lang="ru-RU"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476672"/>
            <a:ext cx="4638675" cy="5705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823109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http://media.tumblr.com/16e54c68e48274dfc6d892c051b09747/tumblr_inline_muositgSfc1qgaj4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0648"/>
            <a:ext cx="7786836" cy="6229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1035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58818"/>
            <a:ext cx="8719517" cy="58076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854260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32656"/>
            <a:ext cx="4067944" cy="567464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Evanna</a:t>
            </a:r>
            <a:r>
              <a:rPr lang="en-US" sz="8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8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Lynch</a:t>
            </a:r>
            <a:endParaRPr lang="ru-RU" sz="8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3794" name="Picture 2" descr="File:Evanna Lynch 2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32656"/>
            <a:ext cx="4857750" cy="5705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25286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64704"/>
            <a:ext cx="8112398" cy="5408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3662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4638"/>
            <a:ext cx="3742184" cy="5242594"/>
          </a:xfrm>
        </p:spPr>
        <p:txBody>
          <a:bodyPr/>
          <a:lstStyle/>
          <a:p>
            <a:r>
              <a:rPr lang="en-US" dirty="0" err="1"/>
              <a:t>Evanna</a:t>
            </a:r>
            <a:r>
              <a:rPr lang="en-US" dirty="0"/>
              <a:t> Lynch in 2011</a:t>
            </a:r>
            <a:endParaRPr lang="ru-RU"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32656"/>
            <a:ext cx="3629025" cy="5695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83539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30"/>
            <a:ext cx="9141693" cy="685627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383980"/>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A St Patrick's Day religious procession in Downpatrick, 2010</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92929"/>
            <a:ext cx="6984776" cy="46536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76506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74638"/>
            <a:ext cx="8291264" cy="2362274"/>
          </a:xfrm>
        </p:spPr>
        <p:txBody>
          <a:bodyPr>
            <a:normAutofit fontScale="90000"/>
          </a:bodyPr>
          <a:lstStyle/>
          <a:p>
            <a:r>
              <a:rPr lang="en-US" dirty="0"/>
              <a:t>Traditional St Patrick's Day badges from the early 20th century, photographed at the Museum of Country Life in County Mayo</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924944"/>
            <a:ext cx="8914526" cy="2975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43081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A Saint Patrick's Day parade in Dublin</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12776"/>
            <a:ext cx="7620000" cy="5086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87205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2006 St Patrick's Day celebrations in Trafalgar Square London</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8655621" cy="48146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44705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32656"/>
            <a:ext cx="4968552" cy="5328592"/>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Easter </a:t>
            </a:r>
            <a:r>
              <a:rPr lang="en-US" sz="8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Rising</a:t>
            </a:r>
            <a:endParaRPr lang="ru-RU" sz="8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406" y="404664"/>
            <a:ext cx="375285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22320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General Post Office, Dublin. Centre of the Easter Rising</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1556792"/>
            <a:ext cx="6971928" cy="4897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7184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Поп-музыка</Template>
  <TotalTime>62</TotalTime>
  <Words>310</Words>
  <Application>Microsoft Office PowerPoint</Application>
  <PresentationFormat>Экран (4:3)</PresentationFormat>
  <Paragraphs>29</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Urban Pop</vt:lpstr>
      <vt:lpstr>Significant events and famous people of Ireland</vt:lpstr>
      <vt:lpstr>Saint Patrick's Day</vt:lpstr>
      <vt:lpstr>According to legend, Saint Patrick used the three-leaved shamrock to explain the Holy Trinity to Irish pagans.</vt:lpstr>
      <vt:lpstr>A St Patrick's Day religious procession in Downpatrick, 2010</vt:lpstr>
      <vt:lpstr>Traditional St Patrick's Day badges from the early 20th century, photographed at the Museum of Country Life in County Mayo</vt:lpstr>
      <vt:lpstr>A Saint Patrick's Day parade in Dublin</vt:lpstr>
      <vt:lpstr>2006 St Patrick's Day celebrations in Trafalgar Square London</vt:lpstr>
      <vt:lpstr>Easter Rising</vt:lpstr>
      <vt:lpstr>General Post Office, Dublin. Centre of the Easter Rising</vt:lpstr>
      <vt:lpstr>One of two flags flown over the GPO during the Rising</vt:lpstr>
      <vt:lpstr>"Birth of the Irish Republic" by Walter Paget, depicting the GPO during the shelling</vt:lpstr>
      <vt:lpstr>Irish War News, produced during the Rising</vt:lpstr>
      <vt:lpstr>The burial spot of the Leaders of the Rising, in the old prison yard of Arbour Hill prison. The memorial was designed by G. McNicholl. </vt:lpstr>
      <vt:lpstr>The Garden of Remembrance was opened in 1966, to mark the anniversary of the Rising. The Garden is "dedicated to all those who gave their lives in the fight for Ireland's freedom"</vt:lpstr>
      <vt:lpstr>Bloody Sunday (1972)</vt:lpstr>
      <vt:lpstr>Westland Street in the Bogside viewed from the city wall (31 July 2007)</vt:lpstr>
      <vt:lpstr>Mural by Bogside Artists depicting all who were killed by the British Army on the day</vt:lpstr>
      <vt:lpstr>The 35th Bloody Sunday memorial march in Derry, 28 January 2007</vt:lpstr>
      <vt:lpstr>Bloody Sunday memorial in the Bogside</vt:lpstr>
      <vt:lpstr>George Bernard Shaw</vt:lpstr>
      <vt:lpstr>Shaw's birthplace, Dublin</vt:lpstr>
      <vt:lpstr>The front of Shaw's Corner as it stands today</vt:lpstr>
      <vt:lpstr>The movable hut in the garden of Shaw's Corner, where Shaw wrote most of his works after 1906, including Pygmalion.</vt:lpstr>
      <vt:lpstr>A statue of Shaw in Niagara-on-the-Lake</vt:lpstr>
      <vt:lpstr>Katie McGrath</vt:lpstr>
      <vt:lpstr>Презентация PowerPoint</vt:lpstr>
      <vt:lpstr>Презентация PowerPoint</vt:lpstr>
      <vt:lpstr>Презентация PowerPoint</vt:lpstr>
      <vt:lpstr>Katie McGrath (right) with Merlin co-star Angel Coulby (left)</vt:lpstr>
      <vt:lpstr>Jack Gleeson</vt:lpstr>
      <vt:lpstr>Презентация PowerPoint</vt:lpstr>
      <vt:lpstr>Презентация PowerPoint</vt:lpstr>
      <vt:lpstr>Evanna Lynch</vt:lpstr>
      <vt:lpstr>Презентация PowerPoint</vt:lpstr>
      <vt:lpstr>Evanna Lynch in 2011</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Significant events and famous people of Ireland</dc:title>
  <cp:lastModifiedBy>Admin</cp:lastModifiedBy>
  <cp:revision>8</cp:revision>
  <dcterms:modified xsi:type="dcterms:W3CDTF">2014-04-15T16:56:05Z</dcterms:modified>
</cp:coreProperties>
</file>